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5"/>
    <p:sldMasterId id="2147483680" r:id="rId6"/>
    <p:sldMasterId id="2147483686" r:id="rId7"/>
    <p:sldMasterId id="2147483700" r:id="rId8"/>
  </p:sldMasterIdLst>
  <p:notesMasterIdLst>
    <p:notesMasterId r:id="rId37"/>
  </p:notesMasterIdLst>
  <p:handoutMasterIdLst>
    <p:handoutMasterId r:id="rId38"/>
  </p:handoutMasterIdLst>
  <p:sldIdLst>
    <p:sldId id="292" r:id="rId9"/>
    <p:sldId id="293" r:id="rId10"/>
    <p:sldId id="294" r:id="rId11"/>
    <p:sldId id="323" r:id="rId12"/>
    <p:sldId id="296" r:id="rId13"/>
    <p:sldId id="322" r:id="rId14"/>
    <p:sldId id="298" r:id="rId15"/>
    <p:sldId id="300" r:id="rId16"/>
    <p:sldId id="299" r:id="rId17"/>
    <p:sldId id="301" r:id="rId18"/>
    <p:sldId id="302" r:id="rId19"/>
    <p:sldId id="303" r:id="rId20"/>
    <p:sldId id="305" r:id="rId21"/>
    <p:sldId id="310" r:id="rId22"/>
    <p:sldId id="311" r:id="rId23"/>
    <p:sldId id="312" r:id="rId24"/>
    <p:sldId id="313" r:id="rId25"/>
    <p:sldId id="314" r:id="rId26"/>
    <p:sldId id="315" r:id="rId27"/>
    <p:sldId id="316" r:id="rId28"/>
    <p:sldId id="318" r:id="rId29"/>
    <p:sldId id="319" r:id="rId30"/>
    <p:sldId id="326" r:id="rId31"/>
    <p:sldId id="327" r:id="rId32"/>
    <p:sldId id="328" r:id="rId33"/>
    <p:sldId id="330" r:id="rId34"/>
    <p:sldId id="329" r:id="rId35"/>
    <p:sldId id="32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2F92"/>
    <a:srgbClr val="2F7C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DFE2AC-7382-414F-83C1-EA5F4777BD31}" v="697" dt="2024-08-28T17:27:15.966"/>
    <p1510:client id="{A0660E49-DE9A-482A-8340-81140529B5B2}" v="221" dt="2024-08-29T16:26:59.2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3792" autoAdjust="0"/>
  </p:normalViewPr>
  <p:slideViewPr>
    <p:cSldViewPr snapToGrid="0">
      <p:cViewPr varScale="1">
        <p:scale>
          <a:sx n="62" d="100"/>
          <a:sy n="62" d="100"/>
        </p:scale>
        <p:origin x="804" y="56"/>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microsoft.com/office/2015/10/relationships/revisionInfo" Target="revisionInfo.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handoutMaster" Target="handoutMasters/handoutMaster1.xml"/></Relationships>
</file>

<file path=ppt/diagrams/_rels/data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ata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_rels/data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48.png"/><Relationship Id="rId7" Type="http://schemas.openxmlformats.org/officeDocument/2006/relationships/image" Target="../media/image36.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_rels/drawing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48.png"/><Relationship Id="rId7" Type="http://schemas.openxmlformats.org/officeDocument/2006/relationships/image" Target="../media/image36.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621239-2F08-40E8-8CDA-6104C42F8B46}" type="doc">
      <dgm:prSet loTypeId="urn:microsoft.com/office/officeart/2005/8/layout/hList1" loCatId="list" qsTypeId="urn:microsoft.com/office/officeart/2005/8/quickstyle/simple4" qsCatId="simple" csTypeId="urn:microsoft.com/office/officeart/2005/8/colors/accent1_2" csCatId="accent1" phldr="1"/>
      <dgm:spPr/>
      <dgm:t>
        <a:bodyPr/>
        <a:lstStyle/>
        <a:p>
          <a:endParaRPr lang="en-US"/>
        </a:p>
      </dgm:t>
    </dgm:pt>
    <dgm:pt modelId="{B4CB7AFF-9D82-49A9-8BB7-03510E608041}">
      <dgm:prSet/>
      <dgm:spPr/>
      <dgm:t>
        <a:bodyPr/>
        <a:lstStyle/>
        <a:p>
          <a:r>
            <a:rPr lang="en-GB" dirty="0"/>
            <a:t>Population 83</a:t>
          </a:r>
          <a:endParaRPr lang="en-US" dirty="0"/>
        </a:p>
      </dgm:t>
    </dgm:pt>
    <dgm:pt modelId="{08DD5442-B861-44AB-9169-C2A44B5E5FBE}" type="parTrans" cxnId="{81EF661E-D399-4F48-8247-CBB67FBC909E}">
      <dgm:prSet/>
      <dgm:spPr/>
      <dgm:t>
        <a:bodyPr/>
        <a:lstStyle/>
        <a:p>
          <a:endParaRPr lang="en-US"/>
        </a:p>
      </dgm:t>
    </dgm:pt>
    <dgm:pt modelId="{96B845C9-1DAD-4B9C-9164-0B66F4A1A97C}" type="sibTrans" cxnId="{81EF661E-D399-4F48-8247-CBB67FBC909E}">
      <dgm:prSet/>
      <dgm:spPr/>
      <dgm:t>
        <a:bodyPr/>
        <a:lstStyle/>
        <a:p>
          <a:endParaRPr lang="en-US"/>
        </a:p>
      </dgm:t>
    </dgm:pt>
    <dgm:pt modelId="{34D8BACE-CB63-48A5-A736-9C2E40B08226}">
      <dgm:prSet/>
      <dgm:spPr/>
      <dgm:t>
        <a:bodyPr/>
        <a:lstStyle/>
        <a:p>
          <a:r>
            <a:rPr lang="en-GB"/>
            <a:t>42 PWS</a:t>
          </a:r>
          <a:endParaRPr lang="en-US"/>
        </a:p>
      </dgm:t>
    </dgm:pt>
    <dgm:pt modelId="{EED35935-9C7B-4D6B-B335-1081946005D8}" type="parTrans" cxnId="{62938AEF-00CC-4E2A-A3D6-7B5E7D165BA2}">
      <dgm:prSet/>
      <dgm:spPr/>
      <dgm:t>
        <a:bodyPr/>
        <a:lstStyle/>
        <a:p>
          <a:endParaRPr lang="en-US"/>
        </a:p>
      </dgm:t>
    </dgm:pt>
    <dgm:pt modelId="{D1E850BC-514C-4240-B227-804888E82E56}" type="sibTrans" cxnId="{62938AEF-00CC-4E2A-A3D6-7B5E7D165BA2}">
      <dgm:prSet/>
      <dgm:spPr/>
      <dgm:t>
        <a:bodyPr/>
        <a:lstStyle/>
        <a:p>
          <a:endParaRPr lang="en-US"/>
        </a:p>
      </dgm:t>
    </dgm:pt>
    <dgm:pt modelId="{94269002-C619-48B0-B790-71F7B1B7CAC8}">
      <dgm:prSet/>
      <dgm:spPr/>
      <dgm:t>
        <a:bodyPr/>
        <a:lstStyle/>
        <a:p>
          <a:pPr>
            <a:buNone/>
          </a:pPr>
          <a:r>
            <a:rPr lang="en-GB" dirty="0"/>
            <a:t>24 Regulated</a:t>
          </a:r>
          <a:endParaRPr lang="en-US" dirty="0"/>
        </a:p>
      </dgm:t>
    </dgm:pt>
    <dgm:pt modelId="{3C4C748F-D0F7-41C0-9B3E-B9CF1D0D614E}" type="parTrans" cxnId="{BC899B21-0C6A-4120-AB52-034E90F955DD}">
      <dgm:prSet/>
      <dgm:spPr/>
      <dgm:t>
        <a:bodyPr/>
        <a:lstStyle/>
        <a:p>
          <a:endParaRPr lang="en-US"/>
        </a:p>
      </dgm:t>
    </dgm:pt>
    <dgm:pt modelId="{779AE8EA-E1F0-4BAD-B1E3-888EED966813}" type="sibTrans" cxnId="{BC899B21-0C6A-4120-AB52-034E90F955DD}">
      <dgm:prSet/>
      <dgm:spPr/>
      <dgm:t>
        <a:bodyPr/>
        <a:lstStyle/>
        <a:p>
          <a:endParaRPr lang="en-US"/>
        </a:p>
      </dgm:t>
    </dgm:pt>
    <dgm:pt modelId="{E1BC9685-DC5A-482C-B16B-537F857B1772}">
      <dgm:prSet/>
      <dgm:spPr/>
      <dgm:t>
        <a:bodyPr/>
        <a:lstStyle/>
        <a:p>
          <a:pPr>
            <a:buNone/>
          </a:pPr>
          <a:r>
            <a:rPr lang="en-GB"/>
            <a:t>18 Exempt</a:t>
          </a:r>
          <a:endParaRPr lang="en-US"/>
        </a:p>
      </dgm:t>
    </dgm:pt>
    <dgm:pt modelId="{810F9261-1B87-4FA5-9E26-0FEBA3AFC4F6}" type="parTrans" cxnId="{79CF1A48-7195-464D-A9DA-60B4221DE677}">
      <dgm:prSet/>
      <dgm:spPr/>
      <dgm:t>
        <a:bodyPr/>
        <a:lstStyle/>
        <a:p>
          <a:endParaRPr lang="en-GB"/>
        </a:p>
      </dgm:t>
    </dgm:pt>
    <dgm:pt modelId="{0A30739F-54EC-4D0F-9524-F4A0D3E50E26}" type="sibTrans" cxnId="{79CF1A48-7195-464D-A9DA-60B4221DE677}">
      <dgm:prSet/>
      <dgm:spPr/>
      <dgm:t>
        <a:bodyPr/>
        <a:lstStyle/>
        <a:p>
          <a:endParaRPr lang="en-GB"/>
        </a:p>
      </dgm:t>
    </dgm:pt>
    <dgm:pt modelId="{0C3CEBDD-C6F1-4C8C-8174-DD78269150A6}" type="pres">
      <dgm:prSet presAssocID="{48621239-2F08-40E8-8CDA-6104C42F8B46}" presName="Name0" presStyleCnt="0">
        <dgm:presLayoutVars>
          <dgm:dir/>
          <dgm:animLvl val="lvl"/>
          <dgm:resizeHandles val="exact"/>
        </dgm:presLayoutVars>
      </dgm:prSet>
      <dgm:spPr/>
    </dgm:pt>
    <dgm:pt modelId="{2BA385E9-045A-4B7D-A205-7BA0BA6ED8EA}" type="pres">
      <dgm:prSet presAssocID="{B4CB7AFF-9D82-49A9-8BB7-03510E608041}" presName="composite" presStyleCnt="0"/>
      <dgm:spPr/>
    </dgm:pt>
    <dgm:pt modelId="{6EE3D569-0E46-4149-86F3-8E967B3133E1}" type="pres">
      <dgm:prSet presAssocID="{B4CB7AFF-9D82-49A9-8BB7-03510E608041}" presName="parTx" presStyleLbl="alignNode1" presStyleIdx="0" presStyleCnt="2">
        <dgm:presLayoutVars>
          <dgm:chMax val="0"/>
          <dgm:chPref val="0"/>
          <dgm:bulletEnabled val="1"/>
        </dgm:presLayoutVars>
      </dgm:prSet>
      <dgm:spPr/>
    </dgm:pt>
    <dgm:pt modelId="{3D4FD365-9A07-42B8-98F8-129990D034BC}" type="pres">
      <dgm:prSet presAssocID="{B4CB7AFF-9D82-49A9-8BB7-03510E608041}" presName="desTx" presStyleLbl="alignAccFollowNode1" presStyleIdx="0" presStyleCnt="2" custLinFactNeighborX="777">
        <dgm:presLayoutVars>
          <dgm:bulletEnabled val="1"/>
        </dgm:presLayoutVars>
      </dgm:prSet>
      <dgm:spPr/>
    </dgm:pt>
    <dgm:pt modelId="{0D2AF6B2-9DD2-4E74-B053-745190E83C67}" type="pres">
      <dgm:prSet presAssocID="{96B845C9-1DAD-4B9C-9164-0B66F4A1A97C}" presName="space" presStyleCnt="0"/>
      <dgm:spPr/>
    </dgm:pt>
    <dgm:pt modelId="{931A2172-1457-4D14-8A66-C5B0D742602F}" type="pres">
      <dgm:prSet presAssocID="{34D8BACE-CB63-48A5-A736-9C2E40B08226}" presName="composite" presStyleCnt="0"/>
      <dgm:spPr/>
    </dgm:pt>
    <dgm:pt modelId="{2BFFA5F3-3F37-4A4A-AF83-C288754349BB}" type="pres">
      <dgm:prSet presAssocID="{34D8BACE-CB63-48A5-A736-9C2E40B08226}" presName="parTx" presStyleLbl="alignNode1" presStyleIdx="1" presStyleCnt="2">
        <dgm:presLayoutVars>
          <dgm:chMax val="0"/>
          <dgm:chPref val="0"/>
          <dgm:bulletEnabled val="1"/>
        </dgm:presLayoutVars>
      </dgm:prSet>
      <dgm:spPr/>
    </dgm:pt>
    <dgm:pt modelId="{A2323124-EEDB-4EAA-BF55-796B64502B89}" type="pres">
      <dgm:prSet presAssocID="{34D8BACE-CB63-48A5-A736-9C2E40B08226}" presName="desTx" presStyleLbl="alignAccFollowNode1" presStyleIdx="1" presStyleCnt="2">
        <dgm:presLayoutVars>
          <dgm:bulletEnabled val="1"/>
        </dgm:presLayoutVars>
      </dgm:prSet>
      <dgm:spPr/>
    </dgm:pt>
  </dgm:ptLst>
  <dgm:cxnLst>
    <dgm:cxn modelId="{886C930F-20CC-4108-AE6B-DBD917536332}" type="presOf" srcId="{E1BC9685-DC5A-482C-B16B-537F857B1772}" destId="{A2323124-EEDB-4EAA-BF55-796B64502B89}" srcOrd="0" destOrd="1" presId="urn:microsoft.com/office/officeart/2005/8/layout/hList1"/>
    <dgm:cxn modelId="{81EF661E-D399-4F48-8247-CBB67FBC909E}" srcId="{48621239-2F08-40E8-8CDA-6104C42F8B46}" destId="{B4CB7AFF-9D82-49A9-8BB7-03510E608041}" srcOrd="0" destOrd="0" parTransId="{08DD5442-B861-44AB-9169-C2A44B5E5FBE}" sibTransId="{96B845C9-1DAD-4B9C-9164-0B66F4A1A97C}"/>
    <dgm:cxn modelId="{BC899B21-0C6A-4120-AB52-034E90F955DD}" srcId="{34D8BACE-CB63-48A5-A736-9C2E40B08226}" destId="{94269002-C619-48B0-B790-71F7B1B7CAC8}" srcOrd="0" destOrd="0" parTransId="{3C4C748F-D0F7-41C0-9B3E-B9CF1D0D614E}" sibTransId="{779AE8EA-E1F0-4BAD-B1E3-888EED966813}"/>
    <dgm:cxn modelId="{50F9F53D-4045-457F-A0E4-BE1C31041738}" type="presOf" srcId="{34D8BACE-CB63-48A5-A736-9C2E40B08226}" destId="{2BFFA5F3-3F37-4A4A-AF83-C288754349BB}" srcOrd="0" destOrd="0" presId="urn:microsoft.com/office/officeart/2005/8/layout/hList1"/>
    <dgm:cxn modelId="{4C0F415B-81B3-4CF4-995A-69CBC7A0E6D9}" type="presOf" srcId="{94269002-C619-48B0-B790-71F7B1B7CAC8}" destId="{A2323124-EEDB-4EAA-BF55-796B64502B89}" srcOrd="0" destOrd="0" presId="urn:microsoft.com/office/officeart/2005/8/layout/hList1"/>
    <dgm:cxn modelId="{EE64C741-F1ED-4644-A0B6-44166F65AA7F}" type="presOf" srcId="{B4CB7AFF-9D82-49A9-8BB7-03510E608041}" destId="{6EE3D569-0E46-4149-86F3-8E967B3133E1}" srcOrd="0" destOrd="0" presId="urn:microsoft.com/office/officeart/2005/8/layout/hList1"/>
    <dgm:cxn modelId="{79CF1A48-7195-464D-A9DA-60B4221DE677}" srcId="{34D8BACE-CB63-48A5-A736-9C2E40B08226}" destId="{E1BC9685-DC5A-482C-B16B-537F857B1772}" srcOrd="1" destOrd="0" parTransId="{810F9261-1B87-4FA5-9E26-0FEBA3AFC4F6}" sibTransId="{0A30739F-54EC-4D0F-9524-F4A0D3E50E26}"/>
    <dgm:cxn modelId="{37B0316F-974C-4729-9D96-BF3A901EB6D4}" type="presOf" srcId="{48621239-2F08-40E8-8CDA-6104C42F8B46}" destId="{0C3CEBDD-C6F1-4C8C-8174-DD78269150A6}" srcOrd="0" destOrd="0" presId="urn:microsoft.com/office/officeart/2005/8/layout/hList1"/>
    <dgm:cxn modelId="{62938AEF-00CC-4E2A-A3D6-7B5E7D165BA2}" srcId="{48621239-2F08-40E8-8CDA-6104C42F8B46}" destId="{34D8BACE-CB63-48A5-A736-9C2E40B08226}" srcOrd="1" destOrd="0" parTransId="{EED35935-9C7B-4D6B-B335-1081946005D8}" sibTransId="{D1E850BC-514C-4240-B227-804888E82E56}"/>
    <dgm:cxn modelId="{E9ECDE0A-7034-46BA-A003-D9BBBAB84359}" type="presParOf" srcId="{0C3CEBDD-C6F1-4C8C-8174-DD78269150A6}" destId="{2BA385E9-045A-4B7D-A205-7BA0BA6ED8EA}" srcOrd="0" destOrd="0" presId="urn:microsoft.com/office/officeart/2005/8/layout/hList1"/>
    <dgm:cxn modelId="{177F6C3F-B055-4C6E-90B8-D49E47A4BF93}" type="presParOf" srcId="{2BA385E9-045A-4B7D-A205-7BA0BA6ED8EA}" destId="{6EE3D569-0E46-4149-86F3-8E967B3133E1}" srcOrd="0" destOrd="0" presId="urn:microsoft.com/office/officeart/2005/8/layout/hList1"/>
    <dgm:cxn modelId="{41B3C1D7-6A12-40D2-9620-39B3E4FE0521}" type="presParOf" srcId="{2BA385E9-045A-4B7D-A205-7BA0BA6ED8EA}" destId="{3D4FD365-9A07-42B8-98F8-129990D034BC}" srcOrd="1" destOrd="0" presId="urn:microsoft.com/office/officeart/2005/8/layout/hList1"/>
    <dgm:cxn modelId="{E11B8017-65AA-4F96-9712-F6720C7E3C99}" type="presParOf" srcId="{0C3CEBDD-C6F1-4C8C-8174-DD78269150A6}" destId="{0D2AF6B2-9DD2-4E74-B053-745190E83C67}" srcOrd="1" destOrd="0" presId="urn:microsoft.com/office/officeart/2005/8/layout/hList1"/>
    <dgm:cxn modelId="{AB71767C-2820-4AD9-BC4E-7590C749DAFD}" type="presParOf" srcId="{0C3CEBDD-C6F1-4C8C-8174-DD78269150A6}" destId="{931A2172-1457-4D14-8A66-C5B0D742602F}" srcOrd="2" destOrd="0" presId="urn:microsoft.com/office/officeart/2005/8/layout/hList1"/>
    <dgm:cxn modelId="{CEF7DA98-F61B-4A0A-8132-ADB1160E2677}" type="presParOf" srcId="{931A2172-1457-4D14-8A66-C5B0D742602F}" destId="{2BFFA5F3-3F37-4A4A-AF83-C288754349BB}" srcOrd="0" destOrd="0" presId="urn:microsoft.com/office/officeart/2005/8/layout/hList1"/>
    <dgm:cxn modelId="{F7923FE0-DB6F-4CC4-A530-31E510E2F671}" type="presParOf" srcId="{931A2172-1457-4D14-8A66-C5B0D742602F}" destId="{A2323124-EEDB-4EAA-BF55-796B64502B8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D126EE-7B5F-40CF-BAD8-9133B3116A01}" type="doc">
      <dgm:prSet loTypeId="urn:microsoft.com/office/officeart/2016/7/layout/RoundedRectangleTimeline" loCatId="process" qsTypeId="urn:microsoft.com/office/officeart/2005/8/quickstyle/simple1" qsCatId="simple" csTypeId="urn:microsoft.com/office/officeart/2005/8/colors/accent1_1" csCatId="accent1" phldr="1"/>
      <dgm:spPr/>
      <dgm:t>
        <a:bodyPr/>
        <a:lstStyle/>
        <a:p>
          <a:endParaRPr lang="en-US"/>
        </a:p>
      </dgm:t>
    </dgm:pt>
    <dgm:pt modelId="{1D2BBA80-F202-4B14-990E-4E0BBB56E17B}">
      <dgm:prSet/>
      <dgm:spPr/>
      <dgm:t>
        <a:bodyPr/>
        <a:lstStyle/>
        <a:p>
          <a:r>
            <a:rPr lang="en-US"/>
            <a:t>7:30</a:t>
          </a:r>
        </a:p>
      </dgm:t>
    </dgm:pt>
    <dgm:pt modelId="{F3F599A4-34CF-4A66-A34C-1EAEEE8CB488}" type="parTrans" cxnId="{46A94631-D95B-41B2-935C-2A3B61A6D34C}">
      <dgm:prSet/>
      <dgm:spPr/>
      <dgm:t>
        <a:bodyPr/>
        <a:lstStyle/>
        <a:p>
          <a:endParaRPr lang="en-US"/>
        </a:p>
      </dgm:t>
    </dgm:pt>
    <dgm:pt modelId="{90BC6518-2795-4E74-847E-C6DB71C508F4}" type="sibTrans" cxnId="{46A94631-D95B-41B2-935C-2A3B61A6D34C}">
      <dgm:prSet/>
      <dgm:spPr/>
      <dgm:t>
        <a:bodyPr/>
        <a:lstStyle/>
        <a:p>
          <a:endParaRPr lang="en-US"/>
        </a:p>
      </dgm:t>
    </dgm:pt>
    <dgm:pt modelId="{ADA046C2-4B9D-4E70-BA56-14EDD1B0C531}">
      <dgm:prSet/>
      <dgm:spPr/>
      <dgm:t>
        <a:bodyPr/>
        <a:lstStyle/>
        <a:p>
          <a:r>
            <a:rPr lang="en-US"/>
            <a:t>Arrive Office</a:t>
          </a:r>
        </a:p>
      </dgm:t>
    </dgm:pt>
    <dgm:pt modelId="{85589A95-CB65-4DE8-B018-96793678A0D9}" type="parTrans" cxnId="{C635364D-BA94-49C1-9D39-C284F4EBE90A}">
      <dgm:prSet/>
      <dgm:spPr/>
      <dgm:t>
        <a:bodyPr/>
        <a:lstStyle/>
        <a:p>
          <a:endParaRPr lang="en-US"/>
        </a:p>
      </dgm:t>
    </dgm:pt>
    <dgm:pt modelId="{7BF23BD8-D3CB-41EF-8D85-A5A888A6BEDB}" type="sibTrans" cxnId="{C635364D-BA94-49C1-9D39-C284F4EBE90A}">
      <dgm:prSet/>
      <dgm:spPr/>
      <dgm:t>
        <a:bodyPr/>
        <a:lstStyle/>
        <a:p>
          <a:endParaRPr lang="en-US"/>
        </a:p>
      </dgm:t>
    </dgm:pt>
    <dgm:pt modelId="{8749E7E0-8AD1-4542-ADFC-CB60C8DEFCB2}">
      <dgm:prSet/>
      <dgm:spPr/>
      <dgm:t>
        <a:bodyPr/>
        <a:lstStyle/>
        <a:p>
          <a:r>
            <a:rPr lang="en-US"/>
            <a:t>8-8:15</a:t>
          </a:r>
        </a:p>
      </dgm:t>
    </dgm:pt>
    <dgm:pt modelId="{DB1271DE-EFA5-4B07-B564-15AF8A4D637C}" type="parTrans" cxnId="{A59077D9-FACC-4688-9EDC-669DA8D181B9}">
      <dgm:prSet/>
      <dgm:spPr/>
      <dgm:t>
        <a:bodyPr/>
        <a:lstStyle/>
        <a:p>
          <a:endParaRPr lang="en-US"/>
        </a:p>
      </dgm:t>
    </dgm:pt>
    <dgm:pt modelId="{FDA737BA-F425-4860-871F-F455E13AC48A}" type="sibTrans" cxnId="{A59077D9-FACC-4688-9EDC-669DA8D181B9}">
      <dgm:prSet/>
      <dgm:spPr/>
      <dgm:t>
        <a:bodyPr/>
        <a:lstStyle/>
        <a:p>
          <a:endParaRPr lang="en-US"/>
        </a:p>
      </dgm:t>
    </dgm:pt>
    <dgm:pt modelId="{FAFD4E3C-4569-42F9-951B-6EB3DBE8BBA9}">
      <dgm:prSet/>
      <dgm:spPr/>
      <dgm:t>
        <a:bodyPr/>
        <a:lstStyle/>
        <a:p>
          <a:r>
            <a:rPr lang="en-US"/>
            <a:t>Leave Office </a:t>
          </a:r>
        </a:p>
        <a:p>
          <a:r>
            <a:rPr lang="en-US"/>
            <a:t>Travel to Arisaig </a:t>
          </a:r>
        </a:p>
        <a:p>
          <a:r>
            <a:rPr lang="en-US"/>
            <a:t>(car - 1 hour)</a:t>
          </a:r>
        </a:p>
      </dgm:t>
    </dgm:pt>
    <dgm:pt modelId="{DC71A9B2-FE76-4888-A0F5-76A03C40779F}" type="parTrans" cxnId="{68B83F9A-98FF-4398-A69F-32768ECECF92}">
      <dgm:prSet/>
      <dgm:spPr/>
      <dgm:t>
        <a:bodyPr/>
        <a:lstStyle/>
        <a:p>
          <a:endParaRPr lang="en-US"/>
        </a:p>
      </dgm:t>
    </dgm:pt>
    <dgm:pt modelId="{CFE5EDE4-ED7F-402A-84CD-4EBB50E354A5}" type="sibTrans" cxnId="{68B83F9A-98FF-4398-A69F-32768ECECF92}">
      <dgm:prSet/>
      <dgm:spPr/>
      <dgm:t>
        <a:bodyPr/>
        <a:lstStyle/>
        <a:p>
          <a:endParaRPr lang="en-US"/>
        </a:p>
      </dgm:t>
    </dgm:pt>
    <dgm:pt modelId="{83949185-70C6-45F5-B802-A60F10FF88F7}">
      <dgm:prSet/>
      <dgm:spPr/>
      <dgm:t>
        <a:bodyPr/>
        <a:lstStyle/>
        <a:p>
          <a:r>
            <a:rPr lang="en-US"/>
            <a:t>10:00</a:t>
          </a:r>
        </a:p>
      </dgm:t>
    </dgm:pt>
    <dgm:pt modelId="{009C7C62-754B-4B88-A927-1F2D89DD7841}" type="parTrans" cxnId="{C3010C22-2266-4C1B-9586-2FC546C3C4AC}">
      <dgm:prSet/>
      <dgm:spPr/>
      <dgm:t>
        <a:bodyPr/>
        <a:lstStyle/>
        <a:p>
          <a:endParaRPr lang="en-US"/>
        </a:p>
      </dgm:t>
    </dgm:pt>
    <dgm:pt modelId="{B1055BBA-950F-4D2E-905A-758B1E5C29A7}" type="sibTrans" cxnId="{C3010C22-2266-4C1B-9586-2FC546C3C4AC}">
      <dgm:prSet/>
      <dgm:spPr/>
      <dgm:t>
        <a:bodyPr/>
        <a:lstStyle/>
        <a:p>
          <a:endParaRPr lang="en-US"/>
        </a:p>
      </dgm:t>
    </dgm:pt>
    <dgm:pt modelId="{036F6FDA-ACE0-4127-B5A2-1BCBF4E6B472}">
      <dgm:prSet/>
      <dgm:spPr/>
      <dgm:t>
        <a:bodyPr/>
        <a:lstStyle/>
        <a:p>
          <a:r>
            <a:rPr lang="en-US"/>
            <a:t>Depart Arisaig </a:t>
          </a:r>
        </a:p>
        <a:p>
          <a:r>
            <a:rPr lang="en-US"/>
            <a:t>(ferry)</a:t>
          </a:r>
        </a:p>
      </dgm:t>
    </dgm:pt>
    <dgm:pt modelId="{87E961EF-515A-4D4A-8ECA-BA3050C07800}" type="parTrans" cxnId="{EEC7DA5F-2036-4E15-8352-3BAB2066F80E}">
      <dgm:prSet/>
      <dgm:spPr/>
      <dgm:t>
        <a:bodyPr/>
        <a:lstStyle/>
        <a:p>
          <a:endParaRPr lang="en-US"/>
        </a:p>
      </dgm:t>
    </dgm:pt>
    <dgm:pt modelId="{64D5D777-9AE5-42BB-8502-FB3FFA126714}" type="sibTrans" cxnId="{EEC7DA5F-2036-4E15-8352-3BAB2066F80E}">
      <dgm:prSet/>
      <dgm:spPr/>
      <dgm:t>
        <a:bodyPr/>
        <a:lstStyle/>
        <a:p>
          <a:endParaRPr lang="en-US"/>
        </a:p>
      </dgm:t>
    </dgm:pt>
    <dgm:pt modelId="{455E9679-6A31-4987-8EBF-2F51994F8E10}">
      <dgm:prSet/>
      <dgm:spPr/>
      <dgm:t>
        <a:bodyPr/>
        <a:lstStyle/>
        <a:p>
          <a:r>
            <a:rPr lang="en-US"/>
            <a:t>11:00</a:t>
          </a:r>
        </a:p>
      </dgm:t>
    </dgm:pt>
    <dgm:pt modelId="{9E973AD0-1562-4178-ADDD-0EC1B0403C0E}" type="parTrans" cxnId="{128EEC5F-B0BF-42A0-85F6-14FBC5A6890B}">
      <dgm:prSet/>
      <dgm:spPr/>
      <dgm:t>
        <a:bodyPr/>
        <a:lstStyle/>
        <a:p>
          <a:endParaRPr lang="en-US"/>
        </a:p>
      </dgm:t>
    </dgm:pt>
    <dgm:pt modelId="{048D4961-25C5-4775-A5DD-1E60575E7111}" type="sibTrans" cxnId="{128EEC5F-B0BF-42A0-85F6-14FBC5A6890B}">
      <dgm:prSet/>
      <dgm:spPr/>
      <dgm:t>
        <a:bodyPr/>
        <a:lstStyle/>
        <a:p>
          <a:endParaRPr lang="en-US"/>
        </a:p>
      </dgm:t>
    </dgm:pt>
    <dgm:pt modelId="{7BE0746A-0468-47D9-A147-B7EC860F0F9F}">
      <dgm:prSet/>
      <dgm:spPr/>
      <dgm:t>
        <a:bodyPr/>
        <a:lstStyle/>
        <a:p>
          <a:r>
            <a:rPr lang="en-US"/>
            <a:t>Arrive Eigg</a:t>
          </a:r>
        </a:p>
      </dgm:t>
    </dgm:pt>
    <dgm:pt modelId="{39CE1A31-F268-44BC-9AEF-02494AD5514C}" type="parTrans" cxnId="{F1D253C6-5916-4CC4-9A63-77C8305594ED}">
      <dgm:prSet/>
      <dgm:spPr/>
      <dgm:t>
        <a:bodyPr/>
        <a:lstStyle/>
        <a:p>
          <a:endParaRPr lang="en-US"/>
        </a:p>
      </dgm:t>
    </dgm:pt>
    <dgm:pt modelId="{8B8929AC-6E22-4203-B02D-0EDDE4805A54}" type="sibTrans" cxnId="{F1D253C6-5916-4CC4-9A63-77C8305594ED}">
      <dgm:prSet/>
      <dgm:spPr/>
      <dgm:t>
        <a:bodyPr/>
        <a:lstStyle/>
        <a:p>
          <a:endParaRPr lang="en-US"/>
        </a:p>
      </dgm:t>
    </dgm:pt>
    <dgm:pt modelId="{92185EE5-98AF-4DB8-8176-B153B75C8D02}">
      <dgm:prSet/>
      <dgm:spPr/>
      <dgm:t>
        <a:bodyPr/>
        <a:lstStyle/>
        <a:p>
          <a:r>
            <a:rPr lang="en-US"/>
            <a:t>16:00</a:t>
          </a:r>
        </a:p>
      </dgm:t>
    </dgm:pt>
    <dgm:pt modelId="{C0F55AB3-E09F-4702-81F8-4601C3C84F62}" type="parTrans" cxnId="{D7359BB5-22B5-4D81-981B-32217B86D214}">
      <dgm:prSet/>
      <dgm:spPr/>
      <dgm:t>
        <a:bodyPr/>
        <a:lstStyle/>
        <a:p>
          <a:endParaRPr lang="en-US"/>
        </a:p>
      </dgm:t>
    </dgm:pt>
    <dgm:pt modelId="{31C72095-8F19-43AA-9310-39A22090E494}" type="sibTrans" cxnId="{D7359BB5-22B5-4D81-981B-32217B86D214}">
      <dgm:prSet/>
      <dgm:spPr/>
      <dgm:t>
        <a:bodyPr/>
        <a:lstStyle/>
        <a:p>
          <a:endParaRPr lang="en-US"/>
        </a:p>
      </dgm:t>
    </dgm:pt>
    <dgm:pt modelId="{773E1AB3-A65E-497A-AC76-53E73F1D6350}">
      <dgm:prSet/>
      <dgm:spPr/>
      <dgm:t>
        <a:bodyPr/>
        <a:lstStyle/>
        <a:p>
          <a:r>
            <a:rPr lang="en-US"/>
            <a:t>Depart Eigg </a:t>
          </a:r>
        </a:p>
        <a:p>
          <a:r>
            <a:rPr lang="en-US"/>
            <a:t>(ferry)</a:t>
          </a:r>
        </a:p>
      </dgm:t>
    </dgm:pt>
    <dgm:pt modelId="{3C491BBC-3C74-4043-BEAD-367B1A3FC727}" type="parTrans" cxnId="{07F5DA7D-CA3C-43EB-8E26-184AEFE44CF3}">
      <dgm:prSet/>
      <dgm:spPr/>
      <dgm:t>
        <a:bodyPr/>
        <a:lstStyle/>
        <a:p>
          <a:endParaRPr lang="en-US"/>
        </a:p>
      </dgm:t>
    </dgm:pt>
    <dgm:pt modelId="{402C68AC-CC6C-4D96-8FD9-294033572D08}" type="sibTrans" cxnId="{07F5DA7D-CA3C-43EB-8E26-184AEFE44CF3}">
      <dgm:prSet/>
      <dgm:spPr/>
      <dgm:t>
        <a:bodyPr/>
        <a:lstStyle/>
        <a:p>
          <a:endParaRPr lang="en-US"/>
        </a:p>
      </dgm:t>
    </dgm:pt>
    <dgm:pt modelId="{5EAA4D1B-A242-47BC-B19D-A90BF6FCCC7B}">
      <dgm:prSet/>
      <dgm:spPr/>
      <dgm:t>
        <a:bodyPr/>
        <a:lstStyle/>
        <a:p>
          <a:r>
            <a:rPr lang="en-US"/>
            <a:t>17:00</a:t>
          </a:r>
        </a:p>
      </dgm:t>
    </dgm:pt>
    <dgm:pt modelId="{B9D1E896-EFB5-4CA5-8ABA-3E2E269BA2F5}" type="parTrans" cxnId="{DA8FCE81-47CD-4429-8872-57CD8B821B32}">
      <dgm:prSet/>
      <dgm:spPr/>
      <dgm:t>
        <a:bodyPr/>
        <a:lstStyle/>
        <a:p>
          <a:endParaRPr lang="en-US"/>
        </a:p>
      </dgm:t>
    </dgm:pt>
    <dgm:pt modelId="{3C2EBA1E-A0A0-4ECC-A292-E53EDAE0B4DA}" type="sibTrans" cxnId="{DA8FCE81-47CD-4429-8872-57CD8B821B32}">
      <dgm:prSet/>
      <dgm:spPr/>
      <dgm:t>
        <a:bodyPr/>
        <a:lstStyle/>
        <a:p>
          <a:endParaRPr lang="en-US"/>
        </a:p>
      </dgm:t>
    </dgm:pt>
    <dgm:pt modelId="{7B453218-7707-4750-BF05-52071CC6EB8C}">
      <dgm:prSet/>
      <dgm:spPr/>
      <dgm:t>
        <a:bodyPr/>
        <a:lstStyle/>
        <a:p>
          <a:r>
            <a:rPr lang="en-US"/>
            <a:t>Arrive Arisaig</a:t>
          </a:r>
        </a:p>
      </dgm:t>
    </dgm:pt>
    <dgm:pt modelId="{6F68C5E9-955F-404C-8A8C-413ACF465E35}" type="parTrans" cxnId="{D7113FF3-9F7C-4D64-AA70-8C061D9356F9}">
      <dgm:prSet/>
      <dgm:spPr/>
      <dgm:t>
        <a:bodyPr/>
        <a:lstStyle/>
        <a:p>
          <a:endParaRPr lang="en-US"/>
        </a:p>
      </dgm:t>
    </dgm:pt>
    <dgm:pt modelId="{4BF55D5F-59B5-40D2-A8C8-F89DCF98D5F7}" type="sibTrans" cxnId="{D7113FF3-9F7C-4D64-AA70-8C061D9356F9}">
      <dgm:prSet/>
      <dgm:spPr/>
      <dgm:t>
        <a:bodyPr/>
        <a:lstStyle/>
        <a:p>
          <a:endParaRPr lang="en-US"/>
        </a:p>
      </dgm:t>
    </dgm:pt>
    <dgm:pt modelId="{D76ED8E5-16AD-4464-BECC-966070743982}">
      <dgm:prSet/>
      <dgm:spPr/>
      <dgm:t>
        <a:bodyPr/>
        <a:lstStyle/>
        <a:p>
          <a:r>
            <a:rPr lang="en-US"/>
            <a:t>17:30</a:t>
          </a:r>
        </a:p>
      </dgm:t>
    </dgm:pt>
    <dgm:pt modelId="{B89F6B9F-0BD8-4AD8-A67B-D8E564E10B6F}" type="parTrans" cxnId="{B370FE94-C4D6-46E1-AE61-06325DDAAD4A}">
      <dgm:prSet/>
      <dgm:spPr/>
      <dgm:t>
        <a:bodyPr/>
        <a:lstStyle/>
        <a:p>
          <a:endParaRPr lang="en-US"/>
        </a:p>
      </dgm:t>
    </dgm:pt>
    <dgm:pt modelId="{B3FAAE85-05FD-42EF-B909-86A84B9142F5}" type="sibTrans" cxnId="{B370FE94-C4D6-46E1-AE61-06325DDAAD4A}">
      <dgm:prSet/>
      <dgm:spPr/>
      <dgm:t>
        <a:bodyPr/>
        <a:lstStyle/>
        <a:p>
          <a:endParaRPr lang="en-US"/>
        </a:p>
      </dgm:t>
    </dgm:pt>
    <dgm:pt modelId="{7B44D97A-D35B-471B-8598-A2A46B66E886}">
      <dgm:prSet/>
      <dgm:spPr/>
      <dgm:t>
        <a:bodyPr/>
        <a:lstStyle/>
        <a:p>
          <a:r>
            <a:rPr lang="en-US"/>
            <a:t>Depart Arisaig</a:t>
          </a:r>
        </a:p>
        <a:p>
          <a:r>
            <a:rPr lang="en-US"/>
            <a:t>(car)</a:t>
          </a:r>
        </a:p>
      </dgm:t>
    </dgm:pt>
    <dgm:pt modelId="{7EB6E1E3-0971-418E-A0DC-606DBE84639E}" type="parTrans" cxnId="{D3B6450C-86F3-4E94-AD97-F2FEB0418310}">
      <dgm:prSet/>
      <dgm:spPr/>
      <dgm:t>
        <a:bodyPr/>
        <a:lstStyle/>
        <a:p>
          <a:endParaRPr lang="en-US"/>
        </a:p>
      </dgm:t>
    </dgm:pt>
    <dgm:pt modelId="{3D5D0537-E1F0-4209-BB71-088CD62D9C8D}" type="sibTrans" cxnId="{D3B6450C-86F3-4E94-AD97-F2FEB0418310}">
      <dgm:prSet/>
      <dgm:spPr/>
      <dgm:t>
        <a:bodyPr/>
        <a:lstStyle/>
        <a:p>
          <a:endParaRPr lang="en-US"/>
        </a:p>
      </dgm:t>
    </dgm:pt>
    <dgm:pt modelId="{A7E7CBA5-3DE5-4AE6-95A6-08FFA5119F1E}">
      <dgm:prSet/>
      <dgm:spPr/>
      <dgm:t>
        <a:bodyPr/>
        <a:lstStyle/>
        <a:p>
          <a:r>
            <a:rPr lang="en-US"/>
            <a:t>18:30</a:t>
          </a:r>
        </a:p>
      </dgm:t>
    </dgm:pt>
    <dgm:pt modelId="{7514305F-9010-4BD8-B716-CA80C66D1146}" type="parTrans" cxnId="{82AEBB64-0B9E-4A96-94EB-EBB9DE749A6C}">
      <dgm:prSet/>
      <dgm:spPr/>
      <dgm:t>
        <a:bodyPr/>
        <a:lstStyle/>
        <a:p>
          <a:endParaRPr lang="en-US"/>
        </a:p>
      </dgm:t>
    </dgm:pt>
    <dgm:pt modelId="{CA693B08-F365-484E-AADB-FE2F36647DFB}" type="sibTrans" cxnId="{82AEBB64-0B9E-4A96-94EB-EBB9DE749A6C}">
      <dgm:prSet/>
      <dgm:spPr/>
      <dgm:t>
        <a:bodyPr/>
        <a:lstStyle/>
        <a:p>
          <a:endParaRPr lang="en-US"/>
        </a:p>
      </dgm:t>
    </dgm:pt>
    <dgm:pt modelId="{894F4900-E315-4D3C-A928-9C05F417835B}">
      <dgm:prSet/>
      <dgm:spPr/>
      <dgm:t>
        <a:bodyPr/>
        <a:lstStyle/>
        <a:p>
          <a:r>
            <a:rPr lang="en-US"/>
            <a:t>Deposit samples at Scottish Water depot</a:t>
          </a:r>
        </a:p>
      </dgm:t>
    </dgm:pt>
    <dgm:pt modelId="{9FA34B61-BF08-4CD7-9F3C-28FB136B1B4B}" type="parTrans" cxnId="{6E737DAF-689E-472F-89C2-E65526BD1A90}">
      <dgm:prSet/>
      <dgm:spPr/>
      <dgm:t>
        <a:bodyPr/>
        <a:lstStyle/>
        <a:p>
          <a:endParaRPr lang="en-US"/>
        </a:p>
      </dgm:t>
    </dgm:pt>
    <dgm:pt modelId="{84BD18C9-382A-4801-93A5-C91F0CAD4F57}" type="sibTrans" cxnId="{6E737DAF-689E-472F-89C2-E65526BD1A90}">
      <dgm:prSet/>
      <dgm:spPr/>
      <dgm:t>
        <a:bodyPr/>
        <a:lstStyle/>
        <a:p>
          <a:endParaRPr lang="en-US"/>
        </a:p>
      </dgm:t>
    </dgm:pt>
    <dgm:pt modelId="{3AAA882B-05B6-4482-B08F-A1ECFB699BAF}">
      <dgm:prSet/>
      <dgm:spPr/>
      <dgm:t>
        <a:bodyPr/>
        <a:lstStyle/>
        <a:p>
          <a:r>
            <a:rPr lang="en-US"/>
            <a:t>19:00</a:t>
          </a:r>
        </a:p>
      </dgm:t>
    </dgm:pt>
    <dgm:pt modelId="{AE52601D-9923-4C59-9F3E-5F0C5B20A6C2}" type="parTrans" cxnId="{11954A7D-E2FF-489D-BCB1-0E6C72C3473A}">
      <dgm:prSet/>
      <dgm:spPr/>
      <dgm:t>
        <a:bodyPr/>
        <a:lstStyle/>
        <a:p>
          <a:endParaRPr lang="en-US"/>
        </a:p>
      </dgm:t>
    </dgm:pt>
    <dgm:pt modelId="{839BE0A6-866B-4833-A2DA-C7BA38F10592}" type="sibTrans" cxnId="{11954A7D-E2FF-489D-BCB1-0E6C72C3473A}">
      <dgm:prSet/>
      <dgm:spPr/>
      <dgm:t>
        <a:bodyPr/>
        <a:lstStyle/>
        <a:p>
          <a:endParaRPr lang="en-US"/>
        </a:p>
      </dgm:t>
    </dgm:pt>
    <dgm:pt modelId="{E50B9265-F095-40AB-8130-39EF2D24E810}">
      <dgm:prSet/>
      <dgm:spPr/>
      <dgm:t>
        <a:bodyPr/>
        <a:lstStyle/>
        <a:p>
          <a:r>
            <a:rPr lang="en-US"/>
            <a:t>Return to office</a:t>
          </a:r>
        </a:p>
      </dgm:t>
    </dgm:pt>
    <dgm:pt modelId="{CA908889-C016-4ABB-A294-1BA76D00B43E}" type="parTrans" cxnId="{0C613A5A-1B2D-472C-9413-DA1FE43830AF}">
      <dgm:prSet/>
      <dgm:spPr/>
      <dgm:t>
        <a:bodyPr/>
        <a:lstStyle/>
        <a:p>
          <a:endParaRPr lang="en-US"/>
        </a:p>
      </dgm:t>
    </dgm:pt>
    <dgm:pt modelId="{D69D603C-CA8B-4DB8-8333-D723C4B4125F}" type="sibTrans" cxnId="{0C613A5A-1B2D-472C-9413-DA1FE43830AF}">
      <dgm:prSet/>
      <dgm:spPr/>
      <dgm:t>
        <a:bodyPr/>
        <a:lstStyle/>
        <a:p>
          <a:endParaRPr lang="en-US"/>
        </a:p>
      </dgm:t>
    </dgm:pt>
    <dgm:pt modelId="{779F93A8-4614-460A-9BE7-E0FE0C54C20E}" type="pres">
      <dgm:prSet presAssocID="{22D126EE-7B5F-40CF-BAD8-9133B3116A01}" presName="Name0" presStyleCnt="0">
        <dgm:presLayoutVars>
          <dgm:chMax/>
          <dgm:chPref/>
          <dgm:animLvl val="lvl"/>
        </dgm:presLayoutVars>
      </dgm:prSet>
      <dgm:spPr/>
    </dgm:pt>
    <dgm:pt modelId="{305F7F10-8D83-4E76-83D3-DEBA083AB801}" type="pres">
      <dgm:prSet presAssocID="{1D2BBA80-F202-4B14-990E-4E0BBB56E17B}" presName="composite1" presStyleCnt="0"/>
      <dgm:spPr/>
    </dgm:pt>
    <dgm:pt modelId="{48423CDF-BC3A-45BB-AA63-6E0FB786D0F7}" type="pres">
      <dgm:prSet presAssocID="{1D2BBA80-F202-4B14-990E-4E0BBB56E17B}" presName="parent1" presStyleLbl="alignNode1" presStyleIdx="0" presStyleCnt="9">
        <dgm:presLayoutVars>
          <dgm:chMax val="1"/>
          <dgm:chPref val="1"/>
          <dgm:bulletEnabled val="1"/>
        </dgm:presLayoutVars>
      </dgm:prSet>
      <dgm:spPr/>
    </dgm:pt>
    <dgm:pt modelId="{3A3B7D07-394C-4E93-A8D2-9A98E898B904}" type="pres">
      <dgm:prSet presAssocID="{1D2BBA80-F202-4B14-990E-4E0BBB56E17B}" presName="Childtext1" presStyleLbl="revTx" presStyleIdx="0" presStyleCnt="9">
        <dgm:presLayoutVars>
          <dgm:bulletEnabled val="1"/>
        </dgm:presLayoutVars>
      </dgm:prSet>
      <dgm:spPr/>
    </dgm:pt>
    <dgm:pt modelId="{952D5ECF-C8D9-4FAF-AB8C-F74C8786E65E}" type="pres">
      <dgm:prSet presAssocID="{1D2BBA80-F202-4B14-990E-4E0BBB56E17B}" presName="ConnectLine1" presStyleLbl="sibTrans1D1" presStyleIdx="0" presStyleCnt="9"/>
      <dgm:spPr>
        <a:noFill/>
        <a:ln w="9525" cap="flat" cmpd="sng" algn="ctr">
          <a:solidFill>
            <a:schemeClr val="accent1">
              <a:hueOff val="0"/>
              <a:satOff val="0"/>
              <a:lumOff val="0"/>
              <a:alphaOff val="0"/>
            </a:schemeClr>
          </a:solidFill>
          <a:prstDash val="dash"/>
        </a:ln>
        <a:effectLst/>
      </dgm:spPr>
    </dgm:pt>
    <dgm:pt modelId="{9063B909-FD7A-484C-9663-66E0A4E6E80A}" type="pres">
      <dgm:prSet presAssocID="{1D2BBA80-F202-4B14-990E-4E0BBB56E17B}" presName="ConnectLineEnd1" presStyleLbl="lnNode1" presStyleIdx="0" presStyleCnt="9"/>
      <dgm:spPr/>
    </dgm:pt>
    <dgm:pt modelId="{D1D85DF3-BB16-4317-87F8-8AA8A3EEBDF5}" type="pres">
      <dgm:prSet presAssocID="{1D2BBA80-F202-4B14-990E-4E0BBB56E17B}" presName="EmptyPane1" presStyleCnt="0"/>
      <dgm:spPr/>
    </dgm:pt>
    <dgm:pt modelId="{03A7EFCB-6A0D-4295-9C21-BD27EE7DA3D5}" type="pres">
      <dgm:prSet presAssocID="{90BC6518-2795-4E74-847E-C6DB71C508F4}" presName="spaceBetweenRectangles1" presStyleCnt="0"/>
      <dgm:spPr/>
    </dgm:pt>
    <dgm:pt modelId="{4C185EA4-1C82-4169-9221-9C7FD611E6E3}" type="pres">
      <dgm:prSet presAssocID="{8749E7E0-8AD1-4542-ADFC-CB60C8DEFCB2}" presName="composite1" presStyleCnt="0"/>
      <dgm:spPr/>
    </dgm:pt>
    <dgm:pt modelId="{2F87E4C0-557D-4742-8557-AD3565AAE5CE}" type="pres">
      <dgm:prSet presAssocID="{8749E7E0-8AD1-4542-ADFC-CB60C8DEFCB2}" presName="parent1" presStyleLbl="alignNode1" presStyleIdx="1" presStyleCnt="9">
        <dgm:presLayoutVars>
          <dgm:chMax val="1"/>
          <dgm:chPref val="1"/>
          <dgm:bulletEnabled val="1"/>
        </dgm:presLayoutVars>
      </dgm:prSet>
      <dgm:spPr/>
    </dgm:pt>
    <dgm:pt modelId="{4CD653C7-FB3C-45C8-B13B-A51C00A489D4}" type="pres">
      <dgm:prSet presAssocID="{8749E7E0-8AD1-4542-ADFC-CB60C8DEFCB2}" presName="Childtext1" presStyleLbl="revTx" presStyleIdx="1" presStyleCnt="9">
        <dgm:presLayoutVars>
          <dgm:bulletEnabled val="1"/>
        </dgm:presLayoutVars>
      </dgm:prSet>
      <dgm:spPr/>
    </dgm:pt>
    <dgm:pt modelId="{41DCC365-75ED-48B7-BC00-B83CBC734D01}" type="pres">
      <dgm:prSet presAssocID="{8749E7E0-8AD1-4542-ADFC-CB60C8DEFCB2}" presName="ConnectLine1" presStyleLbl="sibTrans1D1" presStyleIdx="1" presStyleCnt="9"/>
      <dgm:spPr>
        <a:noFill/>
        <a:ln w="9525" cap="flat" cmpd="sng" algn="ctr">
          <a:solidFill>
            <a:schemeClr val="accent1">
              <a:hueOff val="0"/>
              <a:satOff val="0"/>
              <a:lumOff val="0"/>
              <a:alphaOff val="0"/>
            </a:schemeClr>
          </a:solidFill>
          <a:prstDash val="dash"/>
        </a:ln>
        <a:effectLst/>
      </dgm:spPr>
    </dgm:pt>
    <dgm:pt modelId="{3C585AF1-C4FC-4414-9573-C36C50ED8107}" type="pres">
      <dgm:prSet presAssocID="{8749E7E0-8AD1-4542-ADFC-CB60C8DEFCB2}" presName="ConnectLineEnd1" presStyleLbl="lnNode1" presStyleIdx="1" presStyleCnt="9"/>
      <dgm:spPr/>
    </dgm:pt>
    <dgm:pt modelId="{9153C494-4544-4C09-8F6F-925EE921A5A1}" type="pres">
      <dgm:prSet presAssocID="{8749E7E0-8AD1-4542-ADFC-CB60C8DEFCB2}" presName="EmptyPane1" presStyleCnt="0"/>
      <dgm:spPr/>
    </dgm:pt>
    <dgm:pt modelId="{81483538-F4D4-4339-AAEA-F7B69085C676}" type="pres">
      <dgm:prSet presAssocID="{FDA737BA-F425-4860-871F-F455E13AC48A}" presName="spaceBetweenRectangles1" presStyleCnt="0"/>
      <dgm:spPr/>
    </dgm:pt>
    <dgm:pt modelId="{DB8C6DB1-4DB1-4C27-B319-BB6CC22BD423}" type="pres">
      <dgm:prSet presAssocID="{83949185-70C6-45F5-B802-A60F10FF88F7}" presName="composite1" presStyleCnt="0"/>
      <dgm:spPr/>
    </dgm:pt>
    <dgm:pt modelId="{1109C20F-72A1-4C09-872F-CF2A2E7BC627}" type="pres">
      <dgm:prSet presAssocID="{83949185-70C6-45F5-B802-A60F10FF88F7}" presName="parent1" presStyleLbl="alignNode1" presStyleIdx="2" presStyleCnt="9">
        <dgm:presLayoutVars>
          <dgm:chMax val="1"/>
          <dgm:chPref val="1"/>
          <dgm:bulletEnabled val="1"/>
        </dgm:presLayoutVars>
      </dgm:prSet>
      <dgm:spPr/>
    </dgm:pt>
    <dgm:pt modelId="{C7C8FE37-A14F-4C72-A594-364EC308DA74}" type="pres">
      <dgm:prSet presAssocID="{83949185-70C6-45F5-B802-A60F10FF88F7}" presName="Childtext1" presStyleLbl="revTx" presStyleIdx="2" presStyleCnt="9">
        <dgm:presLayoutVars>
          <dgm:bulletEnabled val="1"/>
        </dgm:presLayoutVars>
      </dgm:prSet>
      <dgm:spPr/>
    </dgm:pt>
    <dgm:pt modelId="{A2D5F083-EDA0-4557-8A5E-D0AD905F6AFF}" type="pres">
      <dgm:prSet presAssocID="{83949185-70C6-45F5-B802-A60F10FF88F7}" presName="ConnectLine1" presStyleLbl="sibTrans1D1" presStyleIdx="2" presStyleCnt="9"/>
      <dgm:spPr>
        <a:noFill/>
        <a:ln w="9525" cap="flat" cmpd="sng" algn="ctr">
          <a:solidFill>
            <a:schemeClr val="accent1">
              <a:hueOff val="0"/>
              <a:satOff val="0"/>
              <a:lumOff val="0"/>
              <a:alphaOff val="0"/>
            </a:schemeClr>
          </a:solidFill>
          <a:prstDash val="dash"/>
        </a:ln>
        <a:effectLst/>
      </dgm:spPr>
    </dgm:pt>
    <dgm:pt modelId="{9191ED81-E2FA-487D-A136-E67AA368AAF8}" type="pres">
      <dgm:prSet presAssocID="{83949185-70C6-45F5-B802-A60F10FF88F7}" presName="ConnectLineEnd1" presStyleLbl="lnNode1" presStyleIdx="2" presStyleCnt="9"/>
      <dgm:spPr/>
    </dgm:pt>
    <dgm:pt modelId="{798C9B7E-B689-4476-BAB5-81BBC8A3F576}" type="pres">
      <dgm:prSet presAssocID="{83949185-70C6-45F5-B802-A60F10FF88F7}" presName="EmptyPane1" presStyleCnt="0"/>
      <dgm:spPr/>
    </dgm:pt>
    <dgm:pt modelId="{F27E3541-7749-4918-8A52-96B58EFF74FB}" type="pres">
      <dgm:prSet presAssocID="{B1055BBA-950F-4D2E-905A-758B1E5C29A7}" presName="spaceBetweenRectangles1" presStyleCnt="0"/>
      <dgm:spPr/>
    </dgm:pt>
    <dgm:pt modelId="{BF98B5C9-BFD4-42D9-980A-491EFEC3DA30}" type="pres">
      <dgm:prSet presAssocID="{455E9679-6A31-4987-8EBF-2F51994F8E10}" presName="composite1" presStyleCnt="0"/>
      <dgm:spPr/>
    </dgm:pt>
    <dgm:pt modelId="{542FA0E3-4FFA-4D68-8345-5DC6686373AB}" type="pres">
      <dgm:prSet presAssocID="{455E9679-6A31-4987-8EBF-2F51994F8E10}" presName="parent1" presStyleLbl="alignNode1" presStyleIdx="3" presStyleCnt="9">
        <dgm:presLayoutVars>
          <dgm:chMax val="1"/>
          <dgm:chPref val="1"/>
          <dgm:bulletEnabled val="1"/>
        </dgm:presLayoutVars>
      </dgm:prSet>
      <dgm:spPr/>
    </dgm:pt>
    <dgm:pt modelId="{2CCC2CCD-38F6-437F-9996-F4D2DC622274}" type="pres">
      <dgm:prSet presAssocID="{455E9679-6A31-4987-8EBF-2F51994F8E10}" presName="Childtext1" presStyleLbl="revTx" presStyleIdx="3" presStyleCnt="9">
        <dgm:presLayoutVars>
          <dgm:bulletEnabled val="1"/>
        </dgm:presLayoutVars>
      </dgm:prSet>
      <dgm:spPr/>
    </dgm:pt>
    <dgm:pt modelId="{B5AE6EE1-D0E4-4E08-9B90-3F417420A47B}" type="pres">
      <dgm:prSet presAssocID="{455E9679-6A31-4987-8EBF-2F51994F8E10}" presName="ConnectLine1" presStyleLbl="sibTrans1D1" presStyleIdx="3" presStyleCnt="9"/>
      <dgm:spPr>
        <a:noFill/>
        <a:ln w="9525" cap="flat" cmpd="sng" algn="ctr">
          <a:solidFill>
            <a:schemeClr val="accent1">
              <a:hueOff val="0"/>
              <a:satOff val="0"/>
              <a:lumOff val="0"/>
              <a:alphaOff val="0"/>
            </a:schemeClr>
          </a:solidFill>
          <a:prstDash val="dash"/>
        </a:ln>
        <a:effectLst/>
      </dgm:spPr>
    </dgm:pt>
    <dgm:pt modelId="{65B3CF5B-EF79-4597-95AA-9E0DC3AE9753}" type="pres">
      <dgm:prSet presAssocID="{455E9679-6A31-4987-8EBF-2F51994F8E10}" presName="ConnectLineEnd1" presStyleLbl="lnNode1" presStyleIdx="3" presStyleCnt="9"/>
      <dgm:spPr/>
    </dgm:pt>
    <dgm:pt modelId="{0A47BA44-69F4-4565-A3C2-0E05868C2ABA}" type="pres">
      <dgm:prSet presAssocID="{455E9679-6A31-4987-8EBF-2F51994F8E10}" presName="EmptyPane1" presStyleCnt="0"/>
      <dgm:spPr/>
    </dgm:pt>
    <dgm:pt modelId="{17AF2BAE-FF85-4A3E-9ED0-3F6161B9589E}" type="pres">
      <dgm:prSet presAssocID="{048D4961-25C5-4775-A5DD-1E60575E7111}" presName="spaceBetweenRectangles1" presStyleCnt="0"/>
      <dgm:spPr/>
    </dgm:pt>
    <dgm:pt modelId="{60F75067-ACE8-4142-9C8E-FE174B18D778}" type="pres">
      <dgm:prSet presAssocID="{92185EE5-98AF-4DB8-8176-B153B75C8D02}" presName="composite1" presStyleCnt="0"/>
      <dgm:spPr/>
    </dgm:pt>
    <dgm:pt modelId="{C587C30D-A0E1-4375-B156-DBEA59DB7198}" type="pres">
      <dgm:prSet presAssocID="{92185EE5-98AF-4DB8-8176-B153B75C8D02}" presName="parent1" presStyleLbl="alignNode1" presStyleIdx="4" presStyleCnt="9">
        <dgm:presLayoutVars>
          <dgm:chMax val="1"/>
          <dgm:chPref val="1"/>
          <dgm:bulletEnabled val="1"/>
        </dgm:presLayoutVars>
      </dgm:prSet>
      <dgm:spPr/>
    </dgm:pt>
    <dgm:pt modelId="{72935666-C895-46DE-9479-B7767527EE10}" type="pres">
      <dgm:prSet presAssocID="{92185EE5-98AF-4DB8-8176-B153B75C8D02}" presName="Childtext1" presStyleLbl="revTx" presStyleIdx="4" presStyleCnt="9">
        <dgm:presLayoutVars>
          <dgm:bulletEnabled val="1"/>
        </dgm:presLayoutVars>
      </dgm:prSet>
      <dgm:spPr/>
    </dgm:pt>
    <dgm:pt modelId="{754209A2-7E19-441B-82AD-F6FD86EB948E}" type="pres">
      <dgm:prSet presAssocID="{92185EE5-98AF-4DB8-8176-B153B75C8D02}" presName="ConnectLine1" presStyleLbl="sibTrans1D1" presStyleIdx="4" presStyleCnt="9"/>
      <dgm:spPr>
        <a:noFill/>
        <a:ln w="9525" cap="flat" cmpd="sng" algn="ctr">
          <a:solidFill>
            <a:schemeClr val="accent1">
              <a:hueOff val="0"/>
              <a:satOff val="0"/>
              <a:lumOff val="0"/>
              <a:alphaOff val="0"/>
            </a:schemeClr>
          </a:solidFill>
          <a:prstDash val="dash"/>
        </a:ln>
        <a:effectLst/>
      </dgm:spPr>
    </dgm:pt>
    <dgm:pt modelId="{800F4B3D-C62F-4155-BD53-0E97DD69DB15}" type="pres">
      <dgm:prSet presAssocID="{92185EE5-98AF-4DB8-8176-B153B75C8D02}" presName="ConnectLineEnd1" presStyleLbl="lnNode1" presStyleIdx="4" presStyleCnt="9"/>
      <dgm:spPr/>
    </dgm:pt>
    <dgm:pt modelId="{A09887EF-9DE1-4C22-8EC0-FAB58630BFD7}" type="pres">
      <dgm:prSet presAssocID="{92185EE5-98AF-4DB8-8176-B153B75C8D02}" presName="EmptyPane1" presStyleCnt="0"/>
      <dgm:spPr/>
    </dgm:pt>
    <dgm:pt modelId="{315CE311-8C76-4E5A-B81F-81A0D2DDF9BA}" type="pres">
      <dgm:prSet presAssocID="{31C72095-8F19-43AA-9310-39A22090E494}" presName="spaceBetweenRectangles1" presStyleCnt="0"/>
      <dgm:spPr/>
    </dgm:pt>
    <dgm:pt modelId="{0AD311A3-0515-431F-8C09-85568A4EA55B}" type="pres">
      <dgm:prSet presAssocID="{5EAA4D1B-A242-47BC-B19D-A90BF6FCCC7B}" presName="composite1" presStyleCnt="0"/>
      <dgm:spPr/>
    </dgm:pt>
    <dgm:pt modelId="{BC401D6F-EEB1-4CB3-807F-BD06E484C6B6}" type="pres">
      <dgm:prSet presAssocID="{5EAA4D1B-A242-47BC-B19D-A90BF6FCCC7B}" presName="parent1" presStyleLbl="alignNode1" presStyleIdx="5" presStyleCnt="9">
        <dgm:presLayoutVars>
          <dgm:chMax val="1"/>
          <dgm:chPref val="1"/>
          <dgm:bulletEnabled val="1"/>
        </dgm:presLayoutVars>
      </dgm:prSet>
      <dgm:spPr/>
    </dgm:pt>
    <dgm:pt modelId="{77A5BDB5-1D62-4DC5-94C7-7D9981AA9E73}" type="pres">
      <dgm:prSet presAssocID="{5EAA4D1B-A242-47BC-B19D-A90BF6FCCC7B}" presName="Childtext1" presStyleLbl="revTx" presStyleIdx="5" presStyleCnt="9">
        <dgm:presLayoutVars>
          <dgm:bulletEnabled val="1"/>
        </dgm:presLayoutVars>
      </dgm:prSet>
      <dgm:spPr/>
    </dgm:pt>
    <dgm:pt modelId="{5F42206A-D581-4CB9-BB92-4096BC3F8B7B}" type="pres">
      <dgm:prSet presAssocID="{5EAA4D1B-A242-47BC-B19D-A90BF6FCCC7B}" presName="ConnectLine1" presStyleLbl="sibTrans1D1" presStyleIdx="5" presStyleCnt="9"/>
      <dgm:spPr>
        <a:noFill/>
        <a:ln w="9525" cap="flat" cmpd="sng" algn="ctr">
          <a:solidFill>
            <a:schemeClr val="accent1">
              <a:hueOff val="0"/>
              <a:satOff val="0"/>
              <a:lumOff val="0"/>
              <a:alphaOff val="0"/>
            </a:schemeClr>
          </a:solidFill>
          <a:prstDash val="dash"/>
        </a:ln>
        <a:effectLst/>
      </dgm:spPr>
    </dgm:pt>
    <dgm:pt modelId="{75EA3BF6-DC65-423F-8EFF-1EE4E9B1F9B3}" type="pres">
      <dgm:prSet presAssocID="{5EAA4D1B-A242-47BC-B19D-A90BF6FCCC7B}" presName="ConnectLineEnd1" presStyleLbl="lnNode1" presStyleIdx="5" presStyleCnt="9"/>
      <dgm:spPr/>
    </dgm:pt>
    <dgm:pt modelId="{1C4C1D2B-3042-4B00-A2BC-1A37FF2F4AFE}" type="pres">
      <dgm:prSet presAssocID="{5EAA4D1B-A242-47BC-B19D-A90BF6FCCC7B}" presName="EmptyPane1" presStyleCnt="0"/>
      <dgm:spPr/>
    </dgm:pt>
    <dgm:pt modelId="{22B001E1-E95B-4F10-87C8-0C72D9803098}" type="pres">
      <dgm:prSet presAssocID="{3C2EBA1E-A0A0-4ECC-A292-E53EDAE0B4DA}" presName="spaceBetweenRectangles1" presStyleCnt="0"/>
      <dgm:spPr/>
    </dgm:pt>
    <dgm:pt modelId="{7AE735A4-2FCE-40C1-91D6-CB9518423DA4}" type="pres">
      <dgm:prSet presAssocID="{D76ED8E5-16AD-4464-BECC-966070743982}" presName="composite1" presStyleCnt="0"/>
      <dgm:spPr/>
    </dgm:pt>
    <dgm:pt modelId="{9E2EA33C-2CFD-4217-8CCF-2B8650652A2E}" type="pres">
      <dgm:prSet presAssocID="{D76ED8E5-16AD-4464-BECC-966070743982}" presName="parent1" presStyleLbl="alignNode1" presStyleIdx="6" presStyleCnt="9">
        <dgm:presLayoutVars>
          <dgm:chMax val="1"/>
          <dgm:chPref val="1"/>
          <dgm:bulletEnabled val="1"/>
        </dgm:presLayoutVars>
      </dgm:prSet>
      <dgm:spPr/>
    </dgm:pt>
    <dgm:pt modelId="{500077A3-E39D-41E3-AA8F-49D42061E89A}" type="pres">
      <dgm:prSet presAssocID="{D76ED8E5-16AD-4464-BECC-966070743982}" presName="Childtext1" presStyleLbl="revTx" presStyleIdx="6" presStyleCnt="9">
        <dgm:presLayoutVars>
          <dgm:bulletEnabled val="1"/>
        </dgm:presLayoutVars>
      </dgm:prSet>
      <dgm:spPr/>
    </dgm:pt>
    <dgm:pt modelId="{33AEDAD7-23E4-424D-A46E-FC638F369BBD}" type="pres">
      <dgm:prSet presAssocID="{D76ED8E5-16AD-4464-BECC-966070743982}" presName="ConnectLine1" presStyleLbl="sibTrans1D1" presStyleIdx="6" presStyleCnt="9"/>
      <dgm:spPr>
        <a:noFill/>
        <a:ln w="9525" cap="flat" cmpd="sng" algn="ctr">
          <a:solidFill>
            <a:schemeClr val="accent1">
              <a:hueOff val="0"/>
              <a:satOff val="0"/>
              <a:lumOff val="0"/>
              <a:alphaOff val="0"/>
            </a:schemeClr>
          </a:solidFill>
          <a:prstDash val="dash"/>
        </a:ln>
        <a:effectLst/>
      </dgm:spPr>
    </dgm:pt>
    <dgm:pt modelId="{0ACA283A-E9A8-41D4-A620-BA5EEFA4C21B}" type="pres">
      <dgm:prSet presAssocID="{D76ED8E5-16AD-4464-BECC-966070743982}" presName="ConnectLineEnd1" presStyleLbl="lnNode1" presStyleIdx="6" presStyleCnt="9"/>
      <dgm:spPr/>
    </dgm:pt>
    <dgm:pt modelId="{4823A5EA-5F1B-4707-9726-D8CF88519F3A}" type="pres">
      <dgm:prSet presAssocID="{D76ED8E5-16AD-4464-BECC-966070743982}" presName="EmptyPane1" presStyleCnt="0"/>
      <dgm:spPr/>
    </dgm:pt>
    <dgm:pt modelId="{36867958-4543-4695-B3F4-D116C197C9C6}" type="pres">
      <dgm:prSet presAssocID="{B3FAAE85-05FD-42EF-B909-86A84B9142F5}" presName="spaceBetweenRectangles1" presStyleCnt="0"/>
      <dgm:spPr/>
    </dgm:pt>
    <dgm:pt modelId="{44ADAA49-0606-47DE-A680-43C423518A4B}" type="pres">
      <dgm:prSet presAssocID="{A7E7CBA5-3DE5-4AE6-95A6-08FFA5119F1E}" presName="composite1" presStyleCnt="0"/>
      <dgm:spPr/>
    </dgm:pt>
    <dgm:pt modelId="{13D11365-8C89-42EE-9C06-1F45CCF56D5E}" type="pres">
      <dgm:prSet presAssocID="{A7E7CBA5-3DE5-4AE6-95A6-08FFA5119F1E}" presName="parent1" presStyleLbl="alignNode1" presStyleIdx="7" presStyleCnt="9">
        <dgm:presLayoutVars>
          <dgm:chMax val="1"/>
          <dgm:chPref val="1"/>
          <dgm:bulletEnabled val="1"/>
        </dgm:presLayoutVars>
      </dgm:prSet>
      <dgm:spPr/>
    </dgm:pt>
    <dgm:pt modelId="{2A36EE36-8C96-48DF-BA01-DF117C0AFCEC}" type="pres">
      <dgm:prSet presAssocID="{A7E7CBA5-3DE5-4AE6-95A6-08FFA5119F1E}" presName="Childtext1" presStyleLbl="revTx" presStyleIdx="7" presStyleCnt="9">
        <dgm:presLayoutVars>
          <dgm:bulletEnabled val="1"/>
        </dgm:presLayoutVars>
      </dgm:prSet>
      <dgm:spPr/>
    </dgm:pt>
    <dgm:pt modelId="{957FC52E-5439-4921-A35F-64EB058C4887}" type="pres">
      <dgm:prSet presAssocID="{A7E7CBA5-3DE5-4AE6-95A6-08FFA5119F1E}" presName="ConnectLine1" presStyleLbl="sibTrans1D1" presStyleIdx="7" presStyleCnt="9"/>
      <dgm:spPr>
        <a:noFill/>
        <a:ln w="9525" cap="flat" cmpd="sng" algn="ctr">
          <a:solidFill>
            <a:schemeClr val="accent1">
              <a:hueOff val="0"/>
              <a:satOff val="0"/>
              <a:lumOff val="0"/>
              <a:alphaOff val="0"/>
            </a:schemeClr>
          </a:solidFill>
          <a:prstDash val="dash"/>
        </a:ln>
        <a:effectLst/>
      </dgm:spPr>
    </dgm:pt>
    <dgm:pt modelId="{E05EE641-2CD3-4DC4-9A56-9231ED3B2074}" type="pres">
      <dgm:prSet presAssocID="{A7E7CBA5-3DE5-4AE6-95A6-08FFA5119F1E}" presName="ConnectLineEnd1" presStyleLbl="lnNode1" presStyleIdx="7" presStyleCnt="9"/>
      <dgm:spPr/>
    </dgm:pt>
    <dgm:pt modelId="{646A88DF-A357-4BF7-AB96-D1457492FA54}" type="pres">
      <dgm:prSet presAssocID="{A7E7CBA5-3DE5-4AE6-95A6-08FFA5119F1E}" presName="EmptyPane1" presStyleCnt="0"/>
      <dgm:spPr/>
    </dgm:pt>
    <dgm:pt modelId="{833E0DC2-6A2B-4889-BD90-389599F7903D}" type="pres">
      <dgm:prSet presAssocID="{CA693B08-F365-484E-AADB-FE2F36647DFB}" presName="spaceBetweenRectangles1" presStyleCnt="0"/>
      <dgm:spPr/>
    </dgm:pt>
    <dgm:pt modelId="{7532E869-964C-45D8-AD1A-5238947CFE7D}" type="pres">
      <dgm:prSet presAssocID="{3AAA882B-05B6-4482-B08F-A1ECFB699BAF}" presName="composite1" presStyleCnt="0"/>
      <dgm:spPr/>
    </dgm:pt>
    <dgm:pt modelId="{D78A74C9-7E1C-4B65-8E7C-E901A014222D}" type="pres">
      <dgm:prSet presAssocID="{3AAA882B-05B6-4482-B08F-A1ECFB699BAF}" presName="parent1" presStyleLbl="alignNode1" presStyleIdx="8" presStyleCnt="9">
        <dgm:presLayoutVars>
          <dgm:chMax val="1"/>
          <dgm:chPref val="1"/>
          <dgm:bulletEnabled val="1"/>
        </dgm:presLayoutVars>
      </dgm:prSet>
      <dgm:spPr/>
    </dgm:pt>
    <dgm:pt modelId="{2C996C62-4866-47C2-93E0-51EC5F025B08}" type="pres">
      <dgm:prSet presAssocID="{3AAA882B-05B6-4482-B08F-A1ECFB699BAF}" presName="Childtext1" presStyleLbl="revTx" presStyleIdx="8" presStyleCnt="9">
        <dgm:presLayoutVars>
          <dgm:bulletEnabled val="1"/>
        </dgm:presLayoutVars>
      </dgm:prSet>
      <dgm:spPr/>
    </dgm:pt>
    <dgm:pt modelId="{15CA410C-66C5-46FB-AE1B-5A5E084C5024}" type="pres">
      <dgm:prSet presAssocID="{3AAA882B-05B6-4482-B08F-A1ECFB699BAF}" presName="ConnectLine1" presStyleLbl="sibTrans1D1" presStyleIdx="8" presStyleCnt="9"/>
      <dgm:spPr>
        <a:noFill/>
        <a:ln w="9525" cap="flat" cmpd="sng" algn="ctr">
          <a:solidFill>
            <a:schemeClr val="accent1">
              <a:hueOff val="0"/>
              <a:satOff val="0"/>
              <a:lumOff val="0"/>
              <a:alphaOff val="0"/>
            </a:schemeClr>
          </a:solidFill>
          <a:prstDash val="dash"/>
        </a:ln>
        <a:effectLst/>
      </dgm:spPr>
    </dgm:pt>
    <dgm:pt modelId="{D8FC7AA8-8701-44AF-B742-40A6C24DBB97}" type="pres">
      <dgm:prSet presAssocID="{3AAA882B-05B6-4482-B08F-A1ECFB699BAF}" presName="ConnectLineEnd1" presStyleLbl="lnNode1" presStyleIdx="8" presStyleCnt="9"/>
      <dgm:spPr/>
    </dgm:pt>
    <dgm:pt modelId="{839AF6EA-A561-404E-A467-A6A621669F69}" type="pres">
      <dgm:prSet presAssocID="{3AAA882B-05B6-4482-B08F-A1ECFB699BAF}" presName="EmptyPane1" presStyleCnt="0"/>
      <dgm:spPr/>
    </dgm:pt>
  </dgm:ptLst>
  <dgm:cxnLst>
    <dgm:cxn modelId="{D3B6450C-86F3-4E94-AD97-F2FEB0418310}" srcId="{D76ED8E5-16AD-4464-BECC-966070743982}" destId="{7B44D97A-D35B-471B-8598-A2A46B66E886}" srcOrd="0" destOrd="0" parTransId="{7EB6E1E3-0971-418E-A0DC-606DBE84639E}" sibTransId="{3D5D0537-E1F0-4209-BB71-088CD62D9C8D}"/>
    <dgm:cxn modelId="{C3010C22-2266-4C1B-9586-2FC546C3C4AC}" srcId="{22D126EE-7B5F-40CF-BAD8-9133B3116A01}" destId="{83949185-70C6-45F5-B802-A60F10FF88F7}" srcOrd="2" destOrd="0" parTransId="{009C7C62-754B-4B88-A927-1F2D89DD7841}" sibTransId="{B1055BBA-950F-4D2E-905A-758B1E5C29A7}"/>
    <dgm:cxn modelId="{46A94631-D95B-41B2-935C-2A3B61A6D34C}" srcId="{22D126EE-7B5F-40CF-BAD8-9133B3116A01}" destId="{1D2BBA80-F202-4B14-990E-4E0BBB56E17B}" srcOrd="0" destOrd="0" parTransId="{F3F599A4-34CF-4A66-A34C-1EAEEE8CB488}" sibTransId="{90BC6518-2795-4E74-847E-C6DB71C508F4}"/>
    <dgm:cxn modelId="{1311A635-9791-4ECE-8F6D-1757524F5024}" type="presOf" srcId="{E50B9265-F095-40AB-8130-39EF2D24E810}" destId="{2C996C62-4866-47C2-93E0-51EC5F025B08}" srcOrd="0" destOrd="0" presId="urn:microsoft.com/office/officeart/2016/7/layout/RoundedRectangleTimeline"/>
    <dgm:cxn modelId="{0541973D-4D21-41E9-94DF-DC95CF057D45}" type="presOf" srcId="{7B44D97A-D35B-471B-8598-A2A46B66E886}" destId="{500077A3-E39D-41E3-AA8F-49D42061E89A}" srcOrd="0" destOrd="0" presId="urn:microsoft.com/office/officeart/2016/7/layout/RoundedRectangleTimeline"/>
    <dgm:cxn modelId="{EEC7DA5F-2036-4E15-8352-3BAB2066F80E}" srcId="{83949185-70C6-45F5-B802-A60F10FF88F7}" destId="{036F6FDA-ACE0-4127-B5A2-1BCBF4E6B472}" srcOrd="0" destOrd="0" parTransId="{87E961EF-515A-4D4A-8ECA-BA3050C07800}" sibTransId="{64D5D777-9AE5-42BB-8502-FB3FFA126714}"/>
    <dgm:cxn modelId="{128EEC5F-B0BF-42A0-85F6-14FBC5A6890B}" srcId="{22D126EE-7B5F-40CF-BAD8-9133B3116A01}" destId="{455E9679-6A31-4987-8EBF-2F51994F8E10}" srcOrd="3" destOrd="0" parTransId="{9E973AD0-1562-4178-ADDD-0EC1B0403C0E}" sibTransId="{048D4961-25C5-4775-A5DD-1E60575E7111}"/>
    <dgm:cxn modelId="{0163B842-2342-4E33-BA67-ACC83FE82F92}" type="presOf" srcId="{ADA046C2-4B9D-4E70-BA56-14EDD1B0C531}" destId="{3A3B7D07-394C-4E93-A8D2-9A98E898B904}" srcOrd="0" destOrd="0" presId="urn:microsoft.com/office/officeart/2016/7/layout/RoundedRectangleTimeline"/>
    <dgm:cxn modelId="{82AEBB64-0B9E-4A96-94EB-EBB9DE749A6C}" srcId="{22D126EE-7B5F-40CF-BAD8-9133B3116A01}" destId="{A7E7CBA5-3DE5-4AE6-95A6-08FFA5119F1E}" srcOrd="7" destOrd="0" parTransId="{7514305F-9010-4BD8-B716-CA80C66D1146}" sibTransId="{CA693B08-F365-484E-AADB-FE2F36647DFB}"/>
    <dgm:cxn modelId="{1BE8AA65-0C47-4703-9BF5-8AB82D5A8BB5}" type="presOf" srcId="{22D126EE-7B5F-40CF-BAD8-9133B3116A01}" destId="{779F93A8-4614-460A-9BE7-E0FE0C54C20E}" srcOrd="0" destOrd="0" presId="urn:microsoft.com/office/officeart/2016/7/layout/RoundedRectangleTimeline"/>
    <dgm:cxn modelId="{A384E26C-001D-4F8B-9D2B-4C0DE35F860B}" type="presOf" srcId="{1D2BBA80-F202-4B14-990E-4E0BBB56E17B}" destId="{48423CDF-BC3A-45BB-AA63-6E0FB786D0F7}" srcOrd="0" destOrd="0" presId="urn:microsoft.com/office/officeart/2016/7/layout/RoundedRectangleTimeline"/>
    <dgm:cxn modelId="{C635364D-BA94-49C1-9D39-C284F4EBE90A}" srcId="{1D2BBA80-F202-4B14-990E-4E0BBB56E17B}" destId="{ADA046C2-4B9D-4E70-BA56-14EDD1B0C531}" srcOrd="0" destOrd="0" parTransId="{85589A95-CB65-4DE8-B018-96793678A0D9}" sibTransId="{7BF23BD8-D3CB-41EF-8D85-A5A888A6BEDB}"/>
    <dgm:cxn modelId="{98EF8353-8C12-4B46-82AF-BA04271AD03F}" type="presOf" srcId="{455E9679-6A31-4987-8EBF-2F51994F8E10}" destId="{542FA0E3-4FFA-4D68-8345-5DC6686373AB}" srcOrd="0" destOrd="0" presId="urn:microsoft.com/office/officeart/2016/7/layout/RoundedRectangleTimeline"/>
    <dgm:cxn modelId="{76860E55-668C-462A-A6AE-74ECBFF06084}" type="presOf" srcId="{92185EE5-98AF-4DB8-8176-B153B75C8D02}" destId="{C587C30D-A0E1-4375-B156-DBEA59DB7198}" srcOrd="0" destOrd="0" presId="urn:microsoft.com/office/officeart/2016/7/layout/RoundedRectangleTimeline"/>
    <dgm:cxn modelId="{0C613A5A-1B2D-472C-9413-DA1FE43830AF}" srcId="{3AAA882B-05B6-4482-B08F-A1ECFB699BAF}" destId="{E50B9265-F095-40AB-8130-39EF2D24E810}" srcOrd="0" destOrd="0" parTransId="{CA908889-C016-4ABB-A294-1BA76D00B43E}" sibTransId="{D69D603C-CA8B-4DB8-8333-D723C4B4125F}"/>
    <dgm:cxn modelId="{11954A7D-E2FF-489D-BCB1-0E6C72C3473A}" srcId="{22D126EE-7B5F-40CF-BAD8-9133B3116A01}" destId="{3AAA882B-05B6-4482-B08F-A1ECFB699BAF}" srcOrd="8" destOrd="0" parTransId="{AE52601D-9923-4C59-9F3E-5F0C5B20A6C2}" sibTransId="{839BE0A6-866B-4833-A2DA-C7BA38F10592}"/>
    <dgm:cxn modelId="{07F5DA7D-CA3C-43EB-8E26-184AEFE44CF3}" srcId="{92185EE5-98AF-4DB8-8176-B153B75C8D02}" destId="{773E1AB3-A65E-497A-AC76-53E73F1D6350}" srcOrd="0" destOrd="0" parTransId="{3C491BBC-3C74-4043-BEAD-367B1A3FC727}" sibTransId="{402C68AC-CC6C-4D96-8FD9-294033572D08}"/>
    <dgm:cxn modelId="{DA8FCE81-47CD-4429-8872-57CD8B821B32}" srcId="{22D126EE-7B5F-40CF-BAD8-9133B3116A01}" destId="{5EAA4D1B-A242-47BC-B19D-A90BF6FCCC7B}" srcOrd="5" destOrd="0" parTransId="{B9D1E896-EFB5-4CA5-8ABA-3E2E269BA2F5}" sibTransId="{3C2EBA1E-A0A0-4ECC-A292-E53EDAE0B4DA}"/>
    <dgm:cxn modelId="{65436B8D-2A8A-4375-B7F5-AE594A935B19}" type="presOf" srcId="{A7E7CBA5-3DE5-4AE6-95A6-08FFA5119F1E}" destId="{13D11365-8C89-42EE-9C06-1F45CCF56D5E}" srcOrd="0" destOrd="0" presId="urn:microsoft.com/office/officeart/2016/7/layout/RoundedRectangleTimeline"/>
    <dgm:cxn modelId="{B370FE94-C4D6-46E1-AE61-06325DDAAD4A}" srcId="{22D126EE-7B5F-40CF-BAD8-9133B3116A01}" destId="{D76ED8E5-16AD-4464-BECC-966070743982}" srcOrd="6" destOrd="0" parTransId="{B89F6B9F-0BD8-4AD8-A67B-D8E564E10B6F}" sibTransId="{B3FAAE85-05FD-42EF-B909-86A84B9142F5}"/>
    <dgm:cxn modelId="{68B83F9A-98FF-4398-A69F-32768ECECF92}" srcId="{8749E7E0-8AD1-4542-ADFC-CB60C8DEFCB2}" destId="{FAFD4E3C-4569-42F9-951B-6EB3DBE8BBA9}" srcOrd="0" destOrd="0" parTransId="{DC71A9B2-FE76-4888-A0F5-76A03C40779F}" sibTransId="{CFE5EDE4-ED7F-402A-84CD-4EBB50E354A5}"/>
    <dgm:cxn modelId="{CD7919AB-B7FE-4CA2-967C-B7750F3C64CE}" type="presOf" srcId="{773E1AB3-A65E-497A-AC76-53E73F1D6350}" destId="{72935666-C895-46DE-9479-B7767527EE10}" srcOrd="0" destOrd="0" presId="urn:microsoft.com/office/officeart/2016/7/layout/RoundedRectangleTimeline"/>
    <dgm:cxn modelId="{AF5039AD-147C-4259-BFD4-3FAC95486F0B}" type="presOf" srcId="{D76ED8E5-16AD-4464-BECC-966070743982}" destId="{9E2EA33C-2CFD-4217-8CCF-2B8650652A2E}" srcOrd="0" destOrd="0" presId="urn:microsoft.com/office/officeart/2016/7/layout/RoundedRectangleTimeline"/>
    <dgm:cxn modelId="{6E737DAF-689E-472F-89C2-E65526BD1A90}" srcId="{A7E7CBA5-3DE5-4AE6-95A6-08FFA5119F1E}" destId="{894F4900-E315-4D3C-A928-9C05F417835B}" srcOrd="0" destOrd="0" parTransId="{9FA34B61-BF08-4CD7-9F3C-28FB136B1B4B}" sibTransId="{84BD18C9-382A-4801-93A5-C91F0CAD4F57}"/>
    <dgm:cxn modelId="{6DED98B0-1125-45DD-88DA-5094CCE828EB}" type="presOf" srcId="{894F4900-E315-4D3C-A928-9C05F417835B}" destId="{2A36EE36-8C96-48DF-BA01-DF117C0AFCEC}" srcOrd="0" destOrd="0" presId="urn:microsoft.com/office/officeart/2016/7/layout/RoundedRectangleTimeline"/>
    <dgm:cxn modelId="{1368ACB4-46E4-49C4-9B14-03DAFDD44B93}" type="presOf" srcId="{036F6FDA-ACE0-4127-B5A2-1BCBF4E6B472}" destId="{C7C8FE37-A14F-4C72-A594-364EC308DA74}" srcOrd="0" destOrd="0" presId="urn:microsoft.com/office/officeart/2016/7/layout/RoundedRectangleTimeline"/>
    <dgm:cxn modelId="{D7359BB5-22B5-4D81-981B-32217B86D214}" srcId="{22D126EE-7B5F-40CF-BAD8-9133B3116A01}" destId="{92185EE5-98AF-4DB8-8176-B153B75C8D02}" srcOrd="4" destOrd="0" parTransId="{C0F55AB3-E09F-4702-81F8-4601C3C84F62}" sibTransId="{31C72095-8F19-43AA-9310-39A22090E494}"/>
    <dgm:cxn modelId="{F1D253C6-5916-4CC4-9A63-77C8305594ED}" srcId="{455E9679-6A31-4987-8EBF-2F51994F8E10}" destId="{7BE0746A-0468-47D9-A147-B7EC860F0F9F}" srcOrd="0" destOrd="0" parTransId="{39CE1A31-F268-44BC-9AEF-02494AD5514C}" sibTransId="{8B8929AC-6E22-4203-B02D-0EDDE4805A54}"/>
    <dgm:cxn modelId="{0049DBCA-0BEF-447D-A5C4-4D656CBA057F}" type="presOf" srcId="{7BE0746A-0468-47D9-A147-B7EC860F0F9F}" destId="{2CCC2CCD-38F6-437F-9996-F4D2DC622274}" srcOrd="0" destOrd="0" presId="urn:microsoft.com/office/officeart/2016/7/layout/RoundedRectangleTimeline"/>
    <dgm:cxn modelId="{310891D5-9BC4-4409-9EFF-D362EF203854}" type="presOf" srcId="{3AAA882B-05B6-4482-B08F-A1ECFB699BAF}" destId="{D78A74C9-7E1C-4B65-8E7C-E901A014222D}" srcOrd="0" destOrd="0" presId="urn:microsoft.com/office/officeart/2016/7/layout/RoundedRectangleTimeline"/>
    <dgm:cxn modelId="{A59077D9-FACC-4688-9EDC-669DA8D181B9}" srcId="{22D126EE-7B5F-40CF-BAD8-9133B3116A01}" destId="{8749E7E0-8AD1-4542-ADFC-CB60C8DEFCB2}" srcOrd="1" destOrd="0" parTransId="{DB1271DE-EFA5-4B07-B564-15AF8A4D637C}" sibTransId="{FDA737BA-F425-4860-871F-F455E13AC48A}"/>
    <dgm:cxn modelId="{2AE9DDE1-E09C-4869-AD2F-B993703F5E5C}" type="presOf" srcId="{5EAA4D1B-A242-47BC-B19D-A90BF6FCCC7B}" destId="{BC401D6F-EEB1-4CB3-807F-BD06E484C6B6}" srcOrd="0" destOrd="0" presId="urn:microsoft.com/office/officeart/2016/7/layout/RoundedRectangleTimeline"/>
    <dgm:cxn modelId="{778B84E2-77D1-4FE6-8F49-6CEAD1BE5D46}" type="presOf" srcId="{8749E7E0-8AD1-4542-ADFC-CB60C8DEFCB2}" destId="{2F87E4C0-557D-4742-8557-AD3565AAE5CE}" srcOrd="0" destOrd="0" presId="urn:microsoft.com/office/officeart/2016/7/layout/RoundedRectangleTimeline"/>
    <dgm:cxn modelId="{B1E430E6-CF42-40F4-9133-5CC188165140}" type="presOf" srcId="{83949185-70C6-45F5-B802-A60F10FF88F7}" destId="{1109C20F-72A1-4C09-872F-CF2A2E7BC627}" srcOrd="0" destOrd="0" presId="urn:microsoft.com/office/officeart/2016/7/layout/RoundedRectangleTimeline"/>
    <dgm:cxn modelId="{1EF2BEEB-84DC-4397-87BB-6FA897C89318}" type="presOf" srcId="{FAFD4E3C-4569-42F9-951B-6EB3DBE8BBA9}" destId="{4CD653C7-FB3C-45C8-B13B-A51C00A489D4}" srcOrd="0" destOrd="0" presId="urn:microsoft.com/office/officeart/2016/7/layout/RoundedRectangleTimeline"/>
    <dgm:cxn modelId="{D7113FF3-9F7C-4D64-AA70-8C061D9356F9}" srcId="{5EAA4D1B-A242-47BC-B19D-A90BF6FCCC7B}" destId="{7B453218-7707-4750-BF05-52071CC6EB8C}" srcOrd="0" destOrd="0" parTransId="{6F68C5E9-955F-404C-8A8C-413ACF465E35}" sibTransId="{4BF55D5F-59B5-40D2-A8C8-F89DCF98D5F7}"/>
    <dgm:cxn modelId="{3DE5A3FE-BB36-4805-A732-7A083C18EC00}" type="presOf" srcId="{7B453218-7707-4750-BF05-52071CC6EB8C}" destId="{77A5BDB5-1D62-4DC5-94C7-7D9981AA9E73}" srcOrd="0" destOrd="0" presId="urn:microsoft.com/office/officeart/2016/7/layout/RoundedRectangleTimeline"/>
    <dgm:cxn modelId="{1F3FCA53-8289-48F4-8B1A-3D779BFDA8F7}" type="presParOf" srcId="{779F93A8-4614-460A-9BE7-E0FE0C54C20E}" destId="{305F7F10-8D83-4E76-83D3-DEBA083AB801}" srcOrd="0" destOrd="0" presId="urn:microsoft.com/office/officeart/2016/7/layout/RoundedRectangleTimeline"/>
    <dgm:cxn modelId="{51614067-6D4F-46B2-8705-9239E638F3F6}" type="presParOf" srcId="{305F7F10-8D83-4E76-83D3-DEBA083AB801}" destId="{48423CDF-BC3A-45BB-AA63-6E0FB786D0F7}" srcOrd="0" destOrd="0" presId="urn:microsoft.com/office/officeart/2016/7/layout/RoundedRectangleTimeline"/>
    <dgm:cxn modelId="{76DBF2EC-239E-43C0-9858-A78C489169CD}" type="presParOf" srcId="{305F7F10-8D83-4E76-83D3-DEBA083AB801}" destId="{3A3B7D07-394C-4E93-A8D2-9A98E898B904}" srcOrd="1" destOrd="0" presId="urn:microsoft.com/office/officeart/2016/7/layout/RoundedRectangleTimeline"/>
    <dgm:cxn modelId="{558A0082-FFD9-48A3-9C78-5CF2E6907EDD}" type="presParOf" srcId="{305F7F10-8D83-4E76-83D3-DEBA083AB801}" destId="{952D5ECF-C8D9-4FAF-AB8C-F74C8786E65E}" srcOrd="2" destOrd="0" presId="urn:microsoft.com/office/officeart/2016/7/layout/RoundedRectangleTimeline"/>
    <dgm:cxn modelId="{503333AB-8791-4DF9-8EC2-006562C42531}" type="presParOf" srcId="{305F7F10-8D83-4E76-83D3-DEBA083AB801}" destId="{9063B909-FD7A-484C-9663-66E0A4E6E80A}" srcOrd="3" destOrd="0" presId="urn:microsoft.com/office/officeart/2016/7/layout/RoundedRectangleTimeline"/>
    <dgm:cxn modelId="{828E9110-6FB3-4D1C-A2A6-D464DFCBF17F}" type="presParOf" srcId="{305F7F10-8D83-4E76-83D3-DEBA083AB801}" destId="{D1D85DF3-BB16-4317-87F8-8AA8A3EEBDF5}" srcOrd="4" destOrd="0" presId="urn:microsoft.com/office/officeart/2016/7/layout/RoundedRectangleTimeline"/>
    <dgm:cxn modelId="{5AA1798C-0718-4066-A006-4EDDCBCEC37B}" type="presParOf" srcId="{779F93A8-4614-460A-9BE7-E0FE0C54C20E}" destId="{03A7EFCB-6A0D-4295-9C21-BD27EE7DA3D5}" srcOrd="1" destOrd="0" presId="urn:microsoft.com/office/officeart/2016/7/layout/RoundedRectangleTimeline"/>
    <dgm:cxn modelId="{2535D664-7CFC-473E-ACEE-58C265CE2858}" type="presParOf" srcId="{779F93A8-4614-460A-9BE7-E0FE0C54C20E}" destId="{4C185EA4-1C82-4169-9221-9C7FD611E6E3}" srcOrd="2" destOrd="0" presId="urn:microsoft.com/office/officeart/2016/7/layout/RoundedRectangleTimeline"/>
    <dgm:cxn modelId="{DB147B66-9464-43AA-A37C-F62F0C6448D7}" type="presParOf" srcId="{4C185EA4-1C82-4169-9221-9C7FD611E6E3}" destId="{2F87E4C0-557D-4742-8557-AD3565AAE5CE}" srcOrd="0" destOrd="0" presId="urn:microsoft.com/office/officeart/2016/7/layout/RoundedRectangleTimeline"/>
    <dgm:cxn modelId="{30640C16-612D-4B53-9DB5-73636FD49721}" type="presParOf" srcId="{4C185EA4-1C82-4169-9221-9C7FD611E6E3}" destId="{4CD653C7-FB3C-45C8-B13B-A51C00A489D4}" srcOrd="1" destOrd="0" presId="urn:microsoft.com/office/officeart/2016/7/layout/RoundedRectangleTimeline"/>
    <dgm:cxn modelId="{E1DA8B23-819D-40D7-9FE5-0474563339D5}" type="presParOf" srcId="{4C185EA4-1C82-4169-9221-9C7FD611E6E3}" destId="{41DCC365-75ED-48B7-BC00-B83CBC734D01}" srcOrd="2" destOrd="0" presId="urn:microsoft.com/office/officeart/2016/7/layout/RoundedRectangleTimeline"/>
    <dgm:cxn modelId="{1100C302-5E93-4063-92EF-03ED67EEF6EE}" type="presParOf" srcId="{4C185EA4-1C82-4169-9221-9C7FD611E6E3}" destId="{3C585AF1-C4FC-4414-9573-C36C50ED8107}" srcOrd="3" destOrd="0" presId="urn:microsoft.com/office/officeart/2016/7/layout/RoundedRectangleTimeline"/>
    <dgm:cxn modelId="{B86CE93D-91DE-4C3D-BF61-E3A9A9800526}" type="presParOf" srcId="{4C185EA4-1C82-4169-9221-9C7FD611E6E3}" destId="{9153C494-4544-4C09-8F6F-925EE921A5A1}" srcOrd="4" destOrd="0" presId="urn:microsoft.com/office/officeart/2016/7/layout/RoundedRectangleTimeline"/>
    <dgm:cxn modelId="{68B1E62A-12DC-4B88-87D2-7E4CADD63DB5}" type="presParOf" srcId="{779F93A8-4614-460A-9BE7-E0FE0C54C20E}" destId="{81483538-F4D4-4339-AAEA-F7B69085C676}" srcOrd="3" destOrd="0" presId="urn:microsoft.com/office/officeart/2016/7/layout/RoundedRectangleTimeline"/>
    <dgm:cxn modelId="{92C57093-4F3E-4AC4-9591-2456278F9EC8}" type="presParOf" srcId="{779F93A8-4614-460A-9BE7-E0FE0C54C20E}" destId="{DB8C6DB1-4DB1-4C27-B319-BB6CC22BD423}" srcOrd="4" destOrd="0" presId="urn:microsoft.com/office/officeart/2016/7/layout/RoundedRectangleTimeline"/>
    <dgm:cxn modelId="{528BCE98-8501-46D5-9020-45CB41946EEF}" type="presParOf" srcId="{DB8C6DB1-4DB1-4C27-B319-BB6CC22BD423}" destId="{1109C20F-72A1-4C09-872F-CF2A2E7BC627}" srcOrd="0" destOrd="0" presId="urn:microsoft.com/office/officeart/2016/7/layout/RoundedRectangleTimeline"/>
    <dgm:cxn modelId="{F959138D-BCD9-4A59-9B4C-6B6CAD6A1047}" type="presParOf" srcId="{DB8C6DB1-4DB1-4C27-B319-BB6CC22BD423}" destId="{C7C8FE37-A14F-4C72-A594-364EC308DA74}" srcOrd="1" destOrd="0" presId="urn:microsoft.com/office/officeart/2016/7/layout/RoundedRectangleTimeline"/>
    <dgm:cxn modelId="{302D53BE-75AB-4CAA-A0DD-D3C3554E79C5}" type="presParOf" srcId="{DB8C6DB1-4DB1-4C27-B319-BB6CC22BD423}" destId="{A2D5F083-EDA0-4557-8A5E-D0AD905F6AFF}" srcOrd="2" destOrd="0" presId="urn:microsoft.com/office/officeart/2016/7/layout/RoundedRectangleTimeline"/>
    <dgm:cxn modelId="{408DECB9-A7D7-49E7-9CAC-56080627CCCF}" type="presParOf" srcId="{DB8C6DB1-4DB1-4C27-B319-BB6CC22BD423}" destId="{9191ED81-E2FA-487D-A136-E67AA368AAF8}" srcOrd="3" destOrd="0" presId="urn:microsoft.com/office/officeart/2016/7/layout/RoundedRectangleTimeline"/>
    <dgm:cxn modelId="{48269B7E-AF1D-486F-9781-AAAC936B80FC}" type="presParOf" srcId="{DB8C6DB1-4DB1-4C27-B319-BB6CC22BD423}" destId="{798C9B7E-B689-4476-BAB5-81BBC8A3F576}" srcOrd="4" destOrd="0" presId="urn:microsoft.com/office/officeart/2016/7/layout/RoundedRectangleTimeline"/>
    <dgm:cxn modelId="{C0C96315-435F-4010-9606-45D91DBAA2E2}" type="presParOf" srcId="{779F93A8-4614-460A-9BE7-E0FE0C54C20E}" destId="{F27E3541-7749-4918-8A52-96B58EFF74FB}" srcOrd="5" destOrd="0" presId="urn:microsoft.com/office/officeart/2016/7/layout/RoundedRectangleTimeline"/>
    <dgm:cxn modelId="{59B4E670-D443-494F-8878-7239914CA178}" type="presParOf" srcId="{779F93A8-4614-460A-9BE7-E0FE0C54C20E}" destId="{BF98B5C9-BFD4-42D9-980A-491EFEC3DA30}" srcOrd="6" destOrd="0" presId="urn:microsoft.com/office/officeart/2016/7/layout/RoundedRectangleTimeline"/>
    <dgm:cxn modelId="{CE6EA4A6-F659-4DED-8097-BA97E12032DE}" type="presParOf" srcId="{BF98B5C9-BFD4-42D9-980A-491EFEC3DA30}" destId="{542FA0E3-4FFA-4D68-8345-5DC6686373AB}" srcOrd="0" destOrd="0" presId="urn:microsoft.com/office/officeart/2016/7/layout/RoundedRectangleTimeline"/>
    <dgm:cxn modelId="{BE02D4B4-1994-41F6-AAC2-CB883E9ABF33}" type="presParOf" srcId="{BF98B5C9-BFD4-42D9-980A-491EFEC3DA30}" destId="{2CCC2CCD-38F6-437F-9996-F4D2DC622274}" srcOrd="1" destOrd="0" presId="urn:microsoft.com/office/officeart/2016/7/layout/RoundedRectangleTimeline"/>
    <dgm:cxn modelId="{8C900911-3AB2-47ED-8E13-C3558F8C9220}" type="presParOf" srcId="{BF98B5C9-BFD4-42D9-980A-491EFEC3DA30}" destId="{B5AE6EE1-D0E4-4E08-9B90-3F417420A47B}" srcOrd="2" destOrd="0" presId="urn:microsoft.com/office/officeart/2016/7/layout/RoundedRectangleTimeline"/>
    <dgm:cxn modelId="{7A8B4B65-3603-4CB1-8EE8-72903FA43544}" type="presParOf" srcId="{BF98B5C9-BFD4-42D9-980A-491EFEC3DA30}" destId="{65B3CF5B-EF79-4597-95AA-9E0DC3AE9753}" srcOrd="3" destOrd="0" presId="urn:microsoft.com/office/officeart/2016/7/layout/RoundedRectangleTimeline"/>
    <dgm:cxn modelId="{B85BB80B-36A0-4360-8C84-483324184258}" type="presParOf" srcId="{BF98B5C9-BFD4-42D9-980A-491EFEC3DA30}" destId="{0A47BA44-69F4-4565-A3C2-0E05868C2ABA}" srcOrd="4" destOrd="0" presId="urn:microsoft.com/office/officeart/2016/7/layout/RoundedRectangleTimeline"/>
    <dgm:cxn modelId="{9CC43CC6-9FF8-4A65-9BA0-114247F1E3E6}" type="presParOf" srcId="{779F93A8-4614-460A-9BE7-E0FE0C54C20E}" destId="{17AF2BAE-FF85-4A3E-9ED0-3F6161B9589E}" srcOrd="7" destOrd="0" presId="urn:microsoft.com/office/officeart/2016/7/layout/RoundedRectangleTimeline"/>
    <dgm:cxn modelId="{FDB55B07-2EFB-4FC3-BAE2-251708BFE8B9}" type="presParOf" srcId="{779F93A8-4614-460A-9BE7-E0FE0C54C20E}" destId="{60F75067-ACE8-4142-9C8E-FE174B18D778}" srcOrd="8" destOrd="0" presId="urn:microsoft.com/office/officeart/2016/7/layout/RoundedRectangleTimeline"/>
    <dgm:cxn modelId="{FDA15B22-D455-472D-B7E2-55DD97414BB1}" type="presParOf" srcId="{60F75067-ACE8-4142-9C8E-FE174B18D778}" destId="{C587C30D-A0E1-4375-B156-DBEA59DB7198}" srcOrd="0" destOrd="0" presId="urn:microsoft.com/office/officeart/2016/7/layout/RoundedRectangleTimeline"/>
    <dgm:cxn modelId="{5C1BC02C-CACF-43F1-921D-8B497007893B}" type="presParOf" srcId="{60F75067-ACE8-4142-9C8E-FE174B18D778}" destId="{72935666-C895-46DE-9479-B7767527EE10}" srcOrd="1" destOrd="0" presId="urn:microsoft.com/office/officeart/2016/7/layout/RoundedRectangleTimeline"/>
    <dgm:cxn modelId="{B6385493-C9CB-485D-9475-B0B91B27D205}" type="presParOf" srcId="{60F75067-ACE8-4142-9C8E-FE174B18D778}" destId="{754209A2-7E19-441B-82AD-F6FD86EB948E}" srcOrd="2" destOrd="0" presId="urn:microsoft.com/office/officeart/2016/7/layout/RoundedRectangleTimeline"/>
    <dgm:cxn modelId="{B10A0DDB-D09D-4281-BD4F-78BFE2A0CD2F}" type="presParOf" srcId="{60F75067-ACE8-4142-9C8E-FE174B18D778}" destId="{800F4B3D-C62F-4155-BD53-0E97DD69DB15}" srcOrd="3" destOrd="0" presId="urn:microsoft.com/office/officeart/2016/7/layout/RoundedRectangleTimeline"/>
    <dgm:cxn modelId="{54B43678-55B5-4E5C-9DC8-434271700FF2}" type="presParOf" srcId="{60F75067-ACE8-4142-9C8E-FE174B18D778}" destId="{A09887EF-9DE1-4C22-8EC0-FAB58630BFD7}" srcOrd="4" destOrd="0" presId="urn:microsoft.com/office/officeart/2016/7/layout/RoundedRectangleTimeline"/>
    <dgm:cxn modelId="{2A0AFD28-65BA-45F4-934E-A7A430CF74E1}" type="presParOf" srcId="{779F93A8-4614-460A-9BE7-E0FE0C54C20E}" destId="{315CE311-8C76-4E5A-B81F-81A0D2DDF9BA}" srcOrd="9" destOrd="0" presId="urn:microsoft.com/office/officeart/2016/7/layout/RoundedRectangleTimeline"/>
    <dgm:cxn modelId="{036BFDEA-BF13-47B5-90E7-6639F50C1D4E}" type="presParOf" srcId="{779F93A8-4614-460A-9BE7-E0FE0C54C20E}" destId="{0AD311A3-0515-431F-8C09-85568A4EA55B}" srcOrd="10" destOrd="0" presId="urn:microsoft.com/office/officeart/2016/7/layout/RoundedRectangleTimeline"/>
    <dgm:cxn modelId="{3EB53BF9-E82F-45B8-B108-57AE18F1D78D}" type="presParOf" srcId="{0AD311A3-0515-431F-8C09-85568A4EA55B}" destId="{BC401D6F-EEB1-4CB3-807F-BD06E484C6B6}" srcOrd="0" destOrd="0" presId="urn:microsoft.com/office/officeart/2016/7/layout/RoundedRectangleTimeline"/>
    <dgm:cxn modelId="{501720B0-DA98-4581-A75C-E2B1DF1BD92A}" type="presParOf" srcId="{0AD311A3-0515-431F-8C09-85568A4EA55B}" destId="{77A5BDB5-1D62-4DC5-94C7-7D9981AA9E73}" srcOrd="1" destOrd="0" presId="urn:microsoft.com/office/officeart/2016/7/layout/RoundedRectangleTimeline"/>
    <dgm:cxn modelId="{BDE04D5E-4F33-4D9E-ABEF-816CD8C5AA99}" type="presParOf" srcId="{0AD311A3-0515-431F-8C09-85568A4EA55B}" destId="{5F42206A-D581-4CB9-BB92-4096BC3F8B7B}" srcOrd="2" destOrd="0" presId="urn:microsoft.com/office/officeart/2016/7/layout/RoundedRectangleTimeline"/>
    <dgm:cxn modelId="{A974F13F-AA66-4348-B495-DE4C9E56C92A}" type="presParOf" srcId="{0AD311A3-0515-431F-8C09-85568A4EA55B}" destId="{75EA3BF6-DC65-423F-8EFF-1EE4E9B1F9B3}" srcOrd="3" destOrd="0" presId="urn:microsoft.com/office/officeart/2016/7/layout/RoundedRectangleTimeline"/>
    <dgm:cxn modelId="{13FA94DD-6E25-4708-B703-3596EAD751EF}" type="presParOf" srcId="{0AD311A3-0515-431F-8C09-85568A4EA55B}" destId="{1C4C1D2B-3042-4B00-A2BC-1A37FF2F4AFE}" srcOrd="4" destOrd="0" presId="urn:microsoft.com/office/officeart/2016/7/layout/RoundedRectangleTimeline"/>
    <dgm:cxn modelId="{D8D2E2C3-59BC-4606-B0AB-1C54664FAD24}" type="presParOf" srcId="{779F93A8-4614-460A-9BE7-E0FE0C54C20E}" destId="{22B001E1-E95B-4F10-87C8-0C72D9803098}" srcOrd="11" destOrd="0" presId="urn:microsoft.com/office/officeart/2016/7/layout/RoundedRectangleTimeline"/>
    <dgm:cxn modelId="{DCBAF958-5728-4B60-992F-62D550297D77}" type="presParOf" srcId="{779F93A8-4614-460A-9BE7-E0FE0C54C20E}" destId="{7AE735A4-2FCE-40C1-91D6-CB9518423DA4}" srcOrd="12" destOrd="0" presId="urn:microsoft.com/office/officeart/2016/7/layout/RoundedRectangleTimeline"/>
    <dgm:cxn modelId="{B907E31C-A10A-46E0-9756-A4F610C67D94}" type="presParOf" srcId="{7AE735A4-2FCE-40C1-91D6-CB9518423DA4}" destId="{9E2EA33C-2CFD-4217-8CCF-2B8650652A2E}" srcOrd="0" destOrd="0" presId="urn:microsoft.com/office/officeart/2016/7/layout/RoundedRectangleTimeline"/>
    <dgm:cxn modelId="{34717637-314F-4C56-939A-AC66B5A81248}" type="presParOf" srcId="{7AE735A4-2FCE-40C1-91D6-CB9518423DA4}" destId="{500077A3-E39D-41E3-AA8F-49D42061E89A}" srcOrd="1" destOrd="0" presId="urn:microsoft.com/office/officeart/2016/7/layout/RoundedRectangleTimeline"/>
    <dgm:cxn modelId="{80F6BF56-2D4D-4F73-AB2F-364040209FD7}" type="presParOf" srcId="{7AE735A4-2FCE-40C1-91D6-CB9518423DA4}" destId="{33AEDAD7-23E4-424D-A46E-FC638F369BBD}" srcOrd="2" destOrd="0" presId="urn:microsoft.com/office/officeart/2016/7/layout/RoundedRectangleTimeline"/>
    <dgm:cxn modelId="{F3461380-5F9E-4F07-9C13-83997C2875F3}" type="presParOf" srcId="{7AE735A4-2FCE-40C1-91D6-CB9518423DA4}" destId="{0ACA283A-E9A8-41D4-A620-BA5EEFA4C21B}" srcOrd="3" destOrd="0" presId="urn:microsoft.com/office/officeart/2016/7/layout/RoundedRectangleTimeline"/>
    <dgm:cxn modelId="{27822F11-B938-4BCF-BFBE-AB440B12E488}" type="presParOf" srcId="{7AE735A4-2FCE-40C1-91D6-CB9518423DA4}" destId="{4823A5EA-5F1B-4707-9726-D8CF88519F3A}" srcOrd="4" destOrd="0" presId="urn:microsoft.com/office/officeart/2016/7/layout/RoundedRectangleTimeline"/>
    <dgm:cxn modelId="{49CDBAF0-74DC-4288-8ACE-9FA84E30FB77}" type="presParOf" srcId="{779F93A8-4614-460A-9BE7-E0FE0C54C20E}" destId="{36867958-4543-4695-B3F4-D116C197C9C6}" srcOrd="13" destOrd="0" presId="urn:microsoft.com/office/officeart/2016/7/layout/RoundedRectangleTimeline"/>
    <dgm:cxn modelId="{D2EEEE9C-5C31-47BC-8EA7-4C3D1EA96153}" type="presParOf" srcId="{779F93A8-4614-460A-9BE7-E0FE0C54C20E}" destId="{44ADAA49-0606-47DE-A680-43C423518A4B}" srcOrd="14" destOrd="0" presId="urn:microsoft.com/office/officeart/2016/7/layout/RoundedRectangleTimeline"/>
    <dgm:cxn modelId="{8E2F08AB-4442-436F-8FAF-330DA8518600}" type="presParOf" srcId="{44ADAA49-0606-47DE-A680-43C423518A4B}" destId="{13D11365-8C89-42EE-9C06-1F45CCF56D5E}" srcOrd="0" destOrd="0" presId="urn:microsoft.com/office/officeart/2016/7/layout/RoundedRectangleTimeline"/>
    <dgm:cxn modelId="{1AD8A43E-B302-4F79-9821-E3FEE91E7257}" type="presParOf" srcId="{44ADAA49-0606-47DE-A680-43C423518A4B}" destId="{2A36EE36-8C96-48DF-BA01-DF117C0AFCEC}" srcOrd="1" destOrd="0" presId="urn:microsoft.com/office/officeart/2016/7/layout/RoundedRectangleTimeline"/>
    <dgm:cxn modelId="{3C221725-FDF7-4848-873E-82A32396048A}" type="presParOf" srcId="{44ADAA49-0606-47DE-A680-43C423518A4B}" destId="{957FC52E-5439-4921-A35F-64EB058C4887}" srcOrd="2" destOrd="0" presId="urn:microsoft.com/office/officeart/2016/7/layout/RoundedRectangleTimeline"/>
    <dgm:cxn modelId="{4683A128-BA36-4B9D-A8E3-1BFEACB9300B}" type="presParOf" srcId="{44ADAA49-0606-47DE-A680-43C423518A4B}" destId="{E05EE641-2CD3-4DC4-9A56-9231ED3B2074}" srcOrd="3" destOrd="0" presId="urn:microsoft.com/office/officeart/2016/7/layout/RoundedRectangleTimeline"/>
    <dgm:cxn modelId="{4CB42045-C9BB-4845-BF96-02489CF7DB34}" type="presParOf" srcId="{44ADAA49-0606-47DE-A680-43C423518A4B}" destId="{646A88DF-A357-4BF7-AB96-D1457492FA54}" srcOrd="4" destOrd="0" presId="urn:microsoft.com/office/officeart/2016/7/layout/RoundedRectangleTimeline"/>
    <dgm:cxn modelId="{48C4956A-5CB6-41F8-BBDA-EF24A13756EE}" type="presParOf" srcId="{779F93A8-4614-460A-9BE7-E0FE0C54C20E}" destId="{833E0DC2-6A2B-4889-BD90-389599F7903D}" srcOrd="15" destOrd="0" presId="urn:microsoft.com/office/officeart/2016/7/layout/RoundedRectangleTimeline"/>
    <dgm:cxn modelId="{57DB0334-8776-4112-96AA-B1602EE2731F}" type="presParOf" srcId="{779F93A8-4614-460A-9BE7-E0FE0C54C20E}" destId="{7532E869-964C-45D8-AD1A-5238947CFE7D}" srcOrd="16" destOrd="0" presId="urn:microsoft.com/office/officeart/2016/7/layout/RoundedRectangleTimeline"/>
    <dgm:cxn modelId="{FC1EB297-1BDA-461C-868B-8A0610883E9B}" type="presParOf" srcId="{7532E869-964C-45D8-AD1A-5238947CFE7D}" destId="{D78A74C9-7E1C-4B65-8E7C-E901A014222D}" srcOrd="0" destOrd="0" presId="urn:microsoft.com/office/officeart/2016/7/layout/RoundedRectangleTimeline"/>
    <dgm:cxn modelId="{24F9016D-955F-418F-A3FB-553A47437990}" type="presParOf" srcId="{7532E869-964C-45D8-AD1A-5238947CFE7D}" destId="{2C996C62-4866-47C2-93E0-51EC5F025B08}" srcOrd="1" destOrd="0" presId="urn:microsoft.com/office/officeart/2016/7/layout/RoundedRectangleTimeline"/>
    <dgm:cxn modelId="{9F1B1991-5679-444F-A3E9-71950A477C0D}" type="presParOf" srcId="{7532E869-964C-45D8-AD1A-5238947CFE7D}" destId="{15CA410C-66C5-46FB-AE1B-5A5E084C5024}" srcOrd="2" destOrd="0" presId="urn:microsoft.com/office/officeart/2016/7/layout/RoundedRectangleTimeline"/>
    <dgm:cxn modelId="{4EA9D176-C06C-4B7D-A951-D1B0DF4E68A7}" type="presParOf" srcId="{7532E869-964C-45D8-AD1A-5238947CFE7D}" destId="{D8FC7AA8-8701-44AF-B742-40A6C24DBB97}" srcOrd="3" destOrd="0" presId="urn:microsoft.com/office/officeart/2016/7/layout/RoundedRectangleTimeline"/>
    <dgm:cxn modelId="{52120218-73F9-4D0F-98ED-CD40F2F3921B}" type="presParOf" srcId="{7532E869-964C-45D8-AD1A-5238947CFE7D}" destId="{839AF6EA-A561-404E-A467-A6A621669F69}"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3DEE52-36F9-471F-85D8-B5E9B78AAC82}" type="doc">
      <dgm:prSet loTypeId="urn:microsoft.com/office/officeart/2018/2/layout/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C922557E-354D-4803-B14F-8C7A02A71CB7}">
      <dgm:prSet custT="1"/>
      <dgm:spPr/>
      <dgm:t>
        <a:bodyPr/>
        <a:lstStyle/>
        <a:p>
          <a:pPr>
            <a:lnSpc>
              <a:spcPct val="100000"/>
            </a:lnSpc>
            <a:defRPr b="1"/>
          </a:pPr>
          <a:r>
            <a:rPr lang="en-GB" sz="2000"/>
            <a:t>Ferry may be cancelled at last minute </a:t>
          </a:r>
          <a:endParaRPr lang="en-US" sz="2000"/>
        </a:p>
      </dgm:t>
    </dgm:pt>
    <dgm:pt modelId="{339C620A-E8BB-465E-BCA1-388D9AC9551F}" type="parTrans" cxnId="{61CF822C-E1F8-4FD4-B31D-45C5BA7CD762}">
      <dgm:prSet/>
      <dgm:spPr/>
      <dgm:t>
        <a:bodyPr/>
        <a:lstStyle/>
        <a:p>
          <a:endParaRPr lang="en-US"/>
        </a:p>
      </dgm:t>
    </dgm:pt>
    <dgm:pt modelId="{A82B13E7-A34F-457C-88B1-8FCCEF3B485F}" type="sibTrans" cxnId="{61CF822C-E1F8-4FD4-B31D-45C5BA7CD762}">
      <dgm:prSet/>
      <dgm:spPr/>
      <dgm:t>
        <a:bodyPr/>
        <a:lstStyle/>
        <a:p>
          <a:endParaRPr lang="en-US"/>
        </a:p>
      </dgm:t>
    </dgm:pt>
    <dgm:pt modelId="{3529FE0D-9497-4D99-B1E3-48E4B2818416}">
      <dgm:prSet custT="1"/>
      <dgm:spPr/>
      <dgm:t>
        <a:bodyPr/>
        <a:lstStyle/>
        <a:p>
          <a:pPr>
            <a:lnSpc>
              <a:spcPct val="100000"/>
            </a:lnSpc>
            <a:defRPr b="1"/>
          </a:pPr>
          <a:r>
            <a:rPr lang="en-GB" sz="2000" dirty="0"/>
            <a:t>Boat may sail but not allow passengers to disembark on island</a:t>
          </a:r>
          <a:endParaRPr lang="en-US" sz="2000" dirty="0"/>
        </a:p>
      </dgm:t>
    </dgm:pt>
    <dgm:pt modelId="{027C2B72-D460-4C92-8F64-519DB7A757D1}" type="parTrans" cxnId="{0498400F-3C92-4E41-886B-8C350D1BA57F}">
      <dgm:prSet/>
      <dgm:spPr/>
      <dgm:t>
        <a:bodyPr/>
        <a:lstStyle/>
        <a:p>
          <a:endParaRPr lang="en-US"/>
        </a:p>
      </dgm:t>
    </dgm:pt>
    <dgm:pt modelId="{3ECA8C51-67FF-4A9B-8889-021C5F08FAEF}" type="sibTrans" cxnId="{0498400F-3C92-4E41-886B-8C350D1BA57F}">
      <dgm:prSet/>
      <dgm:spPr/>
      <dgm:t>
        <a:bodyPr/>
        <a:lstStyle/>
        <a:p>
          <a:endParaRPr lang="en-US"/>
        </a:p>
      </dgm:t>
    </dgm:pt>
    <dgm:pt modelId="{476C5081-746E-4E2A-B24E-B12FDB126408}">
      <dgm:prSet custT="1"/>
      <dgm:spPr/>
      <dgm:t>
        <a:bodyPr/>
        <a:lstStyle/>
        <a:p>
          <a:pPr>
            <a:lnSpc>
              <a:spcPct val="100000"/>
            </a:lnSpc>
            <a:defRPr b="1"/>
          </a:pPr>
          <a:r>
            <a:rPr lang="en-GB" sz="2000" dirty="0"/>
            <a:t>Once on the island,  return trip may leave early or not happen if boat unable to dock so potentially stuck on island</a:t>
          </a:r>
          <a:endParaRPr lang="en-US" sz="2000" dirty="0"/>
        </a:p>
      </dgm:t>
    </dgm:pt>
    <dgm:pt modelId="{26AA4399-54CF-4487-85EC-31606FF823D6}" type="parTrans" cxnId="{A2DC462F-0420-4D9B-9978-AE30179CA0AF}">
      <dgm:prSet/>
      <dgm:spPr/>
      <dgm:t>
        <a:bodyPr/>
        <a:lstStyle/>
        <a:p>
          <a:endParaRPr lang="en-US"/>
        </a:p>
      </dgm:t>
    </dgm:pt>
    <dgm:pt modelId="{B79CCD79-9B5A-4C6E-832D-9468A28C6372}" type="sibTrans" cxnId="{A2DC462F-0420-4D9B-9978-AE30179CA0AF}">
      <dgm:prSet/>
      <dgm:spPr/>
      <dgm:t>
        <a:bodyPr/>
        <a:lstStyle/>
        <a:p>
          <a:endParaRPr lang="en-US"/>
        </a:p>
      </dgm:t>
    </dgm:pt>
    <dgm:pt modelId="{7C536A3E-E7F1-4FEF-AE7D-F17EE1457E60}" type="pres">
      <dgm:prSet presAssocID="{D83DEE52-36F9-471F-85D8-B5E9B78AAC82}" presName="root" presStyleCnt="0">
        <dgm:presLayoutVars>
          <dgm:dir/>
          <dgm:resizeHandles val="exact"/>
        </dgm:presLayoutVars>
      </dgm:prSet>
      <dgm:spPr/>
    </dgm:pt>
    <dgm:pt modelId="{B02BF115-428E-46A6-8C13-26A75B8F6DCB}" type="pres">
      <dgm:prSet presAssocID="{C922557E-354D-4803-B14F-8C7A02A71CB7}" presName="compNode" presStyleCnt="0"/>
      <dgm:spPr/>
    </dgm:pt>
    <dgm:pt modelId="{044D9659-4255-4F28-93F1-E4AFED8732F9}" type="pres">
      <dgm:prSet presAssocID="{C922557E-354D-4803-B14F-8C7A02A71CB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ruise Ship"/>
        </a:ext>
      </dgm:extLst>
    </dgm:pt>
    <dgm:pt modelId="{3A403C74-2F5A-4B89-89F1-C36F1B6BCABB}" type="pres">
      <dgm:prSet presAssocID="{C922557E-354D-4803-B14F-8C7A02A71CB7}" presName="iconSpace" presStyleCnt="0"/>
      <dgm:spPr/>
    </dgm:pt>
    <dgm:pt modelId="{EB4AFAD5-6BB4-4F89-BAFC-6B4C2B8FBD22}" type="pres">
      <dgm:prSet presAssocID="{C922557E-354D-4803-B14F-8C7A02A71CB7}" presName="parTx" presStyleLbl="revTx" presStyleIdx="0" presStyleCnt="6">
        <dgm:presLayoutVars>
          <dgm:chMax val="0"/>
          <dgm:chPref val="0"/>
        </dgm:presLayoutVars>
      </dgm:prSet>
      <dgm:spPr/>
    </dgm:pt>
    <dgm:pt modelId="{3B240D4D-B83D-400E-A151-FDF6C9AA8E03}" type="pres">
      <dgm:prSet presAssocID="{C922557E-354D-4803-B14F-8C7A02A71CB7}" presName="txSpace" presStyleCnt="0"/>
      <dgm:spPr/>
    </dgm:pt>
    <dgm:pt modelId="{6D5F5B95-2639-447B-A503-38F81C4F1C8D}" type="pres">
      <dgm:prSet presAssocID="{C922557E-354D-4803-B14F-8C7A02A71CB7}" presName="desTx" presStyleLbl="revTx" presStyleIdx="1" presStyleCnt="6">
        <dgm:presLayoutVars/>
      </dgm:prSet>
      <dgm:spPr/>
    </dgm:pt>
    <dgm:pt modelId="{C0837CD9-5C11-4119-A7B5-C42B82590B71}" type="pres">
      <dgm:prSet presAssocID="{A82B13E7-A34F-457C-88B1-8FCCEF3B485F}" presName="sibTrans" presStyleCnt="0"/>
      <dgm:spPr/>
    </dgm:pt>
    <dgm:pt modelId="{D8783497-CA48-41BE-848C-6DB16257736E}" type="pres">
      <dgm:prSet presAssocID="{3529FE0D-9497-4D99-B1E3-48E4B2818416}" presName="compNode" presStyleCnt="0"/>
      <dgm:spPr/>
    </dgm:pt>
    <dgm:pt modelId="{86EBC0BC-B1BB-4A80-8CCA-3F284C21C6DF}" type="pres">
      <dgm:prSet presAssocID="{3529FE0D-9497-4D99-B1E3-48E4B281841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ailboat"/>
        </a:ext>
      </dgm:extLst>
    </dgm:pt>
    <dgm:pt modelId="{3D802714-22D4-40A1-B857-BF6E4F124C48}" type="pres">
      <dgm:prSet presAssocID="{3529FE0D-9497-4D99-B1E3-48E4B2818416}" presName="iconSpace" presStyleCnt="0"/>
      <dgm:spPr/>
    </dgm:pt>
    <dgm:pt modelId="{A975674C-9139-49E0-B1CE-C2DE2A52C53D}" type="pres">
      <dgm:prSet presAssocID="{3529FE0D-9497-4D99-B1E3-48E4B2818416}" presName="parTx" presStyleLbl="revTx" presStyleIdx="2" presStyleCnt="6">
        <dgm:presLayoutVars>
          <dgm:chMax val="0"/>
          <dgm:chPref val="0"/>
        </dgm:presLayoutVars>
      </dgm:prSet>
      <dgm:spPr/>
    </dgm:pt>
    <dgm:pt modelId="{47E6B05C-4BB1-4EDA-A809-FA38F49E7D2C}" type="pres">
      <dgm:prSet presAssocID="{3529FE0D-9497-4D99-B1E3-48E4B2818416}" presName="txSpace" presStyleCnt="0"/>
      <dgm:spPr/>
    </dgm:pt>
    <dgm:pt modelId="{6A4C2030-E837-4A04-97E9-0681DAD2A15A}" type="pres">
      <dgm:prSet presAssocID="{3529FE0D-9497-4D99-B1E3-48E4B2818416}" presName="desTx" presStyleLbl="revTx" presStyleIdx="3" presStyleCnt="6">
        <dgm:presLayoutVars/>
      </dgm:prSet>
      <dgm:spPr/>
    </dgm:pt>
    <dgm:pt modelId="{66A31B9A-C03E-4A28-9D4D-21EFAE331158}" type="pres">
      <dgm:prSet presAssocID="{3ECA8C51-67FF-4A9B-8889-021C5F08FAEF}" presName="sibTrans" presStyleCnt="0"/>
      <dgm:spPr/>
    </dgm:pt>
    <dgm:pt modelId="{DB3261AA-DDDC-4526-BBCC-4C8855552AAC}" type="pres">
      <dgm:prSet presAssocID="{476C5081-746E-4E2A-B24E-B12FDB126408}" presName="compNode" presStyleCnt="0"/>
      <dgm:spPr/>
    </dgm:pt>
    <dgm:pt modelId="{81CA67B3-5D01-4019-AAC1-109E2D6ADFD8}" type="pres">
      <dgm:prSet presAssocID="{476C5081-746E-4E2A-B24E-B12FDB12640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ropical scene"/>
        </a:ext>
      </dgm:extLst>
    </dgm:pt>
    <dgm:pt modelId="{680DDC75-4400-443C-96F3-F4FA97E7D260}" type="pres">
      <dgm:prSet presAssocID="{476C5081-746E-4E2A-B24E-B12FDB126408}" presName="iconSpace" presStyleCnt="0"/>
      <dgm:spPr/>
    </dgm:pt>
    <dgm:pt modelId="{D33B5EB6-C652-49D6-8401-AA16C6AB13F8}" type="pres">
      <dgm:prSet presAssocID="{476C5081-746E-4E2A-B24E-B12FDB126408}" presName="parTx" presStyleLbl="revTx" presStyleIdx="4" presStyleCnt="6" custScaleX="90410">
        <dgm:presLayoutVars>
          <dgm:chMax val="0"/>
          <dgm:chPref val="0"/>
        </dgm:presLayoutVars>
      </dgm:prSet>
      <dgm:spPr/>
    </dgm:pt>
    <dgm:pt modelId="{868907D9-786B-40D6-B0D8-C895276C351D}" type="pres">
      <dgm:prSet presAssocID="{476C5081-746E-4E2A-B24E-B12FDB126408}" presName="txSpace" presStyleCnt="0"/>
      <dgm:spPr/>
    </dgm:pt>
    <dgm:pt modelId="{3E51B956-3DF4-49D2-8D1F-DD4671059B45}" type="pres">
      <dgm:prSet presAssocID="{476C5081-746E-4E2A-B24E-B12FDB126408}" presName="desTx" presStyleLbl="revTx" presStyleIdx="5" presStyleCnt="6">
        <dgm:presLayoutVars/>
      </dgm:prSet>
      <dgm:spPr/>
    </dgm:pt>
  </dgm:ptLst>
  <dgm:cxnLst>
    <dgm:cxn modelId="{0498400F-3C92-4E41-886B-8C350D1BA57F}" srcId="{D83DEE52-36F9-471F-85D8-B5E9B78AAC82}" destId="{3529FE0D-9497-4D99-B1E3-48E4B2818416}" srcOrd="1" destOrd="0" parTransId="{027C2B72-D460-4C92-8F64-519DB7A757D1}" sibTransId="{3ECA8C51-67FF-4A9B-8889-021C5F08FAEF}"/>
    <dgm:cxn modelId="{61CF822C-E1F8-4FD4-B31D-45C5BA7CD762}" srcId="{D83DEE52-36F9-471F-85D8-B5E9B78AAC82}" destId="{C922557E-354D-4803-B14F-8C7A02A71CB7}" srcOrd="0" destOrd="0" parTransId="{339C620A-E8BB-465E-BCA1-388D9AC9551F}" sibTransId="{A82B13E7-A34F-457C-88B1-8FCCEF3B485F}"/>
    <dgm:cxn modelId="{A2DC462F-0420-4D9B-9978-AE30179CA0AF}" srcId="{D83DEE52-36F9-471F-85D8-B5E9B78AAC82}" destId="{476C5081-746E-4E2A-B24E-B12FDB126408}" srcOrd="2" destOrd="0" parTransId="{26AA4399-54CF-4487-85EC-31606FF823D6}" sibTransId="{B79CCD79-9B5A-4C6E-832D-9468A28C6372}"/>
    <dgm:cxn modelId="{32D8B068-30A8-4A82-BBE9-9CE2C8ED9A50}" type="presOf" srcId="{D83DEE52-36F9-471F-85D8-B5E9B78AAC82}" destId="{7C536A3E-E7F1-4FEF-AE7D-F17EE1457E60}" srcOrd="0" destOrd="0" presId="urn:microsoft.com/office/officeart/2018/2/layout/IconLabelDescriptionList"/>
    <dgm:cxn modelId="{4C11796F-F8C2-46B1-AB9D-8FBB8BEE77BB}" type="presOf" srcId="{476C5081-746E-4E2A-B24E-B12FDB126408}" destId="{D33B5EB6-C652-49D6-8401-AA16C6AB13F8}" srcOrd="0" destOrd="0" presId="urn:microsoft.com/office/officeart/2018/2/layout/IconLabelDescriptionList"/>
    <dgm:cxn modelId="{415E3AC6-ADB6-4010-96A2-ED3E762DAE04}" type="presOf" srcId="{C922557E-354D-4803-B14F-8C7A02A71CB7}" destId="{EB4AFAD5-6BB4-4F89-BAFC-6B4C2B8FBD22}" srcOrd="0" destOrd="0" presId="urn:microsoft.com/office/officeart/2018/2/layout/IconLabelDescriptionList"/>
    <dgm:cxn modelId="{81E511FA-6146-4783-9D97-D89C8FD2E437}" type="presOf" srcId="{3529FE0D-9497-4D99-B1E3-48E4B2818416}" destId="{A975674C-9139-49E0-B1CE-C2DE2A52C53D}" srcOrd="0" destOrd="0" presId="urn:microsoft.com/office/officeart/2018/2/layout/IconLabelDescriptionList"/>
    <dgm:cxn modelId="{20A3817A-522A-4FC8-9EC3-0B8A7981DE8D}" type="presParOf" srcId="{7C536A3E-E7F1-4FEF-AE7D-F17EE1457E60}" destId="{B02BF115-428E-46A6-8C13-26A75B8F6DCB}" srcOrd="0" destOrd="0" presId="urn:microsoft.com/office/officeart/2018/2/layout/IconLabelDescriptionList"/>
    <dgm:cxn modelId="{13CD6093-6707-4DA6-BD32-C8B1F80073A1}" type="presParOf" srcId="{B02BF115-428E-46A6-8C13-26A75B8F6DCB}" destId="{044D9659-4255-4F28-93F1-E4AFED8732F9}" srcOrd="0" destOrd="0" presId="urn:microsoft.com/office/officeart/2018/2/layout/IconLabelDescriptionList"/>
    <dgm:cxn modelId="{D61BFB49-3164-4E5E-9617-DC9FECA62ADD}" type="presParOf" srcId="{B02BF115-428E-46A6-8C13-26A75B8F6DCB}" destId="{3A403C74-2F5A-4B89-89F1-C36F1B6BCABB}" srcOrd="1" destOrd="0" presId="urn:microsoft.com/office/officeart/2018/2/layout/IconLabelDescriptionList"/>
    <dgm:cxn modelId="{262382E5-C43F-4B99-8686-E6399B06848A}" type="presParOf" srcId="{B02BF115-428E-46A6-8C13-26A75B8F6DCB}" destId="{EB4AFAD5-6BB4-4F89-BAFC-6B4C2B8FBD22}" srcOrd="2" destOrd="0" presId="urn:microsoft.com/office/officeart/2018/2/layout/IconLabelDescriptionList"/>
    <dgm:cxn modelId="{2D7629BE-CB31-4711-8040-7BF8A7337659}" type="presParOf" srcId="{B02BF115-428E-46A6-8C13-26A75B8F6DCB}" destId="{3B240D4D-B83D-400E-A151-FDF6C9AA8E03}" srcOrd="3" destOrd="0" presId="urn:microsoft.com/office/officeart/2018/2/layout/IconLabelDescriptionList"/>
    <dgm:cxn modelId="{C66D12F3-03F5-44B2-94BA-16FED370F97C}" type="presParOf" srcId="{B02BF115-428E-46A6-8C13-26A75B8F6DCB}" destId="{6D5F5B95-2639-447B-A503-38F81C4F1C8D}" srcOrd="4" destOrd="0" presId="urn:microsoft.com/office/officeart/2018/2/layout/IconLabelDescriptionList"/>
    <dgm:cxn modelId="{9D42E244-1518-45D8-9C6E-A26C760DB232}" type="presParOf" srcId="{7C536A3E-E7F1-4FEF-AE7D-F17EE1457E60}" destId="{C0837CD9-5C11-4119-A7B5-C42B82590B71}" srcOrd="1" destOrd="0" presId="urn:microsoft.com/office/officeart/2018/2/layout/IconLabelDescriptionList"/>
    <dgm:cxn modelId="{248154C3-ED63-4D3D-9084-0C0EC36364B6}" type="presParOf" srcId="{7C536A3E-E7F1-4FEF-AE7D-F17EE1457E60}" destId="{D8783497-CA48-41BE-848C-6DB16257736E}" srcOrd="2" destOrd="0" presId="urn:microsoft.com/office/officeart/2018/2/layout/IconLabelDescriptionList"/>
    <dgm:cxn modelId="{662042B7-B360-4143-9035-E312F2861F89}" type="presParOf" srcId="{D8783497-CA48-41BE-848C-6DB16257736E}" destId="{86EBC0BC-B1BB-4A80-8CCA-3F284C21C6DF}" srcOrd="0" destOrd="0" presId="urn:microsoft.com/office/officeart/2018/2/layout/IconLabelDescriptionList"/>
    <dgm:cxn modelId="{EC82D0A6-A83E-45A0-87E0-3CF3A3040693}" type="presParOf" srcId="{D8783497-CA48-41BE-848C-6DB16257736E}" destId="{3D802714-22D4-40A1-B857-BF6E4F124C48}" srcOrd="1" destOrd="0" presId="urn:microsoft.com/office/officeart/2018/2/layout/IconLabelDescriptionList"/>
    <dgm:cxn modelId="{D0C1A893-D1F8-49E5-BDB4-3FE59C0C4BAE}" type="presParOf" srcId="{D8783497-CA48-41BE-848C-6DB16257736E}" destId="{A975674C-9139-49E0-B1CE-C2DE2A52C53D}" srcOrd="2" destOrd="0" presId="urn:microsoft.com/office/officeart/2018/2/layout/IconLabelDescriptionList"/>
    <dgm:cxn modelId="{9940105F-C722-40C5-9B5F-7C340ED69221}" type="presParOf" srcId="{D8783497-CA48-41BE-848C-6DB16257736E}" destId="{47E6B05C-4BB1-4EDA-A809-FA38F49E7D2C}" srcOrd="3" destOrd="0" presId="urn:microsoft.com/office/officeart/2018/2/layout/IconLabelDescriptionList"/>
    <dgm:cxn modelId="{9767D749-8D7E-4561-8437-CDF7CC99EA28}" type="presParOf" srcId="{D8783497-CA48-41BE-848C-6DB16257736E}" destId="{6A4C2030-E837-4A04-97E9-0681DAD2A15A}" srcOrd="4" destOrd="0" presId="urn:microsoft.com/office/officeart/2018/2/layout/IconLabelDescriptionList"/>
    <dgm:cxn modelId="{7E81A786-DA7B-4ABC-8C8C-467F9B9B416C}" type="presParOf" srcId="{7C536A3E-E7F1-4FEF-AE7D-F17EE1457E60}" destId="{66A31B9A-C03E-4A28-9D4D-21EFAE331158}" srcOrd="3" destOrd="0" presId="urn:microsoft.com/office/officeart/2018/2/layout/IconLabelDescriptionList"/>
    <dgm:cxn modelId="{0BDC056F-546D-47B7-A924-B4A0D16179C1}" type="presParOf" srcId="{7C536A3E-E7F1-4FEF-AE7D-F17EE1457E60}" destId="{DB3261AA-DDDC-4526-BBCC-4C8855552AAC}" srcOrd="4" destOrd="0" presId="urn:microsoft.com/office/officeart/2018/2/layout/IconLabelDescriptionList"/>
    <dgm:cxn modelId="{9100E668-5AEE-4519-9D32-5F48FF8DF2B6}" type="presParOf" srcId="{DB3261AA-DDDC-4526-BBCC-4C8855552AAC}" destId="{81CA67B3-5D01-4019-AAC1-109E2D6ADFD8}" srcOrd="0" destOrd="0" presId="urn:microsoft.com/office/officeart/2018/2/layout/IconLabelDescriptionList"/>
    <dgm:cxn modelId="{6708D655-00F7-40F8-9F21-388D530A5A1B}" type="presParOf" srcId="{DB3261AA-DDDC-4526-BBCC-4C8855552AAC}" destId="{680DDC75-4400-443C-96F3-F4FA97E7D260}" srcOrd="1" destOrd="0" presId="urn:microsoft.com/office/officeart/2018/2/layout/IconLabelDescriptionList"/>
    <dgm:cxn modelId="{811D94C1-EED4-4AE8-867E-02FBCAD97FE3}" type="presParOf" srcId="{DB3261AA-DDDC-4526-BBCC-4C8855552AAC}" destId="{D33B5EB6-C652-49D6-8401-AA16C6AB13F8}" srcOrd="2" destOrd="0" presId="urn:microsoft.com/office/officeart/2018/2/layout/IconLabelDescriptionList"/>
    <dgm:cxn modelId="{1627BCAB-BF69-4F70-8964-08F5BB77D418}" type="presParOf" srcId="{DB3261AA-DDDC-4526-BBCC-4C8855552AAC}" destId="{868907D9-786B-40D6-B0D8-C895276C351D}" srcOrd="3" destOrd="0" presId="urn:microsoft.com/office/officeart/2018/2/layout/IconLabelDescriptionList"/>
    <dgm:cxn modelId="{E6792793-12B5-43DE-96E3-AA835E019932}" type="presParOf" srcId="{DB3261AA-DDDC-4526-BBCC-4C8855552AAC}" destId="{3E51B956-3DF4-49D2-8D1F-DD4671059B45}"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E9DB6A-259E-46D3-A26E-6CB9F7914982}" type="doc">
      <dgm:prSet loTypeId="urn:microsoft.com/office/officeart/2016/7/layout/VerticalSolidActionList" loCatId="List" qsTypeId="urn:microsoft.com/office/officeart/2005/8/quickstyle/simple1" qsCatId="simple" csTypeId="urn:microsoft.com/office/officeart/2005/8/colors/accent1_2" csCatId="accent1" phldr="1"/>
      <dgm:spPr/>
      <dgm:t>
        <a:bodyPr/>
        <a:lstStyle/>
        <a:p>
          <a:endParaRPr lang="en-US"/>
        </a:p>
      </dgm:t>
    </dgm:pt>
    <dgm:pt modelId="{F40E89D3-CAC5-4109-9A7C-28EA8F4E3D57}">
      <dgm:prSet/>
      <dgm:spPr/>
      <dgm:t>
        <a:bodyPr/>
        <a:lstStyle/>
        <a:p>
          <a:r>
            <a:rPr lang="en-US"/>
            <a:t>12:15</a:t>
          </a:r>
        </a:p>
      </dgm:t>
    </dgm:pt>
    <dgm:pt modelId="{979BE37B-8AEB-45A3-8AAE-BFA4CD71B566}" type="parTrans" cxnId="{F2C3CC18-BA39-4237-B371-D83FD1345CE8}">
      <dgm:prSet/>
      <dgm:spPr/>
      <dgm:t>
        <a:bodyPr/>
        <a:lstStyle/>
        <a:p>
          <a:endParaRPr lang="en-US"/>
        </a:p>
      </dgm:t>
    </dgm:pt>
    <dgm:pt modelId="{C3137F76-19A0-4F42-9B0D-A1DB80DF733F}" type="sibTrans" cxnId="{F2C3CC18-BA39-4237-B371-D83FD1345CE8}">
      <dgm:prSet/>
      <dgm:spPr/>
      <dgm:t>
        <a:bodyPr/>
        <a:lstStyle/>
        <a:p>
          <a:endParaRPr lang="en-US"/>
        </a:p>
      </dgm:t>
    </dgm:pt>
    <dgm:pt modelId="{FC2C0B31-E479-462F-ACBA-0BF3BC99B792}">
      <dgm:prSet/>
      <dgm:spPr/>
      <dgm:t>
        <a:bodyPr/>
        <a:lstStyle/>
        <a:p>
          <a:r>
            <a:rPr lang="en-US"/>
            <a:t>Leave office</a:t>
          </a:r>
        </a:p>
      </dgm:t>
    </dgm:pt>
    <dgm:pt modelId="{BCFED0C8-C0F1-4A67-8786-9E7CE758C9B8}" type="parTrans" cxnId="{D0D7F4E4-F32C-433A-947B-D444E2614FB2}">
      <dgm:prSet/>
      <dgm:spPr/>
      <dgm:t>
        <a:bodyPr/>
        <a:lstStyle/>
        <a:p>
          <a:endParaRPr lang="en-US"/>
        </a:p>
      </dgm:t>
    </dgm:pt>
    <dgm:pt modelId="{722B76A4-AC65-459E-8827-B46E576477C2}" type="sibTrans" cxnId="{D0D7F4E4-F32C-433A-947B-D444E2614FB2}">
      <dgm:prSet/>
      <dgm:spPr/>
      <dgm:t>
        <a:bodyPr/>
        <a:lstStyle/>
        <a:p>
          <a:endParaRPr lang="en-US"/>
        </a:p>
      </dgm:t>
    </dgm:pt>
    <dgm:pt modelId="{7C341392-B188-4E29-BE88-DDD98B8CC85E}">
      <dgm:prSet/>
      <dgm:spPr/>
      <dgm:t>
        <a:bodyPr/>
        <a:lstStyle/>
        <a:p>
          <a:r>
            <a:rPr lang="en-US"/>
            <a:t>13:30</a:t>
          </a:r>
        </a:p>
      </dgm:t>
    </dgm:pt>
    <dgm:pt modelId="{51AE4069-2EB1-4952-9C4E-6881C2D28EFE}" type="parTrans" cxnId="{2A369BEE-091A-425D-B4E8-E58090978269}">
      <dgm:prSet/>
      <dgm:spPr/>
      <dgm:t>
        <a:bodyPr/>
        <a:lstStyle/>
        <a:p>
          <a:endParaRPr lang="en-US"/>
        </a:p>
      </dgm:t>
    </dgm:pt>
    <dgm:pt modelId="{6DAFFA0A-2375-4C2A-99F7-32BFED65C87A}" type="sibTrans" cxnId="{2A369BEE-091A-425D-B4E8-E58090978269}">
      <dgm:prSet/>
      <dgm:spPr/>
      <dgm:t>
        <a:bodyPr/>
        <a:lstStyle/>
        <a:p>
          <a:endParaRPr lang="en-US"/>
        </a:p>
      </dgm:t>
    </dgm:pt>
    <dgm:pt modelId="{E20E16E3-0FEA-4D3C-AD2C-A5D2C80F0C9C}">
      <dgm:prSet/>
      <dgm:spPr/>
      <dgm:t>
        <a:bodyPr/>
        <a:lstStyle/>
        <a:p>
          <a:r>
            <a:rPr lang="en-US" dirty="0"/>
            <a:t>Arrive Arisaig Marine</a:t>
          </a:r>
        </a:p>
      </dgm:t>
    </dgm:pt>
    <dgm:pt modelId="{71FBC889-A88E-47EE-A61E-CFCA242380FA}" type="parTrans" cxnId="{3A4E4B74-E38E-4B66-A78E-CB6E13EFF449}">
      <dgm:prSet/>
      <dgm:spPr/>
      <dgm:t>
        <a:bodyPr/>
        <a:lstStyle/>
        <a:p>
          <a:endParaRPr lang="en-US"/>
        </a:p>
      </dgm:t>
    </dgm:pt>
    <dgm:pt modelId="{A273D850-9484-4CE2-9C52-DCEA7808E466}" type="sibTrans" cxnId="{3A4E4B74-E38E-4B66-A78E-CB6E13EFF449}">
      <dgm:prSet/>
      <dgm:spPr/>
      <dgm:t>
        <a:bodyPr/>
        <a:lstStyle/>
        <a:p>
          <a:endParaRPr lang="en-US"/>
        </a:p>
      </dgm:t>
    </dgm:pt>
    <dgm:pt modelId="{6057427A-F4CF-4AC1-9F9A-285EC6EBB214}">
      <dgm:prSet/>
      <dgm:spPr/>
      <dgm:t>
        <a:bodyPr/>
        <a:lstStyle/>
        <a:p>
          <a:r>
            <a:rPr lang="en-US"/>
            <a:t>14:00</a:t>
          </a:r>
        </a:p>
      </dgm:t>
    </dgm:pt>
    <dgm:pt modelId="{C618CA47-2DD4-460C-A532-613F889EFFCB}" type="parTrans" cxnId="{D7836C87-EDF2-4749-B585-C6A72EE28904}">
      <dgm:prSet/>
      <dgm:spPr/>
      <dgm:t>
        <a:bodyPr/>
        <a:lstStyle/>
        <a:p>
          <a:endParaRPr lang="en-US"/>
        </a:p>
      </dgm:t>
    </dgm:pt>
    <dgm:pt modelId="{22C42916-E459-4CB9-899D-198D23D18811}" type="sibTrans" cxnId="{D7836C87-EDF2-4749-B585-C6A72EE28904}">
      <dgm:prSet/>
      <dgm:spPr/>
      <dgm:t>
        <a:bodyPr/>
        <a:lstStyle/>
        <a:p>
          <a:endParaRPr lang="en-US"/>
        </a:p>
      </dgm:t>
    </dgm:pt>
    <dgm:pt modelId="{1C61D085-B0DC-4DDA-A94E-7F9BCEA09D64}">
      <dgm:prSet/>
      <dgm:spPr/>
      <dgm:t>
        <a:bodyPr/>
        <a:lstStyle/>
        <a:p>
          <a:r>
            <a:rPr lang="en-US"/>
            <a:t>Boat departs</a:t>
          </a:r>
        </a:p>
      </dgm:t>
    </dgm:pt>
    <dgm:pt modelId="{0C63F901-89C5-4F4A-B14F-BEF16C15314D}" type="parTrans" cxnId="{B7A59F8C-69EB-4B01-B5E9-AC0B130D7223}">
      <dgm:prSet/>
      <dgm:spPr/>
      <dgm:t>
        <a:bodyPr/>
        <a:lstStyle/>
        <a:p>
          <a:endParaRPr lang="en-US"/>
        </a:p>
      </dgm:t>
    </dgm:pt>
    <dgm:pt modelId="{7D481F42-B622-415C-A009-4D6E2AF9B9F7}" type="sibTrans" cxnId="{B7A59F8C-69EB-4B01-B5E9-AC0B130D7223}">
      <dgm:prSet/>
      <dgm:spPr/>
      <dgm:t>
        <a:bodyPr/>
        <a:lstStyle/>
        <a:p>
          <a:endParaRPr lang="en-US"/>
        </a:p>
      </dgm:t>
    </dgm:pt>
    <dgm:pt modelId="{BF8DD59A-F550-47DE-ABFC-E9A5CC80F4CD}">
      <dgm:prSet/>
      <dgm:spPr/>
      <dgm:t>
        <a:bodyPr/>
        <a:lstStyle/>
        <a:p>
          <a:r>
            <a:rPr lang="en-US"/>
            <a:t>17:45</a:t>
          </a:r>
        </a:p>
      </dgm:t>
    </dgm:pt>
    <dgm:pt modelId="{4B782B87-DC38-4CD7-8D92-CFDDEB66C04A}" type="parTrans" cxnId="{DF7689B2-91B9-4794-9AC0-CC65AFDA7E4D}">
      <dgm:prSet/>
      <dgm:spPr/>
      <dgm:t>
        <a:bodyPr/>
        <a:lstStyle/>
        <a:p>
          <a:endParaRPr lang="en-US"/>
        </a:p>
      </dgm:t>
    </dgm:pt>
    <dgm:pt modelId="{5B3D8E85-44D1-491D-B70F-1B4963929DFF}" type="sibTrans" cxnId="{DF7689B2-91B9-4794-9AC0-CC65AFDA7E4D}">
      <dgm:prSet/>
      <dgm:spPr/>
      <dgm:t>
        <a:bodyPr/>
        <a:lstStyle/>
        <a:p>
          <a:endParaRPr lang="en-US"/>
        </a:p>
      </dgm:t>
    </dgm:pt>
    <dgm:pt modelId="{1D6433DE-D345-4EA1-A79E-CB22F2E4C1F0}">
      <dgm:prSet/>
      <dgm:spPr/>
      <dgm:t>
        <a:bodyPr/>
        <a:lstStyle/>
        <a:p>
          <a:r>
            <a:rPr lang="en-US"/>
            <a:t>Arrive back at Arisaig Marine</a:t>
          </a:r>
        </a:p>
      </dgm:t>
    </dgm:pt>
    <dgm:pt modelId="{5A6B0286-6CED-486B-9033-721FEF2AF58F}" type="parTrans" cxnId="{35EC0750-50DB-41F9-AB62-6BD1EAF2CBE0}">
      <dgm:prSet/>
      <dgm:spPr/>
      <dgm:t>
        <a:bodyPr/>
        <a:lstStyle/>
        <a:p>
          <a:endParaRPr lang="en-US"/>
        </a:p>
      </dgm:t>
    </dgm:pt>
    <dgm:pt modelId="{B4B03AFF-5E32-4699-AC52-404AD51846DD}" type="sibTrans" cxnId="{35EC0750-50DB-41F9-AB62-6BD1EAF2CBE0}">
      <dgm:prSet/>
      <dgm:spPr/>
      <dgm:t>
        <a:bodyPr/>
        <a:lstStyle/>
        <a:p>
          <a:endParaRPr lang="en-US"/>
        </a:p>
      </dgm:t>
    </dgm:pt>
    <dgm:pt modelId="{8F6A059C-9033-430C-BFB4-F48DFFA183EB}">
      <dgm:prSet/>
      <dgm:spPr/>
      <dgm:t>
        <a:bodyPr/>
        <a:lstStyle/>
        <a:p>
          <a:r>
            <a:rPr lang="en-US"/>
            <a:t>19:20</a:t>
          </a:r>
        </a:p>
      </dgm:t>
    </dgm:pt>
    <dgm:pt modelId="{EC476994-E6E3-44E9-81B4-62E549B57153}" type="parTrans" cxnId="{38C13F0B-FA58-4465-B0EF-CFFE5513CB55}">
      <dgm:prSet/>
      <dgm:spPr/>
      <dgm:t>
        <a:bodyPr/>
        <a:lstStyle/>
        <a:p>
          <a:endParaRPr lang="en-US"/>
        </a:p>
      </dgm:t>
    </dgm:pt>
    <dgm:pt modelId="{22553997-AE48-442C-B04A-39600C06B24D}" type="sibTrans" cxnId="{38C13F0B-FA58-4465-B0EF-CFFE5513CB55}">
      <dgm:prSet/>
      <dgm:spPr/>
      <dgm:t>
        <a:bodyPr/>
        <a:lstStyle/>
        <a:p>
          <a:endParaRPr lang="en-US"/>
        </a:p>
      </dgm:t>
    </dgm:pt>
    <dgm:pt modelId="{4549C08D-1747-4F69-A42E-326FC7DCEE0F}">
      <dgm:prSet/>
      <dgm:spPr/>
      <dgm:t>
        <a:bodyPr/>
        <a:lstStyle/>
        <a:p>
          <a:r>
            <a:rPr lang="en-US"/>
            <a:t>Arrive back at office</a:t>
          </a:r>
        </a:p>
      </dgm:t>
    </dgm:pt>
    <dgm:pt modelId="{77AA3562-F32F-4B7A-A6CF-77B6633E7FC0}" type="parTrans" cxnId="{22C982AF-7DE8-45DE-9FAF-08555FCF8CF1}">
      <dgm:prSet/>
      <dgm:spPr/>
      <dgm:t>
        <a:bodyPr/>
        <a:lstStyle/>
        <a:p>
          <a:endParaRPr lang="en-US"/>
        </a:p>
      </dgm:t>
    </dgm:pt>
    <dgm:pt modelId="{02FB4A45-C7F6-4F98-9FA4-CD87B5A85782}" type="sibTrans" cxnId="{22C982AF-7DE8-45DE-9FAF-08555FCF8CF1}">
      <dgm:prSet/>
      <dgm:spPr/>
      <dgm:t>
        <a:bodyPr/>
        <a:lstStyle/>
        <a:p>
          <a:endParaRPr lang="en-US"/>
        </a:p>
      </dgm:t>
    </dgm:pt>
    <dgm:pt modelId="{BBBDED42-8C79-424F-8325-B519B19DB51A}" type="pres">
      <dgm:prSet presAssocID="{65E9DB6A-259E-46D3-A26E-6CB9F7914982}" presName="Name0" presStyleCnt="0">
        <dgm:presLayoutVars>
          <dgm:dir/>
          <dgm:animLvl val="lvl"/>
          <dgm:resizeHandles val="exact"/>
        </dgm:presLayoutVars>
      </dgm:prSet>
      <dgm:spPr/>
    </dgm:pt>
    <dgm:pt modelId="{34872C5D-4377-4C97-94B8-03B850E56524}" type="pres">
      <dgm:prSet presAssocID="{F40E89D3-CAC5-4109-9A7C-28EA8F4E3D57}" presName="linNode" presStyleCnt="0"/>
      <dgm:spPr/>
    </dgm:pt>
    <dgm:pt modelId="{92A5A63E-1B98-4D90-B508-7DC3E7B65903}" type="pres">
      <dgm:prSet presAssocID="{F40E89D3-CAC5-4109-9A7C-28EA8F4E3D57}" presName="parentText" presStyleLbl="alignNode1" presStyleIdx="0" presStyleCnt="5">
        <dgm:presLayoutVars>
          <dgm:chMax val="1"/>
          <dgm:bulletEnabled/>
        </dgm:presLayoutVars>
      </dgm:prSet>
      <dgm:spPr/>
    </dgm:pt>
    <dgm:pt modelId="{305F40E5-5FB3-4397-B64C-87B0C9F282F8}" type="pres">
      <dgm:prSet presAssocID="{F40E89D3-CAC5-4109-9A7C-28EA8F4E3D57}" presName="descendantText" presStyleLbl="alignAccFollowNode1" presStyleIdx="0" presStyleCnt="5" custLinFactNeighborX="18291" custLinFactNeighborY="-18551">
        <dgm:presLayoutVars>
          <dgm:bulletEnabled/>
        </dgm:presLayoutVars>
      </dgm:prSet>
      <dgm:spPr/>
    </dgm:pt>
    <dgm:pt modelId="{6DC045BD-99D2-4C6D-BAF9-54CC33EA38DF}" type="pres">
      <dgm:prSet presAssocID="{C3137F76-19A0-4F42-9B0D-A1DB80DF733F}" presName="sp" presStyleCnt="0"/>
      <dgm:spPr/>
    </dgm:pt>
    <dgm:pt modelId="{0824D445-53C4-4E8E-AEC0-5960C577E57A}" type="pres">
      <dgm:prSet presAssocID="{7C341392-B188-4E29-BE88-DDD98B8CC85E}" presName="linNode" presStyleCnt="0"/>
      <dgm:spPr/>
    </dgm:pt>
    <dgm:pt modelId="{61F62471-B22C-48A8-BA1F-EC297FD86A01}" type="pres">
      <dgm:prSet presAssocID="{7C341392-B188-4E29-BE88-DDD98B8CC85E}" presName="parentText" presStyleLbl="alignNode1" presStyleIdx="1" presStyleCnt="5">
        <dgm:presLayoutVars>
          <dgm:chMax val="1"/>
          <dgm:bulletEnabled/>
        </dgm:presLayoutVars>
      </dgm:prSet>
      <dgm:spPr/>
    </dgm:pt>
    <dgm:pt modelId="{573FC3AA-21A1-440F-AFEE-B2F51565C310}" type="pres">
      <dgm:prSet presAssocID="{7C341392-B188-4E29-BE88-DDD98B8CC85E}" presName="descendantText" presStyleLbl="alignAccFollowNode1" presStyleIdx="1" presStyleCnt="5">
        <dgm:presLayoutVars>
          <dgm:bulletEnabled/>
        </dgm:presLayoutVars>
      </dgm:prSet>
      <dgm:spPr/>
    </dgm:pt>
    <dgm:pt modelId="{E32942A5-2547-46B2-A755-E54F6F63EA17}" type="pres">
      <dgm:prSet presAssocID="{6DAFFA0A-2375-4C2A-99F7-32BFED65C87A}" presName="sp" presStyleCnt="0"/>
      <dgm:spPr/>
    </dgm:pt>
    <dgm:pt modelId="{543252FD-4DF4-460E-8C7E-BE85D28F4D21}" type="pres">
      <dgm:prSet presAssocID="{6057427A-F4CF-4AC1-9F9A-285EC6EBB214}" presName="linNode" presStyleCnt="0"/>
      <dgm:spPr/>
    </dgm:pt>
    <dgm:pt modelId="{8F8C4E97-C5CE-4C66-9395-329A556B7B85}" type="pres">
      <dgm:prSet presAssocID="{6057427A-F4CF-4AC1-9F9A-285EC6EBB214}" presName="parentText" presStyleLbl="alignNode1" presStyleIdx="2" presStyleCnt="5">
        <dgm:presLayoutVars>
          <dgm:chMax val="1"/>
          <dgm:bulletEnabled/>
        </dgm:presLayoutVars>
      </dgm:prSet>
      <dgm:spPr/>
    </dgm:pt>
    <dgm:pt modelId="{B423BF5C-E329-42C9-B7FE-95843DDAE2A7}" type="pres">
      <dgm:prSet presAssocID="{6057427A-F4CF-4AC1-9F9A-285EC6EBB214}" presName="descendantText" presStyleLbl="alignAccFollowNode1" presStyleIdx="2" presStyleCnt="5">
        <dgm:presLayoutVars>
          <dgm:bulletEnabled/>
        </dgm:presLayoutVars>
      </dgm:prSet>
      <dgm:spPr/>
    </dgm:pt>
    <dgm:pt modelId="{15E83437-51A5-4245-8929-8CA9599EA440}" type="pres">
      <dgm:prSet presAssocID="{22C42916-E459-4CB9-899D-198D23D18811}" presName="sp" presStyleCnt="0"/>
      <dgm:spPr/>
    </dgm:pt>
    <dgm:pt modelId="{2EE2A3D4-CE50-4CBF-9729-8FBC0DB8CB63}" type="pres">
      <dgm:prSet presAssocID="{BF8DD59A-F550-47DE-ABFC-E9A5CC80F4CD}" presName="linNode" presStyleCnt="0"/>
      <dgm:spPr/>
    </dgm:pt>
    <dgm:pt modelId="{F00870D9-4DF1-46DC-9C32-30AF4D03655B}" type="pres">
      <dgm:prSet presAssocID="{BF8DD59A-F550-47DE-ABFC-E9A5CC80F4CD}" presName="parentText" presStyleLbl="alignNode1" presStyleIdx="3" presStyleCnt="5">
        <dgm:presLayoutVars>
          <dgm:chMax val="1"/>
          <dgm:bulletEnabled/>
        </dgm:presLayoutVars>
      </dgm:prSet>
      <dgm:spPr/>
    </dgm:pt>
    <dgm:pt modelId="{F90EBF0D-797F-4EEF-BBA2-CAE5447A35B6}" type="pres">
      <dgm:prSet presAssocID="{BF8DD59A-F550-47DE-ABFC-E9A5CC80F4CD}" presName="descendantText" presStyleLbl="alignAccFollowNode1" presStyleIdx="3" presStyleCnt="5">
        <dgm:presLayoutVars>
          <dgm:bulletEnabled/>
        </dgm:presLayoutVars>
      </dgm:prSet>
      <dgm:spPr/>
    </dgm:pt>
    <dgm:pt modelId="{559E5141-2929-44B4-A246-BF0372FE5162}" type="pres">
      <dgm:prSet presAssocID="{5B3D8E85-44D1-491D-B70F-1B4963929DFF}" presName="sp" presStyleCnt="0"/>
      <dgm:spPr/>
    </dgm:pt>
    <dgm:pt modelId="{4E47E70A-0188-43AF-A77A-F3D5EDB6647F}" type="pres">
      <dgm:prSet presAssocID="{8F6A059C-9033-430C-BFB4-F48DFFA183EB}" presName="linNode" presStyleCnt="0"/>
      <dgm:spPr/>
    </dgm:pt>
    <dgm:pt modelId="{09663F79-E3C3-4941-BD94-C0B1E4F0642B}" type="pres">
      <dgm:prSet presAssocID="{8F6A059C-9033-430C-BFB4-F48DFFA183EB}" presName="parentText" presStyleLbl="alignNode1" presStyleIdx="4" presStyleCnt="5">
        <dgm:presLayoutVars>
          <dgm:chMax val="1"/>
          <dgm:bulletEnabled/>
        </dgm:presLayoutVars>
      </dgm:prSet>
      <dgm:spPr/>
    </dgm:pt>
    <dgm:pt modelId="{7DAA4DFC-8543-42DD-8352-136A36F1A71B}" type="pres">
      <dgm:prSet presAssocID="{8F6A059C-9033-430C-BFB4-F48DFFA183EB}" presName="descendantText" presStyleLbl="alignAccFollowNode1" presStyleIdx="4" presStyleCnt="5">
        <dgm:presLayoutVars>
          <dgm:bulletEnabled/>
        </dgm:presLayoutVars>
      </dgm:prSet>
      <dgm:spPr/>
    </dgm:pt>
  </dgm:ptLst>
  <dgm:cxnLst>
    <dgm:cxn modelId="{EDC5F406-B4CA-493E-80D2-0B4A0E09C950}" type="presOf" srcId="{F40E89D3-CAC5-4109-9A7C-28EA8F4E3D57}" destId="{92A5A63E-1B98-4D90-B508-7DC3E7B65903}" srcOrd="0" destOrd="0" presId="urn:microsoft.com/office/officeart/2016/7/layout/VerticalSolidActionList"/>
    <dgm:cxn modelId="{38C13F0B-FA58-4465-B0EF-CFFE5513CB55}" srcId="{65E9DB6A-259E-46D3-A26E-6CB9F7914982}" destId="{8F6A059C-9033-430C-BFB4-F48DFFA183EB}" srcOrd="4" destOrd="0" parTransId="{EC476994-E6E3-44E9-81B4-62E549B57153}" sibTransId="{22553997-AE48-442C-B04A-39600C06B24D}"/>
    <dgm:cxn modelId="{E2574311-359E-4DC5-93FF-7CD1B1E64738}" type="presOf" srcId="{FC2C0B31-E479-462F-ACBA-0BF3BC99B792}" destId="{305F40E5-5FB3-4397-B64C-87B0C9F282F8}" srcOrd="0" destOrd="0" presId="urn:microsoft.com/office/officeart/2016/7/layout/VerticalSolidActionList"/>
    <dgm:cxn modelId="{F2C3CC18-BA39-4237-B371-D83FD1345CE8}" srcId="{65E9DB6A-259E-46D3-A26E-6CB9F7914982}" destId="{F40E89D3-CAC5-4109-9A7C-28EA8F4E3D57}" srcOrd="0" destOrd="0" parTransId="{979BE37B-8AEB-45A3-8AAE-BFA4CD71B566}" sibTransId="{C3137F76-19A0-4F42-9B0D-A1DB80DF733F}"/>
    <dgm:cxn modelId="{996D2336-EA87-49F7-AE57-0964443D1F46}" type="presOf" srcId="{4549C08D-1747-4F69-A42E-326FC7DCEE0F}" destId="{7DAA4DFC-8543-42DD-8352-136A36F1A71B}" srcOrd="0" destOrd="0" presId="urn:microsoft.com/office/officeart/2016/7/layout/VerticalSolidActionList"/>
    <dgm:cxn modelId="{41DBF366-CD2E-4B50-B85F-2DE223BD4A28}" type="presOf" srcId="{6057427A-F4CF-4AC1-9F9A-285EC6EBB214}" destId="{8F8C4E97-C5CE-4C66-9395-329A556B7B85}" srcOrd="0" destOrd="0" presId="urn:microsoft.com/office/officeart/2016/7/layout/VerticalSolidActionList"/>
    <dgm:cxn modelId="{D9ECB84C-BA74-43B7-A208-625781CA6EF1}" type="presOf" srcId="{8F6A059C-9033-430C-BFB4-F48DFFA183EB}" destId="{09663F79-E3C3-4941-BD94-C0B1E4F0642B}" srcOrd="0" destOrd="0" presId="urn:microsoft.com/office/officeart/2016/7/layout/VerticalSolidActionList"/>
    <dgm:cxn modelId="{35EC0750-50DB-41F9-AB62-6BD1EAF2CBE0}" srcId="{BF8DD59A-F550-47DE-ABFC-E9A5CC80F4CD}" destId="{1D6433DE-D345-4EA1-A79E-CB22F2E4C1F0}" srcOrd="0" destOrd="0" parTransId="{5A6B0286-6CED-486B-9033-721FEF2AF58F}" sibTransId="{B4B03AFF-5E32-4699-AC52-404AD51846DD}"/>
    <dgm:cxn modelId="{3A4E4B74-E38E-4B66-A78E-CB6E13EFF449}" srcId="{7C341392-B188-4E29-BE88-DDD98B8CC85E}" destId="{E20E16E3-0FEA-4D3C-AD2C-A5D2C80F0C9C}" srcOrd="0" destOrd="0" parTransId="{71FBC889-A88E-47EE-A61E-CFCA242380FA}" sibTransId="{A273D850-9484-4CE2-9C52-DCEA7808E466}"/>
    <dgm:cxn modelId="{692B6A80-46D8-4F8F-B4C0-C74E702DF309}" type="presOf" srcId="{7C341392-B188-4E29-BE88-DDD98B8CC85E}" destId="{61F62471-B22C-48A8-BA1F-EC297FD86A01}" srcOrd="0" destOrd="0" presId="urn:microsoft.com/office/officeart/2016/7/layout/VerticalSolidActionList"/>
    <dgm:cxn modelId="{D7836C87-EDF2-4749-B585-C6A72EE28904}" srcId="{65E9DB6A-259E-46D3-A26E-6CB9F7914982}" destId="{6057427A-F4CF-4AC1-9F9A-285EC6EBB214}" srcOrd="2" destOrd="0" parTransId="{C618CA47-2DD4-460C-A532-613F889EFFCB}" sibTransId="{22C42916-E459-4CB9-899D-198D23D18811}"/>
    <dgm:cxn modelId="{B7A59F8C-69EB-4B01-B5E9-AC0B130D7223}" srcId="{6057427A-F4CF-4AC1-9F9A-285EC6EBB214}" destId="{1C61D085-B0DC-4DDA-A94E-7F9BCEA09D64}" srcOrd="0" destOrd="0" parTransId="{0C63F901-89C5-4F4A-B14F-BEF16C15314D}" sibTransId="{7D481F42-B622-415C-A009-4D6E2AF9B9F7}"/>
    <dgm:cxn modelId="{70061AAF-089F-44CE-8C0F-293443193219}" type="presOf" srcId="{BF8DD59A-F550-47DE-ABFC-E9A5CC80F4CD}" destId="{F00870D9-4DF1-46DC-9C32-30AF4D03655B}" srcOrd="0" destOrd="0" presId="urn:microsoft.com/office/officeart/2016/7/layout/VerticalSolidActionList"/>
    <dgm:cxn modelId="{22C982AF-7DE8-45DE-9FAF-08555FCF8CF1}" srcId="{8F6A059C-9033-430C-BFB4-F48DFFA183EB}" destId="{4549C08D-1747-4F69-A42E-326FC7DCEE0F}" srcOrd="0" destOrd="0" parTransId="{77AA3562-F32F-4B7A-A6CF-77B6633E7FC0}" sibTransId="{02FB4A45-C7F6-4F98-9FA4-CD87B5A85782}"/>
    <dgm:cxn modelId="{DF7689B2-91B9-4794-9AC0-CC65AFDA7E4D}" srcId="{65E9DB6A-259E-46D3-A26E-6CB9F7914982}" destId="{BF8DD59A-F550-47DE-ABFC-E9A5CC80F4CD}" srcOrd="3" destOrd="0" parTransId="{4B782B87-DC38-4CD7-8D92-CFDDEB66C04A}" sibTransId="{5B3D8E85-44D1-491D-B70F-1B4963929DFF}"/>
    <dgm:cxn modelId="{447529C8-9577-44B0-AABB-4D01C1EE0891}" type="presOf" srcId="{E20E16E3-0FEA-4D3C-AD2C-A5D2C80F0C9C}" destId="{573FC3AA-21A1-440F-AFEE-B2F51565C310}" srcOrd="0" destOrd="0" presId="urn:microsoft.com/office/officeart/2016/7/layout/VerticalSolidActionList"/>
    <dgm:cxn modelId="{AEB1BCCF-62C8-411A-8E79-012495DDF8EB}" type="presOf" srcId="{65E9DB6A-259E-46D3-A26E-6CB9F7914982}" destId="{BBBDED42-8C79-424F-8325-B519B19DB51A}" srcOrd="0" destOrd="0" presId="urn:microsoft.com/office/officeart/2016/7/layout/VerticalSolidActionList"/>
    <dgm:cxn modelId="{D0D7F4E4-F32C-433A-947B-D444E2614FB2}" srcId="{F40E89D3-CAC5-4109-9A7C-28EA8F4E3D57}" destId="{FC2C0B31-E479-462F-ACBA-0BF3BC99B792}" srcOrd="0" destOrd="0" parTransId="{BCFED0C8-C0F1-4A67-8786-9E7CE758C9B8}" sibTransId="{722B76A4-AC65-459E-8827-B46E576477C2}"/>
    <dgm:cxn modelId="{33FAC4E5-AEED-43FE-8980-13EE8D626C0E}" type="presOf" srcId="{1D6433DE-D345-4EA1-A79E-CB22F2E4C1F0}" destId="{F90EBF0D-797F-4EEF-BBA2-CAE5447A35B6}" srcOrd="0" destOrd="0" presId="urn:microsoft.com/office/officeart/2016/7/layout/VerticalSolidActionList"/>
    <dgm:cxn modelId="{B94997E7-1AE6-4EBF-BCE3-BC143558E6B4}" type="presOf" srcId="{1C61D085-B0DC-4DDA-A94E-7F9BCEA09D64}" destId="{B423BF5C-E329-42C9-B7FE-95843DDAE2A7}" srcOrd="0" destOrd="0" presId="urn:microsoft.com/office/officeart/2016/7/layout/VerticalSolidActionList"/>
    <dgm:cxn modelId="{2A369BEE-091A-425D-B4E8-E58090978269}" srcId="{65E9DB6A-259E-46D3-A26E-6CB9F7914982}" destId="{7C341392-B188-4E29-BE88-DDD98B8CC85E}" srcOrd="1" destOrd="0" parTransId="{51AE4069-2EB1-4952-9C4E-6881C2D28EFE}" sibTransId="{6DAFFA0A-2375-4C2A-99F7-32BFED65C87A}"/>
    <dgm:cxn modelId="{8929E023-B20B-4382-B3A9-C75540B76A9C}" type="presParOf" srcId="{BBBDED42-8C79-424F-8325-B519B19DB51A}" destId="{34872C5D-4377-4C97-94B8-03B850E56524}" srcOrd="0" destOrd="0" presId="urn:microsoft.com/office/officeart/2016/7/layout/VerticalSolidActionList"/>
    <dgm:cxn modelId="{D688DFE2-35FD-4A9A-8EB0-B31F0FD59A28}" type="presParOf" srcId="{34872C5D-4377-4C97-94B8-03B850E56524}" destId="{92A5A63E-1B98-4D90-B508-7DC3E7B65903}" srcOrd="0" destOrd="0" presId="urn:microsoft.com/office/officeart/2016/7/layout/VerticalSolidActionList"/>
    <dgm:cxn modelId="{F7ED52D1-8C4B-40D3-8C59-E5786FEDFF32}" type="presParOf" srcId="{34872C5D-4377-4C97-94B8-03B850E56524}" destId="{305F40E5-5FB3-4397-B64C-87B0C9F282F8}" srcOrd="1" destOrd="0" presId="urn:microsoft.com/office/officeart/2016/7/layout/VerticalSolidActionList"/>
    <dgm:cxn modelId="{3E4992F6-21EE-42B1-BF94-D55198822CA1}" type="presParOf" srcId="{BBBDED42-8C79-424F-8325-B519B19DB51A}" destId="{6DC045BD-99D2-4C6D-BAF9-54CC33EA38DF}" srcOrd="1" destOrd="0" presId="urn:microsoft.com/office/officeart/2016/7/layout/VerticalSolidActionList"/>
    <dgm:cxn modelId="{3D6F3EDC-7957-4503-AF3C-1ED87B835FF1}" type="presParOf" srcId="{BBBDED42-8C79-424F-8325-B519B19DB51A}" destId="{0824D445-53C4-4E8E-AEC0-5960C577E57A}" srcOrd="2" destOrd="0" presId="urn:microsoft.com/office/officeart/2016/7/layout/VerticalSolidActionList"/>
    <dgm:cxn modelId="{1530DC08-4E15-4DF9-AB11-274B11008AD8}" type="presParOf" srcId="{0824D445-53C4-4E8E-AEC0-5960C577E57A}" destId="{61F62471-B22C-48A8-BA1F-EC297FD86A01}" srcOrd="0" destOrd="0" presId="urn:microsoft.com/office/officeart/2016/7/layout/VerticalSolidActionList"/>
    <dgm:cxn modelId="{F949006E-66CE-4FEC-99B3-464EC4FF3A02}" type="presParOf" srcId="{0824D445-53C4-4E8E-AEC0-5960C577E57A}" destId="{573FC3AA-21A1-440F-AFEE-B2F51565C310}" srcOrd="1" destOrd="0" presId="urn:microsoft.com/office/officeart/2016/7/layout/VerticalSolidActionList"/>
    <dgm:cxn modelId="{C75C41D8-47A4-4EA4-9D8C-C38B4B1DA31C}" type="presParOf" srcId="{BBBDED42-8C79-424F-8325-B519B19DB51A}" destId="{E32942A5-2547-46B2-A755-E54F6F63EA17}" srcOrd="3" destOrd="0" presId="urn:microsoft.com/office/officeart/2016/7/layout/VerticalSolidActionList"/>
    <dgm:cxn modelId="{C76EE08D-FE9B-440E-A7DA-DA0145172C1D}" type="presParOf" srcId="{BBBDED42-8C79-424F-8325-B519B19DB51A}" destId="{543252FD-4DF4-460E-8C7E-BE85D28F4D21}" srcOrd="4" destOrd="0" presId="urn:microsoft.com/office/officeart/2016/7/layout/VerticalSolidActionList"/>
    <dgm:cxn modelId="{B1F39309-E56F-4CD1-B609-07C8580D0850}" type="presParOf" srcId="{543252FD-4DF4-460E-8C7E-BE85D28F4D21}" destId="{8F8C4E97-C5CE-4C66-9395-329A556B7B85}" srcOrd="0" destOrd="0" presId="urn:microsoft.com/office/officeart/2016/7/layout/VerticalSolidActionList"/>
    <dgm:cxn modelId="{C9944A84-4C02-4071-9B2E-5E0F711145B8}" type="presParOf" srcId="{543252FD-4DF4-460E-8C7E-BE85D28F4D21}" destId="{B423BF5C-E329-42C9-B7FE-95843DDAE2A7}" srcOrd="1" destOrd="0" presId="urn:microsoft.com/office/officeart/2016/7/layout/VerticalSolidActionList"/>
    <dgm:cxn modelId="{CA68841D-43C1-47A6-B5C0-30D7C816B941}" type="presParOf" srcId="{BBBDED42-8C79-424F-8325-B519B19DB51A}" destId="{15E83437-51A5-4245-8929-8CA9599EA440}" srcOrd="5" destOrd="0" presId="urn:microsoft.com/office/officeart/2016/7/layout/VerticalSolidActionList"/>
    <dgm:cxn modelId="{32DAAA96-D350-4429-AB86-D8A51DA76085}" type="presParOf" srcId="{BBBDED42-8C79-424F-8325-B519B19DB51A}" destId="{2EE2A3D4-CE50-4CBF-9729-8FBC0DB8CB63}" srcOrd="6" destOrd="0" presId="urn:microsoft.com/office/officeart/2016/7/layout/VerticalSolidActionList"/>
    <dgm:cxn modelId="{5B228BA7-CD3C-487B-AD73-03F5DE40F2A3}" type="presParOf" srcId="{2EE2A3D4-CE50-4CBF-9729-8FBC0DB8CB63}" destId="{F00870D9-4DF1-46DC-9C32-30AF4D03655B}" srcOrd="0" destOrd="0" presId="urn:microsoft.com/office/officeart/2016/7/layout/VerticalSolidActionList"/>
    <dgm:cxn modelId="{0AD191DF-A0A5-480F-B7F8-3B8758F0165B}" type="presParOf" srcId="{2EE2A3D4-CE50-4CBF-9729-8FBC0DB8CB63}" destId="{F90EBF0D-797F-4EEF-BBA2-CAE5447A35B6}" srcOrd="1" destOrd="0" presId="urn:microsoft.com/office/officeart/2016/7/layout/VerticalSolidActionList"/>
    <dgm:cxn modelId="{2D761664-9F5E-42CD-B4F5-B6276970D2F2}" type="presParOf" srcId="{BBBDED42-8C79-424F-8325-B519B19DB51A}" destId="{559E5141-2929-44B4-A246-BF0372FE5162}" srcOrd="7" destOrd="0" presId="urn:microsoft.com/office/officeart/2016/7/layout/VerticalSolidActionList"/>
    <dgm:cxn modelId="{5D5222F3-4B53-4481-B83F-4108BFDE7C2F}" type="presParOf" srcId="{BBBDED42-8C79-424F-8325-B519B19DB51A}" destId="{4E47E70A-0188-43AF-A77A-F3D5EDB6647F}" srcOrd="8" destOrd="0" presId="urn:microsoft.com/office/officeart/2016/7/layout/VerticalSolidActionList"/>
    <dgm:cxn modelId="{43757C01-1D00-4D8B-A892-67C5FDF178EB}" type="presParOf" srcId="{4E47E70A-0188-43AF-A77A-F3D5EDB6647F}" destId="{09663F79-E3C3-4941-BD94-C0B1E4F0642B}" srcOrd="0" destOrd="0" presId="urn:microsoft.com/office/officeart/2016/7/layout/VerticalSolidActionList"/>
    <dgm:cxn modelId="{462B2E91-83E4-46F3-8467-469177C95432}" type="presParOf" srcId="{4E47E70A-0188-43AF-A77A-F3D5EDB6647F}" destId="{7DAA4DFC-8543-42DD-8352-136A36F1A71B}"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FB7637-38CA-4761-AE4A-DFF81C245CEB}" type="doc">
      <dgm:prSet loTypeId="urn:microsoft.com/office/officeart/2005/8/layout/vList2" loCatId="list" qsTypeId="urn:microsoft.com/office/officeart/2005/8/quickstyle/simple4" qsCatId="simple" csTypeId="urn:microsoft.com/office/officeart/2005/8/colors/colorful4" csCatId="colorful" phldr="1"/>
      <dgm:spPr/>
      <dgm:t>
        <a:bodyPr/>
        <a:lstStyle/>
        <a:p>
          <a:endParaRPr lang="en-US"/>
        </a:p>
      </dgm:t>
    </dgm:pt>
    <dgm:pt modelId="{8E900D22-214C-47F3-B10D-E8411CB74EB9}">
      <dgm:prSet custT="1"/>
      <dgm:spPr/>
      <dgm:t>
        <a:bodyPr/>
        <a:lstStyle/>
        <a:p>
          <a:r>
            <a:rPr lang="en-GB" sz="2400" dirty="0"/>
            <a:t>Whilst the islands are indeed remote, it must be remembered that the majority of PWS work is carried out on the mainland which may also be remote</a:t>
          </a:r>
          <a:endParaRPr lang="en-US" sz="2400" dirty="0"/>
        </a:p>
      </dgm:t>
    </dgm:pt>
    <dgm:pt modelId="{74C98BF4-FAAB-40F4-AAEC-4E49CF59FAFA}" type="parTrans" cxnId="{9AE182CC-7F18-4CEC-AE55-D29ADDDF661F}">
      <dgm:prSet/>
      <dgm:spPr/>
      <dgm:t>
        <a:bodyPr/>
        <a:lstStyle/>
        <a:p>
          <a:endParaRPr lang="en-US" sz="2400"/>
        </a:p>
      </dgm:t>
    </dgm:pt>
    <dgm:pt modelId="{A57F66FB-6038-4458-BB3B-2903C9A1DD1C}" type="sibTrans" cxnId="{9AE182CC-7F18-4CEC-AE55-D29ADDDF661F}">
      <dgm:prSet/>
      <dgm:spPr/>
      <dgm:t>
        <a:bodyPr/>
        <a:lstStyle/>
        <a:p>
          <a:endParaRPr lang="en-US" sz="2400"/>
        </a:p>
      </dgm:t>
    </dgm:pt>
    <dgm:pt modelId="{063EFB92-63F8-4A40-BE2E-710F29E48BB9}">
      <dgm:prSet custT="1"/>
      <dgm:spPr/>
      <dgm:t>
        <a:bodyPr/>
        <a:lstStyle/>
        <a:p>
          <a:r>
            <a:rPr lang="en-GB" sz="2400"/>
            <a:t>A82 &amp; A9 regularly closed due to accidents </a:t>
          </a:r>
        </a:p>
        <a:p>
          <a:r>
            <a:rPr lang="en-GB" sz="2400"/>
            <a:t>No alternative route for A82</a:t>
          </a:r>
          <a:endParaRPr lang="en-US" sz="2400"/>
        </a:p>
      </dgm:t>
    </dgm:pt>
    <dgm:pt modelId="{DD1067FF-A744-4F65-BFAE-413A2C4A15B5}" type="parTrans" cxnId="{65D674A7-D9FA-4CCD-A02E-988F19FB762F}">
      <dgm:prSet/>
      <dgm:spPr/>
      <dgm:t>
        <a:bodyPr/>
        <a:lstStyle/>
        <a:p>
          <a:endParaRPr lang="en-US" sz="2400"/>
        </a:p>
      </dgm:t>
    </dgm:pt>
    <dgm:pt modelId="{5849B5A2-0FE2-448F-8F7B-BDBB771BCD55}" type="sibTrans" cxnId="{65D674A7-D9FA-4CCD-A02E-988F19FB762F}">
      <dgm:prSet/>
      <dgm:spPr/>
      <dgm:t>
        <a:bodyPr/>
        <a:lstStyle/>
        <a:p>
          <a:endParaRPr lang="en-US" sz="2400"/>
        </a:p>
      </dgm:t>
    </dgm:pt>
    <dgm:pt modelId="{38DAF6AD-3C9B-446C-B664-1A1E90F95E79}">
      <dgm:prSet custT="1"/>
      <dgm:spPr/>
      <dgm:t>
        <a:bodyPr/>
        <a:lstStyle/>
        <a:p>
          <a:r>
            <a:rPr lang="en-GB" sz="2400"/>
            <a:t>Summer - Huge influx of tourists with their hire cars and camper vans</a:t>
          </a:r>
          <a:endParaRPr lang="en-US" sz="2400"/>
        </a:p>
      </dgm:t>
    </dgm:pt>
    <dgm:pt modelId="{9149C477-40BB-4353-A769-9BF1168ED1C2}" type="parTrans" cxnId="{1D3BC4CA-AE95-4746-83C6-5C7ABBE1B89C}">
      <dgm:prSet/>
      <dgm:spPr/>
      <dgm:t>
        <a:bodyPr/>
        <a:lstStyle/>
        <a:p>
          <a:endParaRPr lang="en-US" sz="2400"/>
        </a:p>
      </dgm:t>
    </dgm:pt>
    <dgm:pt modelId="{1B50F166-BD04-4F9A-9D33-0C70233D4645}" type="sibTrans" cxnId="{1D3BC4CA-AE95-4746-83C6-5C7ABBE1B89C}">
      <dgm:prSet/>
      <dgm:spPr/>
      <dgm:t>
        <a:bodyPr/>
        <a:lstStyle/>
        <a:p>
          <a:endParaRPr lang="en-US" sz="2400"/>
        </a:p>
      </dgm:t>
    </dgm:pt>
    <dgm:pt modelId="{0A34F142-D8DE-4727-9E5E-BBF3BCDF497B}">
      <dgm:prSet custT="1"/>
      <dgm:spPr/>
      <dgm:t>
        <a:bodyPr/>
        <a:lstStyle/>
        <a:p>
          <a:r>
            <a:rPr lang="en-GB" sz="2400" dirty="0"/>
            <a:t>Ardnamurchan peninsula (50 square miles) is on the mainland and accessed by </a:t>
          </a:r>
          <a:r>
            <a:rPr lang="en-GB" sz="2400" dirty="0" err="1"/>
            <a:t>Corran</a:t>
          </a:r>
          <a:r>
            <a:rPr lang="en-GB" sz="2400" dirty="0"/>
            <a:t> Ferry to avoid travelling an extra hour </a:t>
          </a:r>
          <a:r>
            <a:rPr lang="en-GB" sz="2400" b="1" dirty="0"/>
            <a:t>each way</a:t>
          </a:r>
          <a:r>
            <a:rPr lang="en-GB" sz="2400" dirty="0"/>
            <a:t>.</a:t>
          </a:r>
          <a:endParaRPr lang="en-US" sz="2400" dirty="0"/>
        </a:p>
      </dgm:t>
    </dgm:pt>
    <dgm:pt modelId="{C5553465-F72C-4E48-9AB3-F5AC2F977F27}" type="parTrans" cxnId="{4084F18E-E32B-4311-8B04-F0970E83925A}">
      <dgm:prSet/>
      <dgm:spPr/>
      <dgm:t>
        <a:bodyPr/>
        <a:lstStyle/>
        <a:p>
          <a:endParaRPr lang="en-US" sz="2400"/>
        </a:p>
      </dgm:t>
    </dgm:pt>
    <dgm:pt modelId="{14E547F8-9342-48CB-88D5-8F82749ACCF0}" type="sibTrans" cxnId="{4084F18E-E32B-4311-8B04-F0970E83925A}">
      <dgm:prSet/>
      <dgm:spPr/>
      <dgm:t>
        <a:bodyPr/>
        <a:lstStyle/>
        <a:p>
          <a:endParaRPr lang="en-US" sz="2400"/>
        </a:p>
      </dgm:t>
    </dgm:pt>
    <dgm:pt modelId="{E8FD6170-B12A-4650-904C-F7E745F1735B}">
      <dgm:prSet custT="1"/>
      <dgm:spPr/>
      <dgm:t>
        <a:bodyPr/>
        <a:lstStyle/>
        <a:p>
          <a:r>
            <a:rPr lang="en-GB" sz="2400"/>
            <a:t>Winter – Stormy, snow &amp; icy conditions </a:t>
          </a:r>
        </a:p>
      </dgm:t>
    </dgm:pt>
    <dgm:pt modelId="{C02AADEF-7AB1-487C-988B-7CCF23378191}" type="parTrans" cxnId="{A4C6C149-E05C-404B-AA98-A1BF8C49AA67}">
      <dgm:prSet/>
      <dgm:spPr/>
      <dgm:t>
        <a:bodyPr/>
        <a:lstStyle/>
        <a:p>
          <a:endParaRPr lang="en-GB" sz="2400"/>
        </a:p>
      </dgm:t>
    </dgm:pt>
    <dgm:pt modelId="{D2684D16-FE6A-4433-8AD4-4ED32790A71D}" type="sibTrans" cxnId="{A4C6C149-E05C-404B-AA98-A1BF8C49AA67}">
      <dgm:prSet/>
      <dgm:spPr/>
      <dgm:t>
        <a:bodyPr/>
        <a:lstStyle/>
        <a:p>
          <a:endParaRPr lang="en-GB" sz="2400"/>
        </a:p>
      </dgm:t>
    </dgm:pt>
    <dgm:pt modelId="{93451922-D7A3-4A3C-A520-391ECFD13C3E}">
      <dgm:prSet custT="1"/>
      <dgm:spPr/>
      <dgm:t>
        <a:bodyPr/>
        <a:lstStyle/>
        <a:p>
          <a:r>
            <a:rPr lang="en-GB" sz="2400" dirty="0"/>
            <a:t>Majority of roads that we travel on are single track</a:t>
          </a:r>
        </a:p>
      </dgm:t>
    </dgm:pt>
    <dgm:pt modelId="{91FE0807-35E5-4E09-8749-0CA7F58C53BF}" type="parTrans" cxnId="{4D2291FE-AC52-4B3E-8FC7-F748D759FBBD}">
      <dgm:prSet/>
      <dgm:spPr/>
      <dgm:t>
        <a:bodyPr/>
        <a:lstStyle/>
        <a:p>
          <a:endParaRPr lang="en-GB" sz="2400"/>
        </a:p>
      </dgm:t>
    </dgm:pt>
    <dgm:pt modelId="{0EEFBBDB-0CFA-4572-9CCE-7CF4DE9E6FA9}" type="sibTrans" cxnId="{4D2291FE-AC52-4B3E-8FC7-F748D759FBBD}">
      <dgm:prSet/>
      <dgm:spPr/>
      <dgm:t>
        <a:bodyPr/>
        <a:lstStyle/>
        <a:p>
          <a:endParaRPr lang="en-GB" sz="2400"/>
        </a:p>
      </dgm:t>
    </dgm:pt>
    <dgm:pt modelId="{5DD4FE2E-7D1D-49BD-BF38-7E8424267F89}" type="pres">
      <dgm:prSet presAssocID="{0FFB7637-38CA-4761-AE4A-DFF81C245CEB}" presName="linear" presStyleCnt="0">
        <dgm:presLayoutVars>
          <dgm:animLvl val="lvl"/>
          <dgm:resizeHandles val="exact"/>
        </dgm:presLayoutVars>
      </dgm:prSet>
      <dgm:spPr/>
    </dgm:pt>
    <dgm:pt modelId="{DC2934C6-67CC-42E8-A21F-0F22316CBFA7}" type="pres">
      <dgm:prSet presAssocID="{8E900D22-214C-47F3-B10D-E8411CB74EB9}" presName="parentText" presStyleLbl="node1" presStyleIdx="0" presStyleCnt="6" custScaleY="115024" custLinFactNeighborX="-2499" custLinFactNeighborY="-22810">
        <dgm:presLayoutVars>
          <dgm:chMax val="0"/>
          <dgm:bulletEnabled val="1"/>
        </dgm:presLayoutVars>
      </dgm:prSet>
      <dgm:spPr/>
    </dgm:pt>
    <dgm:pt modelId="{B3BB59B2-E9DD-4C46-AAB8-44C03C672EAC}" type="pres">
      <dgm:prSet presAssocID="{A57F66FB-6038-4458-BB3B-2903C9A1DD1C}" presName="spacer" presStyleCnt="0"/>
      <dgm:spPr/>
    </dgm:pt>
    <dgm:pt modelId="{755F2F69-0156-447F-B118-09F7742C7082}" type="pres">
      <dgm:prSet presAssocID="{063EFB92-63F8-4A40-BE2E-710F29E48BB9}" presName="parentText" presStyleLbl="node1" presStyleIdx="1" presStyleCnt="6">
        <dgm:presLayoutVars>
          <dgm:chMax val="0"/>
          <dgm:bulletEnabled val="1"/>
        </dgm:presLayoutVars>
      </dgm:prSet>
      <dgm:spPr/>
    </dgm:pt>
    <dgm:pt modelId="{8CF48546-8454-4D4F-934A-F8CB3AA8012C}" type="pres">
      <dgm:prSet presAssocID="{5849B5A2-0FE2-448F-8F7B-BDBB771BCD55}" presName="spacer" presStyleCnt="0"/>
      <dgm:spPr/>
    </dgm:pt>
    <dgm:pt modelId="{B2A2A6EC-285D-485F-BC33-FC89A75637B4}" type="pres">
      <dgm:prSet presAssocID="{93451922-D7A3-4A3C-A520-391ECFD13C3E}" presName="parentText" presStyleLbl="node1" presStyleIdx="2" presStyleCnt="6">
        <dgm:presLayoutVars>
          <dgm:chMax val="0"/>
          <dgm:bulletEnabled val="1"/>
        </dgm:presLayoutVars>
      </dgm:prSet>
      <dgm:spPr/>
    </dgm:pt>
    <dgm:pt modelId="{87CAD2CD-9089-4B0A-B1D6-E59C30AA7151}" type="pres">
      <dgm:prSet presAssocID="{0EEFBBDB-0CFA-4572-9CCE-7CF4DE9E6FA9}" presName="spacer" presStyleCnt="0"/>
      <dgm:spPr/>
    </dgm:pt>
    <dgm:pt modelId="{32364E51-AFE0-473C-BA4C-89EF07B60927}" type="pres">
      <dgm:prSet presAssocID="{E8FD6170-B12A-4650-904C-F7E745F1735B}" presName="parentText" presStyleLbl="node1" presStyleIdx="3" presStyleCnt="6" custLinFactNeighborY="53633">
        <dgm:presLayoutVars>
          <dgm:chMax val="0"/>
          <dgm:bulletEnabled val="1"/>
        </dgm:presLayoutVars>
      </dgm:prSet>
      <dgm:spPr/>
    </dgm:pt>
    <dgm:pt modelId="{1A7AEE5F-3B6D-4A60-8B28-3CCDEDA64686}" type="pres">
      <dgm:prSet presAssocID="{D2684D16-FE6A-4433-8AD4-4ED32790A71D}" presName="spacer" presStyleCnt="0"/>
      <dgm:spPr/>
    </dgm:pt>
    <dgm:pt modelId="{3A252CF1-34B0-4EF1-989D-A1633A96F635}" type="pres">
      <dgm:prSet presAssocID="{38DAF6AD-3C9B-446C-B664-1A1E90F95E79}" presName="parentText" presStyleLbl="node1" presStyleIdx="4" presStyleCnt="6" custLinFactNeighborX="1853" custLinFactNeighborY="89431">
        <dgm:presLayoutVars>
          <dgm:chMax val="0"/>
          <dgm:bulletEnabled val="1"/>
        </dgm:presLayoutVars>
      </dgm:prSet>
      <dgm:spPr/>
    </dgm:pt>
    <dgm:pt modelId="{1D1BF650-FF9E-47E0-A62C-5978C00BE7BB}" type="pres">
      <dgm:prSet presAssocID="{1B50F166-BD04-4F9A-9D33-0C70233D4645}" presName="spacer" presStyleCnt="0"/>
      <dgm:spPr/>
    </dgm:pt>
    <dgm:pt modelId="{309A8573-5093-404D-9152-AE91C0A9CB31}" type="pres">
      <dgm:prSet presAssocID="{0A34F142-D8DE-4727-9E5E-BBF3BCDF497B}" presName="parentText" presStyleLbl="node1" presStyleIdx="5" presStyleCnt="6" custLinFactY="6267" custLinFactNeighborY="100000">
        <dgm:presLayoutVars>
          <dgm:chMax val="0"/>
          <dgm:bulletEnabled val="1"/>
        </dgm:presLayoutVars>
      </dgm:prSet>
      <dgm:spPr/>
    </dgm:pt>
  </dgm:ptLst>
  <dgm:cxnLst>
    <dgm:cxn modelId="{8F2B4502-FF0C-4C08-9831-1CCFD65B5A0C}" type="presOf" srcId="{38DAF6AD-3C9B-446C-B664-1A1E90F95E79}" destId="{3A252CF1-34B0-4EF1-989D-A1633A96F635}" srcOrd="0" destOrd="0" presId="urn:microsoft.com/office/officeart/2005/8/layout/vList2"/>
    <dgm:cxn modelId="{F114E764-B251-45D4-890E-900F3A785F9F}" type="presOf" srcId="{0FFB7637-38CA-4761-AE4A-DFF81C245CEB}" destId="{5DD4FE2E-7D1D-49BD-BF38-7E8424267F89}" srcOrd="0" destOrd="0" presId="urn:microsoft.com/office/officeart/2005/8/layout/vList2"/>
    <dgm:cxn modelId="{A4C6C149-E05C-404B-AA98-A1BF8C49AA67}" srcId="{0FFB7637-38CA-4761-AE4A-DFF81C245CEB}" destId="{E8FD6170-B12A-4650-904C-F7E745F1735B}" srcOrd="3" destOrd="0" parTransId="{C02AADEF-7AB1-487C-988B-7CCF23378191}" sibTransId="{D2684D16-FE6A-4433-8AD4-4ED32790A71D}"/>
    <dgm:cxn modelId="{4084F18E-E32B-4311-8B04-F0970E83925A}" srcId="{0FFB7637-38CA-4761-AE4A-DFF81C245CEB}" destId="{0A34F142-D8DE-4727-9E5E-BBF3BCDF497B}" srcOrd="5" destOrd="0" parTransId="{C5553465-F72C-4E48-9AB3-F5AC2F977F27}" sibTransId="{14E547F8-9342-48CB-88D5-8F82749ACCF0}"/>
    <dgm:cxn modelId="{B5B64096-18C1-4C6E-ABBF-D1A174F0325E}" type="presOf" srcId="{0A34F142-D8DE-4727-9E5E-BBF3BCDF497B}" destId="{309A8573-5093-404D-9152-AE91C0A9CB31}" srcOrd="0" destOrd="0" presId="urn:microsoft.com/office/officeart/2005/8/layout/vList2"/>
    <dgm:cxn modelId="{92FF379A-C2B0-4545-8397-0E6ABA89DC8E}" type="presOf" srcId="{063EFB92-63F8-4A40-BE2E-710F29E48BB9}" destId="{755F2F69-0156-447F-B118-09F7742C7082}" srcOrd="0" destOrd="0" presId="urn:microsoft.com/office/officeart/2005/8/layout/vList2"/>
    <dgm:cxn modelId="{65D674A7-D9FA-4CCD-A02E-988F19FB762F}" srcId="{0FFB7637-38CA-4761-AE4A-DFF81C245CEB}" destId="{063EFB92-63F8-4A40-BE2E-710F29E48BB9}" srcOrd="1" destOrd="0" parTransId="{DD1067FF-A744-4F65-BFAE-413A2C4A15B5}" sibTransId="{5849B5A2-0FE2-448F-8F7B-BDBB771BCD55}"/>
    <dgm:cxn modelId="{349E7EAD-9506-4197-A42F-62C25AD288C2}" type="presOf" srcId="{8E900D22-214C-47F3-B10D-E8411CB74EB9}" destId="{DC2934C6-67CC-42E8-A21F-0F22316CBFA7}" srcOrd="0" destOrd="0" presId="urn:microsoft.com/office/officeart/2005/8/layout/vList2"/>
    <dgm:cxn modelId="{C9E9C7AF-15A0-427B-900F-705527E0C705}" type="presOf" srcId="{93451922-D7A3-4A3C-A520-391ECFD13C3E}" destId="{B2A2A6EC-285D-485F-BC33-FC89A75637B4}" srcOrd="0" destOrd="0" presId="urn:microsoft.com/office/officeart/2005/8/layout/vList2"/>
    <dgm:cxn modelId="{1D3BC4CA-AE95-4746-83C6-5C7ABBE1B89C}" srcId="{0FFB7637-38CA-4761-AE4A-DFF81C245CEB}" destId="{38DAF6AD-3C9B-446C-B664-1A1E90F95E79}" srcOrd="4" destOrd="0" parTransId="{9149C477-40BB-4353-A769-9BF1168ED1C2}" sibTransId="{1B50F166-BD04-4F9A-9D33-0C70233D4645}"/>
    <dgm:cxn modelId="{9AE182CC-7F18-4CEC-AE55-D29ADDDF661F}" srcId="{0FFB7637-38CA-4761-AE4A-DFF81C245CEB}" destId="{8E900D22-214C-47F3-B10D-E8411CB74EB9}" srcOrd="0" destOrd="0" parTransId="{74C98BF4-FAAB-40F4-AAEC-4E49CF59FAFA}" sibTransId="{A57F66FB-6038-4458-BB3B-2903C9A1DD1C}"/>
    <dgm:cxn modelId="{0B36EECD-EA17-45CC-B4EA-1F8402E27AC7}" type="presOf" srcId="{E8FD6170-B12A-4650-904C-F7E745F1735B}" destId="{32364E51-AFE0-473C-BA4C-89EF07B60927}" srcOrd="0" destOrd="0" presId="urn:microsoft.com/office/officeart/2005/8/layout/vList2"/>
    <dgm:cxn modelId="{4D2291FE-AC52-4B3E-8FC7-F748D759FBBD}" srcId="{0FFB7637-38CA-4761-AE4A-DFF81C245CEB}" destId="{93451922-D7A3-4A3C-A520-391ECFD13C3E}" srcOrd="2" destOrd="0" parTransId="{91FE0807-35E5-4E09-8749-0CA7F58C53BF}" sibTransId="{0EEFBBDB-0CFA-4572-9CCE-7CF4DE9E6FA9}"/>
    <dgm:cxn modelId="{A89C93E5-9443-483A-8AC7-7954FE7273B4}" type="presParOf" srcId="{5DD4FE2E-7D1D-49BD-BF38-7E8424267F89}" destId="{DC2934C6-67CC-42E8-A21F-0F22316CBFA7}" srcOrd="0" destOrd="0" presId="urn:microsoft.com/office/officeart/2005/8/layout/vList2"/>
    <dgm:cxn modelId="{E289AD24-B363-4DBF-AF1A-AD25CBD8F8BC}" type="presParOf" srcId="{5DD4FE2E-7D1D-49BD-BF38-7E8424267F89}" destId="{B3BB59B2-E9DD-4C46-AAB8-44C03C672EAC}" srcOrd="1" destOrd="0" presId="urn:microsoft.com/office/officeart/2005/8/layout/vList2"/>
    <dgm:cxn modelId="{A1D01F81-0F64-46F1-86AC-0E993873C699}" type="presParOf" srcId="{5DD4FE2E-7D1D-49BD-BF38-7E8424267F89}" destId="{755F2F69-0156-447F-B118-09F7742C7082}" srcOrd="2" destOrd="0" presId="urn:microsoft.com/office/officeart/2005/8/layout/vList2"/>
    <dgm:cxn modelId="{FE61DB33-47D0-4508-93F7-E345767562E4}" type="presParOf" srcId="{5DD4FE2E-7D1D-49BD-BF38-7E8424267F89}" destId="{8CF48546-8454-4D4F-934A-F8CB3AA8012C}" srcOrd="3" destOrd="0" presId="urn:microsoft.com/office/officeart/2005/8/layout/vList2"/>
    <dgm:cxn modelId="{16D134A1-482E-4779-85E3-9643FC3E8168}" type="presParOf" srcId="{5DD4FE2E-7D1D-49BD-BF38-7E8424267F89}" destId="{B2A2A6EC-285D-485F-BC33-FC89A75637B4}" srcOrd="4" destOrd="0" presId="urn:microsoft.com/office/officeart/2005/8/layout/vList2"/>
    <dgm:cxn modelId="{604DF18D-3116-4C4E-8E25-61D744DFF0E1}" type="presParOf" srcId="{5DD4FE2E-7D1D-49BD-BF38-7E8424267F89}" destId="{87CAD2CD-9089-4B0A-B1D6-E59C30AA7151}" srcOrd="5" destOrd="0" presId="urn:microsoft.com/office/officeart/2005/8/layout/vList2"/>
    <dgm:cxn modelId="{8465B8E4-241D-4F31-A43D-0AAF2E2A053F}" type="presParOf" srcId="{5DD4FE2E-7D1D-49BD-BF38-7E8424267F89}" destId="{32364E51-AFE0-473C-BA4C-89EF07B60927}" srcOrd="6" destOrd="0" presId="urn:microsoft.com/office/officeart/2005/8/layout/vList2"/>
    <dgm:cxn modelId="{B8B9F73B-EC83-46A9-B0C2-A08451D0EF7C}" type="presParOf" srcId="{5DD4FE2E-7D1D-49BD-BF38-7E8424267F89}" destId="{1A7AEE5F-3B6D-4A60-8B28-3CCDEDA64686}" srcOrd="7" destOrd="0" presId="urn:microsoft.com/office/officeart/2005/8/layout/vList2"/>
    <dgm:cxn modelId="{84BE7D1D-12DA-410B-BF80-D313D3A54A48}" type="presParOf" srcId="{5DD4FE2E-7D1D-49BD-BF38-7E8424267F89}" destId="{3A252CF1-34B0-4EF1-989D-A1633A96F635}" srcOrd="8" destOrd="0" presId="urn:microsoft.com/office/officeart/2005/8/layout/vList2"/>
    <dgm:cxn modelId="{543EB8DC-59E0-42ED-A19E-7A898E8ACE14}" type="presParOf" srcId="{5DD4FE2E-7D1D-49BD-BF38-7E8424267F89}" destId="{1D1BF650-FF9E-47E0-A62C-5978C00BE7BB}" srcOrd="9" destOrd="0" presId="urn:microsoft.com/office/officeart/2005/8/layout/vList2"/>
    <dgm:cxn modelId="{D14006E8-CC69-40A0-83D4-42BEFF0E9E1A}" type="presParOf" srcId="{5DD4FE2E-7D1D-49BD-BF38-7E8424267F89}" destId="{309A8573-5093-404D-9152-AE91C0A9CB31}"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B5D4336-3F97-4D37-A4DC-2365B53FA92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6CC519F-F4CF-48ED-BDF9-08DB5C6161EC}">
      <dgm:prSet/>
      <dgm:spPr/>
      <dgm:t>
        <a:bodyPr/>
        <a:lstStyle/>
        <a:p>
          <a:pPr>
            <a:lnSpc>
              <a:spcPct val="100000"/>
            </a:lnSpc>
          </a:pPr>
          <a:r>
            <a:rPr lang="en-GB" dirty="0"/>
            <a:t>No boat travel if boat or skipper unlicensed to carry work personnel</a:t>
          </a:r>
          <a:endParaRPr lang="en-US" dirty="0"/>
        </a:p>
      </dgm:t>
    </dgm:pt>
    <dgm:pt modelId="{1544A2AD-3A3F-4F40-A990-D39922FC112F}" type="parTrans" cxnId="{C3A4D8BF-4DA6-4949-81D6-E5CFC0E6A3E8}">
      <dgm:prSet/>
      <dgm:spPr/>
      <dgm:t>
        <a:bodyPr/>
        <a:lstStyle/>
        <a:p>
          <a:endParaRPr lang="en-US"/>
        </a:p>
      </dgm:t>
    </dgm:pt>
    <dgm:pt modelId="{3CF87B5E-0CB0-4943-A7F5-64A161A4FC22}" type="sibTrans" cxnId="{C3A4D8BF-4DA6-4949-81D6-E5CFC0E6A3E8}">
      <dgm:prSet/>
      <dgm:spPr/>
      <dgm:t>
        <a:bodyPr/>
        <a:lstStyle/>
        <a:p>
          <a:endParaRPr lang="en-US"/>
        </a:p>
      </dgm:t>
    </dgm:pt>
    <dgm:pt modelId="{8E510E33-EB61-4A8D-AF09-2DE4228D6F56}">
      <dgm:prSet/>
      <dgm:spPr/>
      <dgm:t>
        <a:bodyPr/>
        <a:lstStyle/>
        <a:p>
          <a:pPr>
            <a:lnSpc>
              <a:spcPct val="100000"/>
            </a:lnSpc>
          </a:pPr>
          <a:r>
            <a:rPr lang="en-GB"/>
            <a:t>Restricted sampling and RA in locations inaccessible by vehicle</a:t>
          </a:r>
          <a:endParaRPr lang="en-US"/>
        </a:p>
      </dgm:t>
    </dgm:pt>
    <dgm:pt modelId="{355C408B-C665-4132-97AA-91B116BF1048}" type="parTrans" cxnId="{5C8B86BA-DD92-4D4C-9696-AC2BC9AF1A69}">
      <dgm:prSet/>
      <dgm:spPr/>
      <dgm:t>
        <a:bodyPr/>
        <a:lstStyle/>
        <a:p>
          <a:endParaRPr lang="en-US"/>
        </a:p>
      </dgm:t>
    </dgm:pt>
    <dgm:pt modelId="{A7169353-64CE-40EA-B721-00A79373B431}" type="sibTrans" cxnId="{5C8B86BA-DD92-4D4C-9696-AC2BC9AF1A69}">
      <dgm:prSet/>
      <dgm:spPr/>
      <dgm:t>
        <a:bodyPr/>
        <a:lstStyle/>
        <a:p>
          <a:endParaRPr lang="en-US"/>
        </a:p>
      </dgm:t>
    </dgm:pt>
    <dgm:pt modelId="{7B15EE15-C605-459A-9B93-A63F5F11E45D}">
      <dgm:prSet/>
      <dgm:spPr/>
      <dgm:t>
        <a:bodyPr/>
        <a:lstStyle/>
        <a:p>
          <a:pPr>
            <a:lnSpc>
              <a:spcPct val="100000"/>
            </a:lnSpc>
          </a:pPr>
          <a:r>
            <a:rPr lang="en-GB"/>
            <a:t>Challenges highlighted with 2017 requirement to RA</a:t>
          </a:r>
          <a:endParaRPr lang="en-US"/>
        </a:p>
      </dgm:t>
    </dgm:pt>
    <dgm:pt modelId="{88527E95-5BD3-40B7-9CCD-53DE7940F628}" type="parTrans" cxnId="{8EEDAF47-10BF-4216-A643-DC215FEA5B9F}">
      <dgm:prSet/>
      <dgm:spPr/>
      <dgm:t>
        <a:bodyPr/>
        <a:lstStyle/>
        <a:p>
          <a:endParaRPr lang="en-US"/>
        </a:p>
      </dgm:t>
    </dgm:pt>
    <dgm:pt modelId="{8AF69AD6-02B5-42F8-8A8D-08F177EEB38B}" type="sibTrans" cxnId="{8EEDAF47-10BF-4216-A643-DC215FEA5B9F}">
      <dgm:prSet/>
      <dgm:spPr/>
      <dgm:t>
        <a:bodyPr/>
        <a:lstStyle/>
        <a:p>
          <a:endParaRPr lang="en-US"/>
        </a:p>
      </dgm:t>
    </dgm:pt>
    <dgm:pt modelId="{FA7228F6-D540-4373-9F1C-79AF9683053F}">
      <dgm:prSet/>
      <dgm:spPr/>
      <dgm:t>
        <a:bodyPr/>
        <a:lstStyle/>
        <a:p>
          <a:pPr>
            <a:lnSpc>
              <a:spcPct val="100000"/>
            </a:lnSpc>
          </a:pPr>
          <a:r>
            <a:rPr lang="en-GB"/>
            <a:t>Magnified by Short Term Let applications</a:t>
          </a:r>
          <a:endParaRPr lang="en-US"/>
        </a:p>
      </dgm:t>
    </dgm:pt>
    <dgm:pt modelId="{66FE5DB3-5C0C-4F94-A1EA-5CF66D986172}" type="parTrans" cxnId="{317C7D01-EF1E-4764-B234-AA450F2AB8FB}">
      <dgm:prSet/>
      <dgm:spPr/>
      <dgm:t>
        <a:bodyPr/>
        <a:lstStyle/>
        <a:p>
          <a:endParaRPr lang="en-US"/>
        </a:p>
      </dgm:t>
    </dgm:pt>
    <dgm:pt modelId="{6388FA18-0A16-4FC1-9D92-1AE0EA78E4B4}" type="sibTrans" cxnId="{317C7D01-EF1E-4764-B234-AA450F2AB8FB}">
      <dgm:prSet/>
      <dgm:spPr/>
      <dgm:t>
        <a:bodyPr/>
        <a:lstStyle/>
        <a:p>
          <a:endParaRPr lang="en-US"/>
        </a:p>
      </dgm:t>
    </dgm:pt>
    <dgm:pt modelId="{265C9241-1DD3-4CDB-9D2F-3BE36435E792}">
      <dgm:prSet/>
      <dgm:spPr/>
      <dgm:t>
        <a:bodyPr/>
        <a:lstStyle/>
        <a:p>
          <a:pPr>
            <a:lnSpc>
              <a:spcPct val="100000"/>
            </a:lnSpc>
          </a:pPr>
          <a:r>
            <a:rPr lang="en-GB"/>
            <a:t>Looking for satisfactory solution</a:t>
          </a:r>
          <a:endParaRPr lang="en-US"/>
        </a:p>
      </dgm:t>
    </dgm:pt>
    <dgm:pt modelId="{6691F68C-D4B3-45DE-B559-20458E6F6A66}" type="parTrans" cxnId="{EBE71B0A-2DA2-40EC-8203-DF0ECFB5A929}">
      <dgm:prSet/>
      <dgm:spPr/>
      <dgm:t>
        <a:bodyPr/>
        <a:lstStyle/>
        <a:p>
          <a:endParaRPr lang="en-US"/>
        </a:p>
      </dgm:t>
    </dgm:pt>
    <dgm:pt modelId="{084E158D-22A0-49D3-92A0-5F0BCB32C625}" type="sibTrans" cxnId="{EBE71B0A-2DA2-40EC-8203-DF0ECFB5A929}">
      <dgm:prSet/>
      <dgm:spPr/>
      <dgm:t>
        <a:bodyPr/>
        <a:lstStyle/>
        <a:p>
          <a:endParaRPr lang="en-US"/>
        </a:p>
      </dgm:t>
    </dgm:pt>
    <dgm:pt modelId="{74A95A80-E527-4141-9149-83D4590B1B5E}" type="pres">
      <dgm:prSet presAssocID="{1B5D4336-3F97-4D37-A4DC-2365B53FA924}" presName="root" presStyleCnt="0">
        <dgm:presLayoutVars>
          <dgm:dir/>
          <dgm:resizeHandles val="exact"/>
        </dgm:presLayoutVars>
      </dgm:prSet>
      <dgm:spPr/>
    </dgm:pt>
    <dgm:pt modelId="{57A9CB64-A52E-458E-80ED-5DF226582BA5}" type="pres">
      <dgm:prSet presAssocID="{B6CC519F-F4CF-48ED-BDF9-08DB5C6161EC}" presName="compNode" presStyleCnt="0"/>
      <dgm:spPr/>
    </dgm:pt>
    <dgm:pt modelId="{0569C255-0FFF-49BE-BF45-98786DD06005}" type="pres">
      <dgm:prSet presAssocID="{B6CC519F-F4CF-48ED-BDF9-08DB5C6161EC}" presName="bgRect" presStyleLbl="bgShp" presStyleIdx="0" presStyleCnt="5"/>
      <dgm:spPr/>
    </dgm:pt>
    <dgm:pt modelId="{7839571B-4065-4570-AB0B-BB8BD80F162C}" type="pres">
      <dgm:prSet presAssocID="{B6CC519F-F4CF-48ED-BDF9-08DB5C6161E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ailboat"/>
        </a:ext>
      </dgm:extLst>
    </dgm:pt>
    <dgm:pt modelId="{B15F1D18-7C07-4152-AF77-5CF1765600D1}" type="pres">
      <dgm:prSet presAssocID="{B6CC519F-F4CF-48ED-BDF9-08DB5C6161EC}" presName="spaceRect" presStyleCnt="0"/>
      <dgm:spPr/>
    </dgm:pt>
    <dgm:pt modelId="{1C83747E-D0E9-4330-A3E4-62EEF6B75AF1}" type="pres">
      <dgm:prSet presAssocID="{B6CC519F-F4CF-48ED-BDF9-08DB5C6161EC}" presName="parTx" presStyleLbl="revTx" presStyleIdx="0" presStyleCnt="5">
        <dgm:presLayoutVars>
          <dgm:chMax val="0"/>
          <dgm:chPref val="0"/>
        </dgm:presLayoutVars>
      </dgm:prSet>
      <dgm:spPr/>
    </dgm:pt>
    <dgm:pt modelId="{16D3944B-0C85-4A38-9F2E-D8517105C4BF}" type="pres">
      <dgm:prSet presAssocID="{3CF87B5E-0CB0-4943-A7F5-64A161A4FC22}" presName="sibTrans" presStyleCnt="0"/>
      <dgm:spPr/>
    </dgm:pt>
    <dgm:pt modelId="{3F5CF66B-C7E4-4A60-96ED-4A8D9F50BE00}" type="pres">
      <dgm:prSet presAssocID="{8E510E33-EB61-4A8D-AF09-2DE4228D6F56}" presName="compNode" presStyleCnt="0"/>
      <dgm:spPr/>
    </dgm:pt>
    <dgm:pt modelId="{8D27EF0D-BD5A-4040-B47B-58479B9B9F62}" type="pres">
      <dgm:prSet presAssocID="{8E510E33-EB61-4A8D-AF09-2DE4228D6F56}" presName="bgRect" presStyleLbl="bgShp" presStyleIdx="1" presStyleCnt="5"/>
      <dgm:spPr/>
    </dgm:pt>
    <dgm:pt modelId="{1FAF58A9-3C36-4C6A-B34D-6923FE89992B}" type="pres">
      <dgm:prSet presAssocID="{8E510E33-EB61-4A8D-AF09-2DE4228D6F56}"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ar with solid fill"/>
        </a:ext>
      </dgm:extLst>
    </dgm:pt>
    <dgm:pt modelId="{FDFD0DD1-5574-44C0-AF7D-D63C450DFE12}" type="pres">
      <dgm:prSet presAssocID="{8E510E33-EB61-4A8D-AF09-2DE4228D6F56}" presName="spaceRect" presStyleCnt="0"/>
      <dgm:spPr/>
    </dgm:pt>
    <dgm:pt modelId="{02EB6E91-9029-4B74-8AEC-0A989533ADB4}" type="pres">
      <dgm:prSet presAssocID="{8E510E33-EB61-4A8D-AF09-2DE4228D6F56}" presName="parTx" presStyleLbl="revTx" presStyleIdx="1" presStyleCnt="5">
        <dgm:presLayoutVars>
          <dgm:chMax val="0"/>
          <dgm:chPref val="0"/>
        </dgm:presLayoutVars>
      </dgm:prSet>
      <dgm:spPr/>
    </dgm:pt>
    <dgm:pt modelId="{58F70FDF-6FC9-4F42-B668-3B57C51EAD31}" type="pres">
      <dgm:prSet presAssocID="{A7169353-64CE-40EA-B721-00A79373B431}" presName="sibTrans" presStyleCnt="0"/>
      <dgm:spPr/>
    </dgm:pt>
    <dgm:pt modelId="{76D2E076-66EE-467F-B693-48BCB8E6D0F2}" type="pres">
      <dgm:prSet presAssocID="{7B15EE15-C605-459A-9B93-A63F5F11E45D}" presName="compNode" presStyleCnt="0"/>
      <dgm:spPr/>
    </dgm:pt>
    <dgm:pt modelId="{EF620E83-C54E-4874-BF12-70E79EC7E2A5}" type="pres">
      <dgm:prSet presAssocID="{7B15EE15-C605-459A-9B93-A63F5F11E45D}" presName="bgRect" presStyleLbl="bgShp" presStyleIdx="2" presStyleCnt="5"/>
      <dgm:spPr/>
    </dgm:pt>
    <dgm:pt modelId="{330825D1-7BC9-4064-A296-6A1F29ACF967}" type="pres">
      <dgm:prSet presAssocID="{7B15EE15-C605-459A-9B93-A63F5F11E45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ick"/>
        </a:ext>
      </dgm:extLst>
    </dgm:pt>
    <dgm:pt modelId="{BE820A8E-5B83-4EBA-8BDE-CB168EC80CC6}" type="pres">
      <dgm:prSet presAssocID="{7B15EE15-C605-459A-9B93-A63F5F11E45D}" presName="spaceRect" presStyleCnt="0"/>
      <dgm:spPr/>
    </dgm:pt>
    <dgm:pt modelId="{95836114-1D12-4D9D-BE2C-89F4354A1EC1}" type="pres">
      <dgm:prSet presAssocID="{7B15EE15-C605-459A-9B93-A63F5F11E45D}" presName="parTx" presStyleLbl="revTx" presStyleIdx="2" presStyleCnt="5">
        <dgm:presLayoutVars>
          <dgm:chMax val="0"/>
          <dgm:chPref val="0"/>
        </dgm:presLayoutVars>
      </dgm:prSet>
      <dgm:spPr/>
    </dgm:pt>
    <dgm:pt modelId="{D7F4E705-EEA9-4BE0-9BA1-8F4FD8DF089D}" type="pres">
      <dgm:prSet presAssocID="{8AF69AD6-02B5-42F8-8A8D-08F177EEB38B}" presName="sibTrans" presStyleCnt="0"/>
      <dgm:spPr/>
    </dgm:pt>
    <dgm:pt modelId="{72AA1399-402A-44AF-81E1-5A7C5A7FBEAA}" type="pres">
      <dgm:prSet presAssocID="{FA7228F6-D540-4373-9F1C-79AF9683053F}" presName="compNode" presStyleCnt="0"/>
      <dgm:spPr/>
    </dgm:pt>
    <dgm:pt modelId="{48EAFC37-3C2B-4396-993C-EB37722F03B2}" type="pres">
      <dgm:prSet presAssocID="{FA7228F6-D540-4373-9F1C-79AF9683053F}" presName="bgRect" presStyleLbl="bgShp" presStyleIdx="3" presStyleCnt="5" custLinFactNeighborY="4118"/>
      <dgm:spPr/>
    </dgm:pt>
    <dgm:pt modelId="{FF31A73C-EF67-4600-A90C-DFBD4BFCF4C5}" type="pres">
      <dgm:prSet presAssocID="{FA7228F6-D540-4373-9F1C-79AF9683053F}"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Home with solid fill"/>
        </a:ext>
      </dgm:extLst>
    </dgm:pt>
    <dgm:pt modelId="{223BDF6B-BDD7-4D63-B562-DB3B97AE1676}" type="pres">
      <dgm:prSet presAssocID="{FA7228F6-D540-4373-9F1C-79AF9683053F}" presName="spaceRect" presStyleCnt="0"/>
      <dgm:spPr/>
    </dgm:pt>
    <dgm:pt modelId="{EA56DBAC-914C-4840-BDB9-7FAFB3B5186E}" type="pres">
      <dgm:prSet presAssocID="{FA7228F6-D540-4373-9F1C-79AF9683053F}" presName="parTx" presStyleLbl="revTx" presStyleIdx="3" presStyleCnt="5">
        <dgm:presLayoutVars>
          <dgm:chMax val="0"/>
          <dgm:chPref val="0"/>
        </dgm:presLayoutVars>
      </dgm:prSet>
      <dgm:spPr/>
    </dgm:pt>
    <dgm:pt modelId="{3B858B4A-6638-4AC0-B27B-3F30D74326A3}" type="pres">
      <dgm:prSet presAssocID="{6388FA18-0A16-4FC1-9D92-1AE0EA78E4B4}" presName="sibTrans" presStyleCnt="0"/>
      <dgm:spPr/>
    </dgm:pt>
    <dgm:pt modelId="{86F9397D-E530-47FC-A928-1565C9AEA05F}" type="pres">
      <dgm:prSet presAssocID="{265C9241-1DD3-4CDB-9D2F-3BE36435E792}" presName="compNode" presStyleCnt="0"/>
      <dgm:spPr/>
    </dgm:pt>
    <dgm:pt modelId="{48971B40-1FA0-4212-A8D1-CFD457E69791}" type="pres">
      <dgm:prSet presAssocID="{265C9241-1DD3-4CDB-9D2F-3BE36435E792}" presName="bgRect" presStyleLbl="bgShp" presStyleIdx="4" presStyleCnt="5"/>
      <dgm:spPr/>
    </dgm:pt>
    <dgm:pt modelId="{4C0F7025-2B43-4412-90B6-4431C17FE085}" type="pres">
      <dgm:prSet presAssocID="{265C9241-1DD3-4CDB-9D2F-3BE36435E792}"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Question Mark with solid fill"/>
        </a:ext>
      </dgm:extLst>
    </dgm:pt>
    <dgm:pt modelId="{F1081094-18CD-4589-AF33-C5C7D0EAE858}" type="pres">
      <dgm:prSet presAssocID="{265C9241-1DD3-4CDB-9D2F-3BE36435E792}" presName="spaceRect" presStyleCnt="0"/>
      <dgm:spPr/>
    </dgm:pt>
    <dgm:pt modelId="{4053CBB4-D27B-4411-B2E0-AE70597F8637}" type="pres">
      <dgm:prSet presAssocID="{265C9241-1DD3-4CDB-9D2F-3BE36435E792}" presName="parTx" presStyleLbl="revTx" presStyleIdx="4" presStyleCnt="5">
        <dgm:presLayoutVars>
          <dgm:chMax val="0"/>
          <dgm:chPref val="0"/>
        </dgm:presLayoutVars>
      </dgm:prSet>
      <dgm:spPr/>
    </dgm:pt>
  </dgm:ptLst>
  <dgm:cxnLst>
    <dgm:cxn modelId="{317C7D01-EF1E-4764-B234-AA450F2AB8FB}" srcId="{1B5D4336-3F97-4D37-A4DC-2365B53FA924}" destId="{FA7228F6-D540-4373-9F1C-79AF9683053F}" srcOrd="3" destOrd="0" parTransId="{66FE5DB3-5C0C-4F94-A1EA-5CF66D986172}" sibTransId="{6388FA18-0A16-4FC1-9D92-1AE0EA78E4B4}"/>
    <dgm:cxn modelId="{EBE71B0A-2DA2-40EC-8203-DF0ECFB5A929}" srcId="{1B5D4336-3F97-4D37-A4DC-2365B53FA924}" destId="{265C9241-1DD3-4CDB-9D2F-3BE36435E792}" srcOrd="4" destOrd="0" parTransId="{6691F68C-D4B3-45DE-B559-20458E6F6A66}" sibTransId="{084E158D-22A0-49D3-92A0-5F0BCB32C625}"/>
    <dgm:cxn modelId="{8E994D24-5182-463E-91E5-45690E76E153}" type="presOf" srcId="{B6CC519F-F4CF-48ED-BDF9-08DB5C6161EC}" destId="{1C83747E-D0E9-4330-A3E4-62EEF6B75AF1}" srcOrd="0" destOrd="0" presId="urn:microsoft.com/office/officeart/2018/2/layout/IconVerticalSolidList"/>
    <dgm:cxn modelId="{8EEDAF47-10BF-4216-A643-DC215FEA5B9F}" srcId="{1B5D4336-3F97-4D37-A4DC-2365B53FA924}" destId="{7B15EE15-C605-459A-9B93-A63F5F11E45D}" srcOrd="2" destOrd="0" parTransId="{88527E95-5BD3-40B7-9CCD-53DE7940F628}" sibTransId="{8AF69AD6-02B5-42F8-8A8D-08F177EEB38B}"/>
    <dgm:cxn modelId="{5C8B86BA-DD92-4D4C-9696-AC2BC9AF1A69}" srcId="{1B5D4336-3F97-4D37-A4DC-2365B53FA924}" destId="{8E510E33-EB61-4A8D-AF09-2DE4228D6F56}" srcOrd="1" destOrd="0" parTransId="{355C408B-C665-4132-97AA-91B116BF1048}" sibTransId="{A7169353-64CE-40EA-B721-00A79373B431}"/>
    <dgm:cxn modelId="{8601DEBA-B68D-474A-AB68-0B95A0C79C20}" type="presOf" srcId="{8E510E33-EB61-4A8D-AF09-2DE4228D6F56}" destId="{02EB6E91-9029-4B74-8AEC-0A989533ADB4}" srcOrd="0" destOrd="0" presId="urn:microsoft.com/office/officeart/2018/2/layout/IconVerticalSolidList"/>
    <dgm:cxn modelId="{1CB239BB-D5F4-4377-BD9F-78640758C666}" type="presOf" srcId="{265C9241-1DD3-4CDB-9D2F-3BE36435E792}" destId="{4053CBB4-D27B-4411-B2E0-AE70597F8637}" srcOrd="0" destOrd="0" presId="urn:microsoft.com/office/officeart/2018/2/layout/IconVerticalSolidList"/>
    <dgm:cxn modelId="{C3A4D8BF-4DA6-4949-81D6-E5CFC0E6A3E8}" srcId="{1B5D4336-3F97-4D37-A4DC-2365B53FA924}" destId="{B6CC519F-F4CF-48ED-BDF9-08DB5C6161EC}" srcOrd="0" destOrd="0" parTransId="{1544A2AD-3A3F-4F40-A990-D39922FC112F}" sibTransId="{3CF87B5E-0CB0-4943-A7F5-64A161A4FC22}"/>
    <dgm:cxn modelId="{108F38C2-AB26-4B58-8E3E-028658B5221C}" type="presOf" srcId="{1B5D4336-3F97-4D37-A4DC-2365B53FA924}" destId="{74A95A80-E527-4141-9149-83D4590B1B5E}" srcOrd="0" destOrd="0" presId="urn:microsoft.com/office/officeart/2018/2/layout/IconVerticalSolidList"/>
    <dgm:cxn modelId="{FF9D85F8-042F-4232-801B-F8D81E07272B}" type="presOf" srcId="{7B15EE15-C605-459A-9B93-A63F5F11E45D}" destId="{95836114-1D12-4D9D-BE2C-89F4354A1EC1}" srcOrd="0" destOrd="0" presId="urn:microsoft.com/office/officeart/2018/2/layout/IconVerticalSolidList"/>
    <dgm:cxn modelId="{CB5288FD-26BC-427C-A48F-CF58DF5971F9}" type="presOf" srcId="{FA7228F6-D540-4373-9F1C-79AF9683053F}" destId="{EA56DBAC-914C-4840-BDB9-7FAFB3B5186E}" srcOrd="0" destOrd="0" presId="urn:microsoft.com/office/officeart/2018/2/layout/IconVerticalSolidList"/>
    <dgm:cxn modelId="{58613ABA-5C70-4EDE-A08F-7EF461B9C665}" type="presParOf" srcId="{74A95A80-E527-4141-9149-83D4590B1B5E}" destId="{57A9CB64-A52E-458E-80ED-5DF226582BA5}" srcOrd="0" destOrd="0" presId="urn:microsoft.com/office/officeart/2018/2/layout/IconVerticalSolidList"/>
    <dgm:cxn modelId="{677CBE3C-AF22-4428-A409-754C68411048}" type="presParOf" srcId="{57A9CB64-A52E-458E-80ED-5DF226582BA5}" destId="{0569C255-0FFF-49BE-BF45-98786DD06005}" srcOrd="0" destOrd="0" presId="urn:microsoft.com/office/officeart/2018/2/layout/IconVerticalSolidList"/>
    <dgm:cxn modelId="{3602EC9E-6175-43AD-9470-FF1E0FA51069}" type="presParOf" srcId="{57A9CB64-A52E-458E-80ED-5DF226582BA5}" destId="{7839571B-4065-4570-AB0B-BB8BD80F162C}" srcOrd="1" destOrd="0" presId="urn:microsoft.com/office/officeart/2018/2/layout/IconVerticalSolidList"/>
    <dgm:cxn modelId="{6528D7EB-0CF7-4358-BE40-FF3BA1E4FF0C}" type="presParOf" srcId="{57A9CB64-A52E-458E-80ED-5DF226582BA5}" destId="{B15F1D18-7C07-4152-AF77-5CF1765600D1}" srcOrd="2" destOrd="0" presId="urn:microsoft.com/office/officeart/2018/2/layout/IconVerticalSolidList"/>
    <dgm:cxn modelId="{B638C88A-A16F-48B2-8C38-FE934C857BB2}" type="presParOf" srcId="{57A9CB64-A52E-458E-80ED-5DF226582BA5}" destId="{1C83747E-D0E9-4330-A3E4-62EEF6B75AF1}" srcOrd="3" destOrd="0" presId="urn:microsoft.com/office/officeart/2018/2/layout/IconVerticalSolidList"/>
    <dgm:cxn modelId="{7983CDAE-D40F-4B52-ADB5-3E538A1942B8}" type="presParOf" srcId="{74A95A80-E527-4141-9149-83D4590B1B5E}" destId="{16D3944B-0C85-4A38-9F2E-D8517105C4BF}" srcOrd="1" destOrd="0" presId="urn:microsoft.com/office/officeart/2018/2/layout/IconVerticalSolidList"/>
    <dgm:cxn modelId="{FD48AD83-3691-44D6-88A8-1A4AAAFC40DD}" type="presParOf" srcId="{74A95A80-E527-4141-9149-83D4590B1B5E}" destId="{3F5CF66B-C7E4-4A60-96ED-4A8D9F50BE00}" srcOrd="2" destOrd="0" presId="urn:microsoft.com/office/officeart/2018/2/layout/IconVerticalSolidList"/>
    <dgm:cxn modelId="{1F6431A6-74F7-4F2E-AC57-1407DE58E68A}" type="presParOf" srcId="{3F5CF66B-C7E4-4A60-96ED-4A8D9F50BE00}" destId="{8D27EF0D-BD5A-4040-B47B-58479B9B9F62}" srcOrd="0" destOrd="0" presId="urn:microsoft.com/office/officeart/2018/2/layout/IconVerticalSolidList"/>
    <dgm:cxn modelId="{503AB3BE-9843-491A-8DBD-B96E8DD6AE1F}" type="presParOf" srcId="{3F5CF66B-C7E4-4A60-96ED-4A8D9F50BE00}" destId="{1FAF58A9-3C36-4C6A-B34D-6923FE89992B}" srcOrd="1" destOrd="0" presId="urn:microsoft.com/office/officeart/2018/2/layout/IconVerticalSolidList"/>
    <dgm:cxn modelId="{B4FBADE4-5B35-416F-87DD-912CC22D9DA2}" type="presParOf" srcId="{3F5CF66B-C7E4-4A60-96ED-4A8D9F50BE00}" destId="{FDFD0DD1-5574-44C0-AF7D-D63C450DFE12}" srcOrd="2" destOrd="0" presId="urn:microsoft.com/office/officeart/2018/2/layout/IconVerticalSolidList"/>
    <dgm:cxn modelId="{41E19D9A-99C1-4EEE-8D80-292F4BBEE438}" type="presParOf" srcId="{3F5CF66B-C7E4-4A60-96ED-4A8D9F50BE00}" destId="{02EB6E91-9029-4B74-8AEC-0A989533ADB4}" srcOrd="3" destOrd="0" presId="urn:microsoft.com/office/officeart/2018/2/layout/IconVerticalSolidList"/>
    <dgm:cxn modelId="{52BDF0AA-CA30-4AC4-9186-C32821F1AA7D}" type="presParOf" srcId="{74A95A80-E527-4141-9149-83D4590B1B5E}" destId="{58F70FDF-6FC9-4F42-B668-3B57C51EAD31}" srcOrd="3" destOrd="0" presId="urn:microsoft.com/office/officeart/2018/2/layout/IconVerticalSolidList"/>
    <dgm:cxn modelId="{7A036231-8FD8-4EC3-8317-34B9E6265D2A}" type="presParOf" srcId="{74A95A80-E527-4141-9149-83D4590B1B5E}" destId="{76D2E076-66EE-467F-B693-48BCB8E6D0F2}" srcOrd="4" destOrd="0" presId="urn:microsoft.com/office/officeart/2018/2/layout/IconVerticalSolidList"/>
    <dgm:cxn modelId="{45547D9E-BA04-42AE-B307-C9076C288EE1}" type="presParOf" srcId="{76D2E076-66EE-467F-B693-48BCB8E6D0F2}" destId="{EF620E83-C54E-4874-BF12-70E79EC7E2A5}" srcOrd="0" destOrd="0" presId="urn:microsoft.com/office/officeart/2018/2/layout/IconVerticalSolidList"/>
    <dgm:cxn modelId="{228551AD-FD10-478A-9124-BAE4F8EF898B}" type="presParOf" srcId="{76D2E076-66EE-467F-B693-48BCB8E6D0F2}" destId="{330825D1-7BC9-4064-A296-6A1F29ACF967}" srcOrd="1" destOrd="0" presId="urn:microsoft.com/office/officeart/2018/2/layout/IconVerticalSolidList"/>
    <dgm:cxn modelId="{904CC67A-C877-4828-9019-34F5AC0DEDBC}" type="presParOf" srcId="{76D2E076-66EE-467F-B693-48BCB8E6D0F2}" destId="{BE820A8E-5B83-4EBA-8BDE-CB168EC80CC6}" srcOrd="2" destOrd="0" presId="urn:microsoft.com/office/officeart/2018/2/layout/IconVerticalSolidList"/>
    <dgm:cxn modelId="{2955AE98-70E7-4584-A9AE-91A604F3AC27}" type="presParOf" srcId="{76D2E076-66EE-467F-B693-48BCB8E6D0F2}" destId="{95836114-1D12-4D9D-BE2C-89F4354A1EC1}" srcOrd="3" destOrd="0" presId="urn:microsoft.com/office/officeart/2018/2/layout/IconVerticalSolidList"/>
    <dgm:cxn modelId="{C91535D2-AEF0-40AF-BD9D-FB795B0940BE}" type="presParOf" srcId="{74A95A80-E527-4141-9149-83D4590B1B5E}" destId="{D7F4E705-EEA9-4BE0-9BA1-8F4FD8DF089D}" srcOrd="5" destOrd="0" presId="urn:microsoft.com/office/officeart/2018/2/layout/IconVerticalSolidList"/>
    <dgm:cxn modelId="{C3BDA25E-7D86-4645-822E-E8641759FE71}" type="presParOf" srcId="{74A95A80-E527-4141-9149-83D4590B1B5E}" destId="{72AA1399-402A-44AF-81E1-5A7C5A7FBEAA}" srcOrd="6" destOrd="0" presId="urn:microsoft.com/office/officeart/2018/2/layout/IconVerticalSolidList"/>
    <dgm:cxn modelId="{7C16F5D7-0274-4FC5-BA40-8DE4D096EDDF}" type="presParOf" srcId="{72AA1399-402A-44AF-81E1-5A7C5A7FBEAA}" destId="{48EAFC37-3C2B-4396-993C-EB37722F03B2}" srcOrd="0" destOrd="0" presId="urn:microsoft.com/office/officeart/2018/2/layout/IconVerticalSolidList"/>
    <dgm:cxn modelId="{86943B6D-497A-4D1C-8B80-E1A52F39E81C}" type="presParOf" srcId="{72AA1399-402A-44AF-81E1-5A7C5A7FBEAA}" destId="{FF31A73C-EF67-4600-A90C-DFBD4BFCF4C5}" srcOrd="1" destOrd="0" presId="urn:microsoft.com/office/officeart/2018/2/layout/IconVerticalSolidList"/>
    <dgm:cxn modelId="{07E8581F-1AE0-4EE8-97A0-6B79E4DACEE9}" type="presParOf" srcId="{72AA1399-402A-44AF-81E1-5A7C5A7FBEAA}" destId="{223BDF6B-BDD7-4D63-B562-DB3B97AE1676}" srcOrd="2" destOrd="0" presId="urn:microsoft.com/office/officeart/2018/2/layout/IconVerticalSolidList"/>
    <dgm:cxn modelId="{0FADF716-60E1-4E2F-B06E-1B284C36CC85}" type="presParOf" srcId="{72AA1399-402A-44AF-81E1-5A7C5A7FBEAA}" destId="{EA56DBAC-914C-4840-BDB9-7FAFB3B5186E}" srcOrd="3" destOrd="0" presId="urn:microsoft.com/office/officeart/2018/2/layout/IconVerticalSolidList"/>
    <dgm:cxn modelId="{14558D6E-A06D-4FBF-A56B-B0A48634DEFD}" type="presParOf" srcId="{74A95A80-E527-4141-9149-83D4590B1B5E}" destId="{3B858B4A-6638-4AC0-B27B-3F30D74326A3}" srcOrd="7" destOrd="0" presId="urn:microsoft.com/office/officeart/2018/2/layout/IconVerticalSolidList"/>
    <dgm:cxn modelId="{B7C1AFFB-6F6B-4F1A-9F05-51026CF7040F}" type="presParOf" srcId="{74A95A80-E527-4141-9149-83D4590B1B5E}" destId="{86F9397D-E530-47FC-A928-1565C9AEA05F}" srcOrd="8" destOrd="0" presId="urn:microsoft.com/office/officeart/2018/2/layout/IconVerticalSolidList"/>
    <dgm:cxn modelId="{F486414C-D89E-4D8D-986B-A728368EB175}" type="presParOf" srcId="{86F9397D-E530-47FC-A928-1565C9AEA05F}" destId="{48971B40-1FA0-4212-A8D1-CFD457E69791}" srcOrd="0" destOrd="0" presId="urn:microsoft.com/office/officeart/2018/2/layout/IconVerticalSolidList"/>
    <dgm:cxn modelId="{1B271226-F122-444B-A32F-BE078DB614F5}" type="presParOf" srcId="{86F9397D-E530-47FC-A928-1565C9AEA05F}" destId="{4C0F7025-2B43-4412-90B6-4431C17FE085}" srcOrd="1" destOrd="0" presId="urn:microsoft.com/office/officeart/2018/2/layout/IconVerticalSolidList"/>
    <dgm:cxn modelId="{46ED2F42-1B52-4A14-9406-4AD83187E7AC}" type="presParOf" srcId="{86F9397D-E530-47FC-A928-1565C9AEA05F}" destId="{F1081094-18CD-4589-AF33-C5C7D0EAE858}" srcOrd="2" destOrd="0" presId="urn:microsoft.com/office/officeart/2018/2/layout/IconVerticalSolidList"/>
    <dgm:cxn modelId="{ACBF9179-D0E7-4281-8314-7A47D25CD3EB}" type="presParOf" srcId="{86F9397D-E530-47FC-A928-1565C9AEA05F}" destId="{4053CBB4-D27B-4411-B2E0-AE70597F863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460DD6F-0693-455B-BDF6-F06E1EBB492A}"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F6C28ECD-4CC5-4B89-9507-378258177852}">
      <dgm:prSet/>
      <dgm:spPr/>
      <dgm:t>
        <a:bodyPr/>
        <a:lstStyle/>
        <a:p>
          <a:pPr>
            <a:lnSpc>
              <a:spcPct val="100000"/>
            </a:lnSpc>
          </a:pPr>
          <a:r>
            <a:rPr lang="en-GB" dirty="0"/>
            <a:t>Routine and follow up work                                 (bacto or chemical failures)  </a:t>
          </a:r>
          <a:endParaRPr lang="en-US" dirty="0"/>
        </a:p>
      </dgm:t>
    </dgm:pt>
    <dgm:pt modelId="{061FF1C6-61B6-4716-B822-AB5A428C4A40}" type="parTrans" cxnId="{D5F1DE29-CA85-4F3B-AFDE-12570702FA1C}">
      <dgm:prSet/>
      <dgm:spPr/>
      <dgm:t>
        <a:bodyPr/>
        <a:lstStyle/>
        <a:p>
          <a:endParaRPr lang="en-US"/>
        </a:p>
      </dgm:t>
    </dgm:pt>
    <dgm:pt modelId="{3776FE91-C323-4953-88B7-97E62C3EEA2E}" type="sibTrans" cxnId="{D5F1DE29-CA85-4F3B-AFDE-12570702FA1C}">
      <dgm:prSet/>
      <dgm:spPr/>
      <dgm:t>
        <a:bodyPr/>
        <a:lstStyle/>
        <a:p>
          <a:pPr>
            <a:lnSpc>
              <a:spcPct val="100000"/>
            </a:lnSpc>
          </a:pPr>
          <a:endParaRPr lang="en-US"/>
        </a:p>
      </dgm:t>
    </dgm:pt>
    <dgm:pt modelId="{319C4C5A-30F2-4E9E-AF78-2340F7240ED2}">
      <dgm:prSet custT="1"/>
      <dgm:spPr/>
      <dgm:t>
        <a:bodyPr/>
        <a:lstStyle/>
        <a:p>
          <a:pPr>
            <a:lnSpc>
              <a:spcPct val="100000"/>
            </a:lnSpc>
          </a:pPr>
          <a:r>
            <a:rPr lang="en-GB" sz="2200"/>
            <a:t>Risk Assessments</a:t>
          </a:r>
          <a:endParaRPr lang="en-US" sz="2200"/>
        </a:p>
      </dgm:t>
    </dgm:pt>
    <dgm:pt modelId="{8138BFCA-9266-4ABC-AF2D-D9A34AF298BB}" type="parTrans" cxnId="{6E09C222-2C46-4DD8-B383-912973BA200B}">
      <dgm:prSet/>
      <dgm:spPr/>
      <dgm:t>
        <a:bodyPr/>
        <a:lstStyle/>
        <a:p>
          <a:endParaRPr lang="en-US"/>
        </a:p>
      </dgm:t>
    </dgm:pt>
    <dgm:pt modelId="{600F2777-8388-41DE-A22E-5BC4A61C06D6}" type="sibTrans" cxnId="{6E09C222-2C46-4DD8-B383-912973BA200B}">
      <dgm:prSet/>
      <dgm:spPr/>
      <dgm:t>
        <a:bodyPr/>
        <a:lstStyle/>
        <a:p>
          <a:pPr>
            <a:lnSpc>
              <a:spcPct val="100000"/>
            </a:lnSpc>
          </a:pPr>
          <a:endParaRPr lang="en-US"/>
        </a:p>
      </dgm:t>
    </dgm:pt>
    <dgm:pt modelId="{3BFA7726-504D-4717-8C08-A102D9079639}">
      <dgm:prSet custT="1"/>
      <dgm:spPr/>
      <dgm:t>
        <a:bodyPr/>
        <a:lstStyle/>
        <a:p>
          <a:pPr>
            <a:lnSpc>
              <a:spcPct val="100000"/>
            </a:lnSpc>
          </a:pPr>
          <a:r>
            <a:rPr lang="en-GB" sz="2200"/>
            <a:t>PWS register continually expanding, especially with the addition of </a:t>
          </a:r>
          <a:r>
            <a:rPr lang="en-GB" sz="2200" b="0"/>
            <a:t>tenanted and Short Term Let properties (STL)</a:t>
          </a:r>
          <a:endParaRPr lang="en-US" sz="2200" b="0"/>
        </a:p>
      </dgm:t>
    </dgm:pt>
    <dgm:pt modelId="{563529EE-1B80-4BCE-BF32-42BF8AD84D62}" type="parTrans" cxnId="{29D1D1B3-7AFC-4E0E-9E2B-180CA0A5CBC7}">
      <dgm:prSet/>
      <dgm:spPr/>
      <dgm:t>
        <a:bodyPr/>
        <a:lstStyle/>
        <a:p>
          <a:endParaRPr lang="en-US"/>
        </a:p>
      </dgm:t>
    </dgm:pt>
    <dgm:pt modelId="{C947FD7A-3BAD-4EA3-99C1-1533619B432E}" type="sibTrans" cxnId="{29D1D1B3-7AFC-4E0E-9E2B-180CA0A5CBC7}">
      <dgm:prSet/>
      <dgm:spPr/>
      <dgm:t>
        <a:bodyPr/>
        <a:lstStyle/>
        <a:p>
          <a:pPr>
            <a:lnSpc>
              <a:spcPct val="100000"/>
            </a:lnSpc>
          </a:pPr>
          <a:endParaRPr lang="en-US"/>
        </a:p>
      </dgm:t>
    </dgm:pt>
    <dgm:pt modelId="{DA461699-271C-47C0-9AF2-2C65587670E3}">
      <dgm:prSet custT="1"/>
      <dgm:spPr/>
      <dgm:t>
        <a:bodyPr/>
        <a:lstStyle/>
        <a:p>
          <a:pPr>
            <a:lnSpc>
              <a:spcPct val="100000"/>
            </a:lnSpc>
          </a:pPr>
          <a:r>
            <a:rPr lang="en-GB" sz="2200"/>
            <a:t>Boat hire costs v budget </a:t>
          </a:r>
          <a:endParaRPr lang="en-US" sz="2200"/>
        </a:p>
      </dgm:t>
    </dgm:pt>
    <dgm:pt modelId="{DEB8E527-43B5-4511-A80B-51CBE1B7AB51}" type="parTrans" cxnId="{C4805285-49DA-4AF0-8F3E-C7814DBD10C1}">
      <dgm:prSet/>
      <dgm:spPr/>
      <dgm:t>
        <a:bodyPr/>
        <a:lstStyle/>
        <a:p>
          <a:endParaRPr lang="en-US"/>
        </a:p>
      </dgm:t>
    </dgm:pt>
    <dgm:pt modelId="{8BAE8EAF-89EF-4B2E-BFA4-FA7579526EF3}" type="sibTrans" cxnId="{C4805285-49DA-4AF0-8F3E-C7814DBD10C1}">
      <dgm:prSet/>
      <dgm:spPr/>
      <dgm:t>
        <a:bodyPr/>
        <a:lstStyle/>
        <a:p>
          <a:endParaRPr lang="en-US"/>
        </a:p>
      </dgm:t>
    </dgm:pt>
    <dgm:pt modelId="{95DB2AAF-267F-4949-B852-511A7111E7C7}" type="pres">
      <dgm:prSet presAssocID="{B460DD6F-0693-455B-BDF6-F06E1EBB492A}" presName="root" presStyleCnt="0">
        <dgm:presLayoutVars>
          <dgm:dir/>
          <dgm:resizeHandles val="exact"/>
        </dgm:presLayoutVars>
      </dgm:prSet>
      <dgm:spPr/>
    </dgm:pt>
    <dgm:pt modelId="{76210ACF-2C8C-47CB-834A-B3B617D3D406}" type="pres">
      <dgm:prSet presAssocID="{B460DD6F-0693-455B-BDF6-F06E1EBB492A}" presName="container" presStyleCnt="0">
        <dgm:presLayoutVars>
          <dgm:dir/>
          <dgm:resizeHandles val="exact"/>
        </dgm:presLayoutVars>
      </dgm:prSet>
      <dgm:spPr/>
    </dgm:pt>
    <dgm:pt modelId="{6631DF6D-8A69-49AF-8699-87968013ACC6}" type="pres">
      <dgm:prSet presAssocID="{F6C28ECD-4CC5-4B89-9507-378258177852}" presName="compNode" presStyleCnt="0"/>
      <dgm:spPr/>
    </dgm:pt>
    <dgm:pt modelId="{137A178B-F36C-4AE0-B5D7-A90714DF6DE6}" type="pres">
      <dgm:prSet presAssocID="{F6C28ECD-4CC5-4B89-9507-378258177852}" presName="iconBgRect" presStyleLbl="bgShp" presStyleIdx="0" presStyleCnt="4" custLinFactNeighborX="-2059" custLinFactNeighborY="1373"/>
      <dgm:spPr/>
    </dgm:pt>
    <dgm:pt modelId="{F833C6E4-2081-4DBC-98A0-0F18ED0C1FA9}" type="pres">
      <dgm:prSet presAssocID="{F6C28ECD-4CC5-4B89-9507-378258177852}"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Water bottle outline"/>
        </a:ext>
      </dgm:extLst>
    </dgm:pt>
    <dgm:pt modelId="{A6CC1B67-EE20-4824-B08F-28280E4060BB}" type="pres">
      <dgm:prSet presAssocID="{F6C28ECD-4CC5-4B89-9507-378258177852}" presName="spaceRect" presStyleCnt="0"/>
      <dgm:spPr/>
    </dgm:pt>
    <dgm:pt modelId="{E4BCB5D4-906C-4CB0-A34A-CA36AF15FC2C}" type="pres">
      <dgm:prSet presAssocID="{F6C28ECD-4CC5-4B89-9507-378258177852}" presName="textRect" presStyleLbl="revTx" presStyleIdx="0" presStyleCnt="4" custScaleX="108544">
        <dgm:presLayoutVars>
          <dgm:chMax val="1"/>
          <dgm:chPref val="1"/>
        </dgm:presLayoutVars>
      </dgm:prSet>
      <dgm:spPr/>
    </dgm:pt>
    <dgm:pt modelId="{E92F92CA-7B94-4A85-B7D8-8E94EC0444EC}" type="pres">
      <dgm:prSet presAssocID="{3776FE91-C323-4953-88B7-97E62C3EEA2E}" presName="sibTrans" presStyleLbl="sibTrans2D1" presStyleIdx="0" presStyleCnt="0"/>
      <dgm:spPr/>
    </dgm:pt>
    <dgm:pt modelId="{48F64400-68EA-489E-B44C-BE91D1FB40DB}" type="pres">
      <dgm:prSet presAssocID="{319C4C5A-30F2-4E9E-AF78-2340F7240ED2}" presName="compNode" presStyleCnt="0"/>
      <dgm:spPr/>
    </dgm:pt>
    <dgm:pt modelId="{7EC15157-A1D6-4501-8FBD-97CA607C147D}" type="pres">
      <dgm:prSet presAssocID="{319C4C5A-30F2-4E9E-AF78-2340F7240ED2}" presName="iconBgRect" presStyleLbl="bgShp" presStyleIdx="1" presStyleCnt="4"/>
      <dgm:spPr/>
    </dgm:pt>
    <dgm:pt modelId="{B40CDAE3-24F0-47E4-A2EF-9F6807EC6E0C}" type="pres">
      <dgm:prSet presAssocID="{319C4C5A-30F2-4E9E-AF78-2340F7240ED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List"/>
        </a:ext>
      </dgm:extLst>
    </dgm:pt>
    <dgm:pt modelId="{1ACE72AC-2029-4D82-8246-EDDEED5CFB07}" type="pres">
      <dgm:prSet presAssocID="{319C4C5A-30F2-4E9E-AF78-2340F7240ED2}" presName="spaceRect" presStyleCnt="0"/>
      <dgm:spPr/>
    </dgm:pt>
    <dgm:pt modelId="{0EDA5448-F484-4B93-A120-C9C3A9BEBAE1}" type="pres">
      <dgm:prSet presAssocID="{319C4C5A-30F2-4E9E-AF78-2340F7240ED2}" presName="textRect" presStyleLbl="revTx" presStyleIdx="1" presStyleCnt="4">
        <dgm:presLayoutVars>
          <dgm:chMax val="1"/>
          <dgm:chPref val="1"/>
        </dgm:presLayoutVars>
      </dgm:prSet>
      <dgm:spPr/>
    </dgm:pt>
    <dgm:pt modelId="{E020815D-3D37-43B2-B04D-AE3587A343DA}" type="pres">
      <dgm:prSet presAssocID="{600F2777-8388-41DE-A22E-5BC4A61C06D6}" presName="sibTrans" presStyleLbl="sibTrans2D1" presStyleIdx="0" presStyleCnt="0"/>
      <dgm:spPr/>
    </dgm:pt>
    <dgm:pt modelId="{9B4DC40D-B3F1-4D15-A590-A65FA9E55149}" type="pres">
      <dgm:prSet presAssocID="{3BFA7726-504D-4717-8C08-A102D9079639}" presName="compNode" presStyleCnt="0"/>
      <dgm:spPr/>
    </dgm:pt>
    <dgm:pt modelId="{9255FCC8-43AA-4CFD-ACE9-FA1571ED3ED5}" type="pres">
      <dgm:prSet presAssocID="{3BFA7726-504D-4717-8C08-A102D9079639}" presName="iconBgRect" presStyleLbl="bgShp" presStyleIdx="2" presStyleCnt="4"/>
      <dgm:spPr/>
    </dgm:pt>
    <dgm:pt modelId="{C65BCD63-00AC-4E2A-A21A-1203883CA36C}" type="pres">
      <dgm:prSet presAssocID="{3BFA7726-504D-4717-8C08-A102D9079639}"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Leaky Tap outline"/>
        </a:ext>
      </dgm:extLst>
    </dgm:pt>
    <dgm:pt modelId="{1E406944-5823-4E4C-BCFD-15004F3781F2}" type="pres">
      <dgm:prSet presAssocID="{3BFA7726-504D-4717-8C08-A102D9079639}" presName="spaceRect" presStyleCnt="0"/>
      <dgm:spPr/>
    </dgm:pt>
    <dgm:pt modelId="{89FF3EBB-ECA4-4F01-B158-6301504201D5}" type="pres">
      <dgm:prSet presAssocID="{3BFA7726-504D-4717-8C08-A102D9079639}" presName="textRect" presStyleLbl="revTx" presStyleIdx="2" presStyleCnt="4" custScaleX="119474" custScaleY="145788" custLinFactNeighborX="5439" custLinFactNeighborY="-641">
        <dgm:presLayoutVars>
          <dgm:chMax val="1"/>
          <dgm:chPref val="1"/>
        </dgm:presLayoutVars>
      </dgm:prSet>
      <dgm:spPr/>
    </dgm:pt>
    <dgm:pt modelId="{6AD3AE89-BE08-4A7E-AE88-235EB1FD6745}" type="pres">
      <dgm:prSet presAssocID="{C947FD7A-3BAD-4EA3-99C1-1533619B432E}" presName="sibTrans" presStyleLbl="sibTrans2D1" presStyleIdx="0" presStyleCnt="0"/>
      <dgm:spPr/>
    </dgm:pt>
    <dgm:pt modelId="{4B0CFF24-373D-4DE0-9CA8-5A7288AF7BB5}" type="pres">
      <dgm:prSet presAssocID="{DA461699-271C-47C0-9AF2-2C65587670E3}" presName="compNode" presStyleCnt="0"/>
      <dgm:spPr/>
    </dgm:pt>
    <dgm:pt modelId="{654039D3-E99E-4E8C-84C4-8702DAE57A84}" type="pres">
      <dgm:prSet presAssocID="{DA461699-271C-47C0-9AF2-2C65587670E3}" presName="iconBgRect" presStyleLbl="bgShp" presStyleIdx="3" presStyleCnt="4"/>
      <dgm:spPr/>
    </dgm:pt>
    <dgm:pt modelId="{5740AFFC-BDED-4AFE-B70D-6F138F4783A8}" type="pres">
      <dgm:prSet presAssocID="{DA461699-271C-47C0-9AF2-2C65587670E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ailboat"/>
        </a:ext>
      </dgm:extLst>
    </dgm:pt>
    <dgm:pt modelId="{CC143359-2EDB-4D1D-BE18-21C9F328BC4E}" type="pres">
      <dgm:prSet presAssocID="{DA461699-271C-47C0-9AF2-2C65587670E3}" presName="spaceRect" presStyleCnt="0"/>
      <dgm:spPr/>
    </dgm:pt>
    <dgm:pt modelId="{4EA9408E-7B44-421A-9036-E39717878BE0}" type="pres">
      <dgm:prSet presAssocID="{DA461699-271C-47C0-9AF2-2C65587670E3}" presName="textRect" presStyleLbl="revTx" presStyleIdx="3" presStyleCnt="4">
        <dgm:presLayoutVars>
          <dgm:chMax val="1"/>
          <dgm:chPref val="1"/>
        </dgm:presLayoutVars>
      </dgm:prSet>
      <dgm:spPr/>
    </dgm:pt>
  </dgm:ptLst>
  <dgm:cxnLst>
    <dgm:cxn modelId="{6E09C222-2C46-4DD8-B383-912973BA200B}" srcId="{B460DD6F-0693-455B-BDF6-F06E1EBB492A}" destId="{319C4C5A-30F2-4E9E-AF78-2340F7240ED2}" srcOrd="1" destOrd="0" parTransId="{8138BFCA-9266-4ABC-AF2D-D9A34AF298BB}" sibTransId="{600F2777-8388-41DE-A22E-5BC4A61C06D6}"/>
    <dgm:cxn modelId="{D5F1DE29-CA85-4F3B-AFDE-12570702FA1C}" srcId="{B460DD6F-0693-455B-BDF6-F06E1EBB492A}" destId="{F6C28ECD-4CC5-4B89-9507-378258177852}" srcOrd="0" destOrd="0" parTransId="{061FF1C6-61B6-4716-B822-AB5A428C4A40}" sibTransId="{3776FE91-C323-4953-88B7-97E62C3EEA2E}"/>
    <dgm:cxn modelId="{2D924462-BE5D-47DB-8A09-11728CDF0BCA}" type="presOf" srcId="{600F2777-8388-41DE-A22E-5BC4A61C06D6}" destId="{E020815D-3D37-43B2-B04D-AE3587A343DA}" srcOrd="0" destOrd="0" presId="urn:microsoft.com/office/officeart/2018/2/layout/IconCircleList"/>
    <dgm:cxn modelId="{1479014A-A057-4F83-8C54-774F27982AD3}" type="presOf" srcId="{3BFA7726-504D-4717-8C08-A102D9079639}" destId="{89FF3EBB-ECA4-4F01-B158-6301504201D5}" srcOrd="0" destOrd="0" presId="urn:microsoft.com/office/officeart/2018/2/layout/IconCircleList"/>
    <dgm:cxn modelId="{68960151-AED8-4041-90E3-054AE45FAD75}" type="presOf" srcId="{B460DD6F-0693-455B-BDF6-F06E1EBB492A}" destId="{95DB2AAF-267F-4949-B852-511A7111E7C7}" srcOrd="0" destOrd="0" presId="urn:microsoft.com/office/officeart/2018/2/layout/IconCircleList"/>
    <dgm:cxn modelId="{917E597A-65DC-4E1D-8726-94BCB6FED347}" type="presOf" srcId="{C947FD7A-3BAD-4EA3-99C1-1533619B432E}" destId="{6AD3AE89-BE08-4A7E-AE88-235EB1FD6745}" srcOrd="0" destOrd="0" presId="urn:microsoft.com/office/officeart/2018/2/layout/IconCircleList"/>
    <dgm:cxn modelId="{C4805285-49DA-4AF0-8F3E-C7814DBD10C1}" srcId="{B460DD6F-0693-455B-BDF6-F06E1EBB492A}" destId="{DA461699-271C-47C0-9AF2-2C65587670E3}" srcOrd="3" destOrd="0" parTransId="{DEB8E527-43B5-4511-A80B-51CBE1B7AB51}" sibTransId="{8BAE8EAF-89EF-4B2E-BFA4-FA7579526EF3}"/>
    <dgm:cxn modelId="{29D1D1B3-7AFC-4E0E-9E2B-180CA0A5CBC7}" srcId="{B460DD6F-0693-455B-BDF6-F06E1EBB492A}" destId="{3BFA7726-504D-4717-8C08-A102D9079639}" srcOrd="2" destOrd="0" parTransId="{563529EE-1B80-4BCE-BF32-42BF8AD84D62}" sibTransId="{C947FD7A-3BAD-4EA3-99C1-1533619B432E}"/>
    <dgm:cxn modelId="{29D552D3-753D-4C90-83D2-7810E21EE4ED}" type="presOf" srcId="{F6C28ECD-4CC5-4B89-9507-378258177852}" destId="{E4BCB5D4-906C-4CB0-A34A-CA36AF15FC2C}" srcOrd="0" destOrd="0" presId="urn:microsoft.com/office/officeart/2018/2/layout/IconCircleList"/>
    <dgm:cxn modelId="{57B66EDA-B533-4FBE-9DBD-6457E0D1A1DA}" type="presOf" srcId="{DA461699-271C-47C0-9AF2-2C65587670E3}" destId="{4EA9408E-7B44-421A-9036-E39717878BE0}" srcOrd="0" destOrd="0" presId="urn:microsoft.com/office/officeart/2018/2/layout/IconCircleList"/>
    <dgm:cxn modelId="{B48A1EE1-3728-4FAC-9953-801722688542}" type="presOf" srcId="{3776FE91-C323-4953-88B7-97E62C3EEA2E}" destId="{E92F92CA-7B94-4A85-B7D8-8E94EC0444EC}" srcOrd="0" destOrd="0" presId="urn:microsoft.com/office/officeart/2018/2/layout/IconCircleList"/>
    <dgm:cxn modelId="{837C48EE-C377-44C3-AF6F-275F65B2983D}" type="presOf" srcId="{319C4C5A-30F2-4E9E-AF78-2340F7240ED2}" destId="{0EDA5448-F484-4B93-A120-C9C3A9BEBAE1}" srcOrd="0" destOrd="0" presId="urn:microsoft.com/office/officeart/2018/2/layout/IconCircleList"/>
    <dgm:cxn modelId="{05A27013-2E84-4CBC-822E-E33B2704ED2F}" type="presParOf" srcId="{95DB2AAF-267F-4949-B852-511A7111E7C7}" destId="{76210ACF-2C8C-47CB-834A-B3B617D3D406}" srcOrd="0" destOrd="0" presId="urn:microsoft.com/office/officeart/2018/2/layout/IconCircleList"/>
    <dgm:cxn modelId="{8E23F66A-8C94-4F7A-B649-111C26C905EA}" type="presParOf" srcId="{76210ACF-2C8C-47CB-834A-B3B617D3D406}" destId="{6631DF6D-8A69-49AF-8699-87968013ACC6}" srcOrd="0" destOrd="0" presId="urn:microsoft.com/office/officeart/2018/2/layout/IconCircleList"/>
    <dgm:cxn modelId="{BB300883-5209-4780-A0DD-DA8009C696CA}" type="presParOf" srcId="{6631DF6D-8A69-49AF-8699-87968013ACC6}" destId="{137A178B-F36C-4AE0-B5D7-A90714DF6DE6}" srcOrd="0" destOrd="0" presId="urn:microsoft.com/office/officeart/2018/2/layout/IconCircleList"/>
    <dgm:cxn modelId="{679B9648-F20E-44CD-9B78-0C66EEC8C13C}" type="presParOf" srcId="{6631DF6D-8A69-49AF-8699-87968013ACC6}" destId="{F833C6E4-2081-4DBC-98A0-0F18ED0C1FA9}" srcOrd="1" destOrd="0" presId="urn:microsoft.com/office/officeart/2018/2/layout/IconCircleList"/>
    <dgm:cxn modelId="{5C8FB36F-AE81-4A8E-82F3-23AD14B04AF4}" type="presParOf" srcId="{6631DF6D-8A69-49AF-8699-87968013ACC6}" destId="{A6CC1B67-EE20-4824-B08F-28280E4060BB}" srcOrd="2" destOrd="0" presId="urn:microsoft.com/office/officeart/2018/2/layout/IconCircleList"/>
    <dgm:cxn modelId="{DE23E422-3F82-4EE7-B879-F8B911426C3F}" type="presParOf" srcId="{6631DF6D-8A69-49AF-8699-87968013ACC6}" destId="{E4BCB5D4-906C-4CB0-A34A-CA36AF15FC2C}" srcOrd="3" destOrd="0" presId="urn:microsoft.com/office/officeart/2018/2/layout/IconCircleList"/>
    <dgm:cxn modelId="{C6166883-B650-401C-8928-B4FFE8B6BCD0}" type="presParOf" srcId="{76210ACF-2C8C-47CB-834A-B3B617D3D406}" destId="{E92F92CA-7B94-4A85-B7D8-8E94EC0444EC}" srcOrd="1" destOrd="0" presId="urn:microsoft.com/office/officeart/2018/2/layout/IconCircleList"/>
    <dgm:cxn modelId="{B541F012-A246-4C5C-889C-A9F44295DC28}" type="presParOf" srcId="{76210ACF-2C8C-47CB-834A-B3B617D3D406}" destId="{48F64400-68EA-489E-B44C-BE91D1FB40DB}" srcOrd="2" destOrd="0" presId="urn:microsoft.com/office/officeart/2018/2/layout/IconCircleList"/>
    <dgm:cxn modelId="{607A5EC1-E975-457A-8618-120B20B2A72A}" type="presParOf" srcId="{48F64400-68EA-489E-B44C-BE91D1FB40DB}" destId="{7EC15157-A1D6-4501-8FBD-97CA607C147D}" srcOrd="0" destOrd="0" presId="urn:microsoft.com/office/officeart/2018/2/layout/IconCircleList"/>
    <dgm:cxn modelId="{3F8A56CA-6350-44ED-8783-C005B244F866}" type="presParOf" srcId="{48F64400-68EA-489E-B44C-BE91D1FB40DB}" destId="{B40CDAE3-24F0-47E4-A2EF-9F6807EC6E0C}" srcOrd="1" destOrd="0" presId="urn:microsoft.com/office/officeart/2018/2/layout/IconCircleList"/>
    <dgm:cxn modelId="{4E797762-4E54-4744-A2D9-E75BFA5E2A52}" type="presParOf" srcId="{48F64400-68EA-489E-B44C-BE91D1FB40DB}" destId="{1ACE72AC-2029-4D82-8246-EDDEED5CFB07}" srcOrd="2" destOrd="0" presId="urn:microsoft.com/office/officeart/2018/2/layout/IconCircleList"/>
    <dgm:cxn modelId="{8D5864FA-9B70-42C8-9795-7A4972FF2ACF}" type="presParOf" srcId="{48F64400-68EA-489E-B44C-BE91D1FB40DB}" destId="{0EDA5448-F484-4B93-A120-C9C3A9BEBAE1}" srcOrd="3" destOrd="0" presId="urn:microsoft.com/office/officeart/2018/2/layout/IconCircleList"/>
    <dgm:cxn modelId="{D425D232-BA88-4654-BF62-73A6DB3FEE86}" type="presParOf" srcId="{76210ACF-2C8C-47CB-834A-B3B617D3D406}" destId="{E020815D-3D37-43B2-B04D-AE3587A343DA}" srcOrd="3" destOrd="0" presId="urn:microsoft.com/office/officeart/2018/2/layout/IconCircleList"/>
    <dgm:cxn modelId="{387DF18B-E56F-48AB-B8D0-D958AAFB4781}" type="presParOf" srcId="{76210ACF-2C8C-47CB-834A-B3B617D3D406}" destId="{9B4DC40D-B3F1-4D15-A590-A65FA9E55149}" srcOrd="4" destOrd="0" presId="urn:microsoft.com/office/officeart/2018/2/layout/IconCircleList"/>
    <dgm:cxn modelId="{52BE8F25-382F-4B59-9F11-0E42353C25E6}" type="presParOf" srcId="{9B4DC40D-B3F1-4D15-A590-A65FA9E55149}" destId="{9255FCC8-43AA-4CFD-ACE9-FA1571ED3ED5}" srcOrd="0" destOrd="0" presId="urn:microsoft.com/office/officeart/2018/2/layout/IconCircleList"/>
    <dgm:cxn modelId="{6180B870-F224-4CC7-87F4-EEEDE3A29228}" type="presParOf" srcId="{9B4DC40D-B3F1-4D15-A590-A65FA9E55149}" destId="{C65BCD63-00AC-4E2A-A21A-1203883CA36C}" srcOrd="1" destOrd="0" presId="urn:microsoft.com/office/officeart/2018/2/layout/IconCircleList"/>
    <dgm:cxn modelId="{6471ACE7-3CC8-4020-BABE-741F756372D1}" type="presParOf" srcId="{9B4DC40D-B3F1-4D15-A590-A65FA9E55149}" destId="{1E406944-5823-4E4C-BCFD-15004F3781F2}" srcOrd="2" destOrd="0" presId="urn:microsoft.com/office/officeart/2018/2/layout/IconCircleList"/>
    <dgm:cxn modelId="{6C659264-A201-4FA4-B3DE-178D2580A2AB}" type="presParOf" srcId="{9B4DC40D-B3F1-4D15-A590-A65FA9E55149}" destId="{89FF3EBB-ECA4-4F01-B158-6301504201D5}" srcOrd="3" destOrd="0" presId="urn:microsoft.com/office/officeart/2018/2/layout/IconCircleList"/>
    <dgm:cxn modelId="{E0E8B232-6205-4797-BFFD-BB33721F8522}" type="presParOf" srcId="{76210ACF-2C8C-47CB-834A-B3B617D3D406}" destId="{6AD3AE89-BE08-4A7E-AE88-235EB1FD6745}" srcOrd="5" destOrd="0" presId="urn:microsoft.com/office/officeart/2018/2/layout/IconCircleList"/>
    <dgm:cxn modelId="{535E0F77-6E27-439C-B16E-74C10AA50F0F}" type="presParOf" srcId="{76210ACF-2C8C-47CB-834A-B3B617D3D406}" destId="{4B0CFF24-373D-4DE0-9CA8-5A7288AF7BB5}" srcOrd="6" destOrd="0" presId="urn:microsoft.com/office/officeart/2018/2/layout/IconCircleList"/>
    <dgm:cxn modelId="{9F7A0232-6B79-417E-B630-1CE5C0533BF5}" type="presParOf" srcId="{4B0CFF24-373D-4DE0-9CA8-5A7288AF7BB5}" destId="{654039D3-E99E-4E8C-84C4-8702DAE57A84}" srcOrd="0" destOrd="0" presId="urn:microsoft.com/office/officeart/2018/2/layout/IconCircleList"/>
    <dgm:cxn modelId="{9FD8B76D-9AC8-49BA-B58E-7D45E27C78CA}" type="presParOf" srcId="{4B0CFF24-373D-4DE0-9CA8-5A7288AF7BB5}" destId="{5740AFFC-BDED-4AFE-B70D-6F138F4783A8}" srcOrd="1" destOrd="0" presId="urn:microsoft.com/office/officeart/2018/2/layout/IconCircleList"/>
    <dgm:cxn modelId="{EDF71146-691D-402B-AD58-55EC72E21D1A}" type="presParOf" srcId="{4B0CFF24-373D-4DE0-9CA8-5A7288AF7BB5}" destId="{CC143359-2EDB-4D1D-BE18-21C9F328BC4E}" srcOrd="2" destOrd="0" presId="urn:microsoft.com/office/officeart/2018/2/layout/IconCircleList"/>
    <dgm:cxn modelId="{A27C024B-9150-4971-BD8B-2A524A301A50}" type="presParOf" srcId="{4B0CFF24-373D-4DE0-9CA8-5A7288AF7BB5}" destId="{4EA9408E-7B44-421A-9036-E39717878BE0}"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A3E01BA-4EA3-44CF-ADA0-1627C304958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182DAEB-4E67-4765-9CB4-073EF8BA3F7B}">
      <dgm:prSet/>
      <dgm:spPr/>
      <dgm:t>
        <a:bodyPr/>
        <a:lstStyle/>
        <a:p>
          <a:r>
            <a:rPr lang="en-GB"/>
            <a:t>Should councils charge relevant person full cost of travel?</a:t>
          </a:r>
        </a:p>
        <a:p>
          <a:endParaRPr lang="en-GB"/>
        </a:p>
        <a:p>
          <a:r>
            <a:rPr lang="en-GB"/>
            <a:t>Where no option but to use a private boat charter</a:t>
          </a:r>
          <a:endParaRPr lang="en-US"/>
        </a:p>
      </dgm:t>
    </dgm:pt>
    <dgm:pt modelId="{CA1A6ED2-A13B-4482-8A0E-68104D00A140}" type="parTrans" cxnId="{34C0F911-15EF-4743-B4B5-6AF67822F0F2}">
      <dgm:prSet/>
      <dgm:spPr/>
      <dgm:t>
        <a:bodyPr/>
        <a:lstStyle/>
        <a:p>
          <a:endParaRPr lang="en-US"/>
        </a:p>
      </dgm:t>
    </dgm:pt>
    <dgm:pt modelId="{132AFBB9-D2D7-4DD7-85FA-FFD13D4DD514}" type="sibTrans" cxnId="{34C0F911-15EF-4743-B4B5-6AF67822F0F2}">
      <dgm:prSet/>
      <dgm:spPr/>
      <dgm:t>
        <a:bodyPr/>
        <a:lstStyle/>
        <a:p>
          <a:endParaRPr lang="en-US"/>
        </a:p>
      </dgm:t>
    </dgm:pt>
    <dgm:pt modelId="{34CE2806-BB76-4B33-BABE-33E51AFABEC9}">
      <dgm:prSet/>
      <dgm:spPr/>
      <dgm:t>
        <a:bodyPr/>
        <a:lstStyle/>
        <a:p>
          <a:r>
            <a:rPr lang="en-GB"/>
            <a:t>DWQR / Scottish Government:</a:t>
          </a:r>
        </a:p>
        <a:p>
          <a:endParaRPr lang="en-GB"/>
        </a:p>
        <a:p>
          <a:r>
            <a:rPr lang="en-GB"/>
            <a:t>Consider a means for LA to claim back boat charter fees associated with statutory obligations? </a:t>
          </a:r>
          <a:endParaRPr lang="en-US"/>
        </a:p>
      </dgm:t>
    </dgm:pt>
    <dgm:pt modelId="{6FFC4165-566A-4238-8364-6A303F538222}" type="parTrans" cxnId="{949EA2D0-0262-4900-A31F-B160A3B69E40}">
      <dgm:prSet/>
      <dgm:spPr/>
      <dgm:t>
        <a:bodyPr/>
        <a:lstStyle/>
        <a:p>
          <a:endParaRPr lang="en-US"/>
        </a:p>
      </dgm:t>
    </dgm:pt>
    <dgm:pt modelId="{4C17FCDA-FA4C-4538-BBF8-0E05D9BB66B4}" type="sibTrans" cxnId="{949EA2D0-0262-4900-A31F-B160A3B69E40}">
      <dgm:prSet/>
      <dgm:spPr/>
      <dgm:t>
        <a:bodyPr/>
        <a:lstStyle/>
        <a:p>
          <a:endParaRPr lang="en-US"/>
        </a:p>
      </dgm:t>
    </dgm:pt>
    <dgm:pt modelId="{BD83A8FE-8860-4AC2-8C64-548C1C086016}">
      <dgm:prSet/>
      <dgm:spPr/>
      <dgm:t>
        <a:bodyPr/>
        <a:lstStyle/>
        <a:p>
          <a:r>
            <a:rPr lang="en-GB"/>
            <a:t>Annual LA PWS Grant Regulations claim:  </a:t>
          </a:r>
        </a:p>
        <a:p>
          <a:r>
            <a:rPr lang="en-GB"/>
            <a:t>   </a:t>
          </a:r>
        </a:p>
        <a:p>
          <a:r>
            <a:rPr lang="en-GB"/>
            <a:t>Can charted boat costs be reclaimed if grant processed?</a:t>
          </a:r>
          <a:endParaRPr lang="en-US"/>
        </a:p>
      </dgm:t>
    </dgm:pt>
    <dgm:pt modelId="{6E5E38FB-B7A5-48C8-AC01-88B4DF8D861C}" type="parTrans" cxnId="{6FB11B62-42EA-477A-94EF-F78B1B48E7E6}">
      <dgm:prSet/>
      <dgm:spPr/>
      <dgm:t>
        <a:bodyPr/>
        <a:lstStyle/>
        <a:p>
          <a:endParaRPr lang="en-US"/>
        </a:p>
      </dgm:t>
    </dgm:pt>
    <dgm:pt modelId="{73F3259B-E982-493F-9286-8F92A273E611}" type="sibTrans" cxnId="{6FB11B62-42EA-477A-94EF-F78B1B48E7E6}">
      <dgm:prSet/>
      <dgm:spPr/>
      <dgm:t>
        <a:bodyPr/>
        <a:lstStyle/>
        <a:p>
          <a:endParaRPr lang="en-US"/>
        </a:p>
      </dgm:t>
    </dgm:pt>
    <dgm:pt modelId="{D1E7504C-EBB7-4AE5-B611-B6C119527C93}" type="pres">
      <dgm:prSet presAssocID="{EA3E01BA-4EA3-44CF-ADA0-1627C304958A}" presName="hierChild1" presStyleCnt="0">
        <dgm:presLayoutVars>
          <dgm:chPref val="1"/>
          <dgm:dir/>
          <dgm:animOne val="branch"/>
          <dgm:animLvl val="lvl"/>
          <dgm:resizeHandles/>
        </dgm:presLayoutVars>
      </dgm:prSet>
      <dgm:spPr/>
    </dgm:pt>
    <dgm:pt modelId="{8F7CBD89-D1FD-415B-AEAE-0729F0C66A07}" type="pres">
      <dgm:prSet presAssocID="{9182DAEB-4E67-4765-9CB4-073EF8BA3F7B}" presName="hierRoot1" presStyleCnt="0"/>
      <dgm:spPr/>
    </dgm:pt>
    <dgm:pt modelId="{031A9AF3-DC83-49E7-B67D-AE5B9CB9819F}" type="pres">
      <dgm:prSet presAssocID="{9182DAEB-4E67-4765-9CB4-073EF8BA3F7B}" presName="composite" presStyleCnt="0"/>
      <dgm:spPr/>
    </dgm:pt>
    <dgm:pt modelId="{3B13A43B-E86A-4801-8482-B85D901123E0}" type="pres">
      <dgm:prSet presAssocID="{9182DAEB-4E67-4765-9CB4-073EF8BA3F7B}" presName="background" presStyleLbl="node0" presStyleIdx="0" presStyleCnt="3"/>
      <dgm:spPr/>
    </dgm:pt>
    <dgm:pt modelId="{763A9CE9-EC9D-4CED-BF8D-00F4E2AC6B32}" type="pres">
      <dgm:prSet presAssocID="{9182DAEB-4E67-4765-9CB4-073EF8BA3F7B}" presName="text" presStyleLbl="fgAcc0" presStyleIdx="0" presStyleCnt="3" custScaleX="124520" custScaleY="235215" custLinFactNeighborX="0">
        <dgm:presLayoutVars>
          <dgm:chPref val="3"/>
        </dgm:presLayoutVars>
      </dgm:prSet>
      <dgm:spPr/>
    </dgm:pt>
    <dgm:pt modelId="{FE508709-34E9-4AFE-A1DC-D2B415B90B18}" type="pres">
      <dgm:prSet presAssocID="{9182DAEB-4E67-4765-9CB4-073EF8BA3F7B}" presName="hierChild2" presStyleCnt="0"/>
      <dgm:spPr/>
    </dgm:pt>
    <dgm:pt modelId="{A3949664-81BC-4DFF-B82F-185941B7DBA9}" type="pres">
      <dgm:prSet presAssocID="{34CE2806-BB76-4B33-BABE-33E51AFABEC9}" presName="hierRoot1" presStyleCnt="0"/>
      <dgm:spPr/>
    </dgm:pt>
    <dgm:pt modelId="{53674A57-D3B8-4B0E-A57E-0AA1161F7C62}" type="pres">
      <dgm:prSet presAssocID="{34CE2806-BB76-4B33-BABE-33E51AFABEC9}" presName="composite" presStyleCnt="0"/>
      <dgm:spPr/>
    </dgm:pt>
    <dgm:pt modelId="{DEDB8F07-BB47-44A4-883D-9E063D1766A3}" type="pres">
      <dgm:prSet presAssocID="{34CE2806-BB76-4B33-BABE-33E51AFABEC9}" presName="background" presStyleLbl="node0" presStyleIdx="1" presStyleCnt="3"/>
      <dgm:spPr/>
    </dgm:pt>
    <dgm:pt modelId="{01CE7A41-098F-4B15-82E5-1C13BE76B365}" type="pres">
      <dgm:prSet presAssocID="{34CE2806-BB76-4B33-BABE-33E51AFABEC9}" presName="text" presStyleLbl="fgAcc0" presStyleIdx="1" presStyleCnt="3" custScaleX="130453" custScaleY="235215" custLinFactNeighborX="0">
        <dgm:presLayoutVars>
          <dgm:chPref val="3"/>
        </dgm:presLayoutVars>
      </dgm:prSet>
      <dgm:spPr/>
    </dgm:pt>
    <dgm:pt modelId="{5F54BE20-353E-41B1-B47D-F3F10682137F}" type="pres">
      <dgm:prSet presAssocID="{34CE2806-BB76-4B33-BABE-33E51AFABEC9}" presName="hierChild2" presStyleCnt="0"/>
      <dgm:spPr/>
    </dgm:pt>
    <dgm:pt modelId="{12849196-9668-4235-8A1E-D91B4CC257A3}" type="pres">
      <dgm:prSet presAssocID="{BD83A8FE-8860-4AC2-8C64-548C1C086016}" presName="hierRoot1" presStyleCnt="0"/>
      <dgm:spPr/>
    </dgm:pt>
    <dgm:pt modelId="{C19EDC6A-593E-46C0-8A20-C05F8A14D5BF}" type="pres">
      <dgm:prSet presAssocID="{BD83A8FE-8860-4AC2-8C64-548C1C086016}" presName="composite" presStyleCnt="0"/>
      <dgm:spPr/>
    </dgm:pt>
    <dgm:pt modelId="{75F73F89-59F6-4AD1-B57F-6E932B9AC728}" type="pres">
      <dgm:prSet presAssocID="{BD83A8FE-8860-4AC2-8C64-548C1C086016}" presName="background" presStyleLbl="node0" presStyleIdx="2" presStyleCnt="3"/>
      <dgm:spPr/>
    </dgm:pt>
    <dgm:pt modelId="{22F4F2BA-E2FD-4634-B02A-1D68C173B75F}" type="pres">
      <dgm:prSet presAssocID="{BD83A8FE-8860-4AC2-8C64-548C1C086016}" presName="text" presStyleLbl="fgAcc0" presStyleIdx="2" presStyleCnt="3" custScaleX="130453" custScaleY="235215" custLinFactNeighborX="0">
        <dgm:presLayoutVars>
          <dgm:chPref val="3"/>
        </dgm:presLayoutVars>
      </dgm:prSet>
      <dgm:spPr/>
    </dgm:pt>
    <dgm:pt modelId="{4E02660C-7FC8-4FA8-B4DD-CB1827BFFAA7}" type="pres">
      <dgm:prSet presAssocID="{BD83A8FE-8860-4AC2-8C64-548C1C086016}" presName="hierChild2" presStyleCnt="0"/>
      <dgm:spPr/>
    </dgm:pt>
  </dgm:ptLst>
  <dgm:cxnLst>
    <dgm:cxn modelId="{34C0F911-15EF-4743-B4B5-6AF67822F0F2}" srcId="{EA3E01BA-4EA3-44CF-ADA0-1627C304958A}" destId="{9182DAEB-4E67-4765-9CB4-073EF8BA3F7B}" srcOrd="0" destOrd="0" parTransId="{CA1A6ED2-A13B-4482-8A0E-68104D00A140}" sibTransId="{132AFBB9-D2D7-4DD7-85FA-FFD13D4DD514}"/>
    <dgm:cxn modelId="{6FB11B62-42EA-477A-94EF-F78B1B48E7E6}" srcId="{EA3E01BA-4EA3-44CF-ADA0-1627C304958A}" destId="{BD83A8FE-8860-4AC2-8C64-548C1C086016}" srcOrd="2" destOrd="0" parTransId="{6E5E38FB-B7A5-48C8-AC01-88B4DF8D861C}" sibTransId="{73F3259B-E982-493F-9286-8F92A273E611}"/>
    <dgm:cxn modelId="{359FAF46-DE76-4C7D-8129-3B54C8C5D1BE}" type="presOf" srcId="{BD83A8FE-8860-4AC2-8C64-548C1C086016}" destId="{22F4F2BA-E2FD-4634-B02A-1D68C173B75F}" srcOrd="0" destOrd="0" presId="urn:microsoft.com/office/officeart/2005/8/layout/hierarchy1"/>
    <dgm:cxn modelId="{BB9B5748-5873-4193-B041-5631CF3E0804}" type="presOf" srcId="{9182DAEB-4E67-4765-9CB4-073EF8BA3F7B}" destId="{763A9CE9-EC9D-4CED-BF8D-00F4E2AC6B32}" srcOrd="0" destOrd="0" presId="urn:microsoft.com/office/officeart/2005/8/layout/hierarchy1"/>
    <dgm:cxn modelId="{F5E35669-39A1-4233-8FDF-A880DDF75503}" type="presOf" srcId="{34CE2806-BB76-4B33-BABE-33E51AFABEC9}" destId="{01CE7A41-098F-4B15-82E5-1C13BE76B365}" srcOrd="0" destOrd="0" presId="urn:microsoft.com/office/officeart/2005/8/layout/hierarchy1"/>
    <dgm:cxn modelId="{33A756C9-4DFB-416E-941E-3EB12FBDF40A}" type="presOf" srcId="{EA3E01BA-4EA3-44CF-ADA0-1627C304958A}" destId="{D1E7504C-EBB7-4AE5-B611-B6C119527C93}" srcOrd="0" destOrd="0" presId="urn:microsoft.com/office/officeart/2005/8/layout/hierarchy1"/>
    <dgm:cxn modelId="{949EA2D0-0262-4900-A31F-B160A3B69E40}" srcId="{EA3E01BA-4EA3-44CF-ADA0-1627C304958A}" destId="{34CE2806-BB76-4B33-BABE-33E51AFABEC9}" srcOrd="1" destOrd="0" parTransId="{6FFC4165-566A-4238-8364-6A303F538222}" sibTransId="{4C17FCDA-FA4C-4538-BBF8-0E05D9BB66B4}"/>
    <dgm:cxn modelId="{BF5023A2-F8AC-4A2B-9A48-EB6E430EC921}" type="presParOf" srcId="{D1E7504C-EBB7-4AE5-B611-B6C119527C93}" destId="{8F7CBD89-D1FD-415B-AEAE-0729F0C66A07}" srcOrd="0" destOrd="0" presId="urn:microsoft.com/office/officeart/2005/8/layout/hierarchy1"/>
    <dgm:cxn modelId="{FFBAEC27-EADF-4B8E-B9DE-5D435616712C}" type="presParOf" srcId="{8F7CBD89-D1FD-415B-AEAE-0729F0C66A07}" destId="{031A9AF3-DC83-49E7-B67D-AE5B9CB9819F}" srcOrd="0" destOrd="0" presId="urn:microsoft.com/office/officeart/2005/8/layout/hierarchy1"/>
    <dgm:cxn modelId="{BAC253C9-8A30-4AAB-914B-CBAF971E5207}" type="presParOf" srcId="{031A9AF3-DC83-49E7-B67D-AE5B9CB9819F}" destId="{3B13A43B-E86A-4801-8482-B85D901123E0}" srcOrd="0" destOrd="0" presId="urn:microsoft.com/office/officeart/2005/8/layout/hierarchy1"/>
    <dgm:cxn modelId="{51821EC3-7FB6-4E3A-AB10-786BC65372F5}" type="presParOf" srcId="{031A9AF3-DC83-49E7-B67D-AE5B9CB9819F}" destId="{763A9CE9-EC9D-4CED-BF8D-00F4E2AC6B32}" srcOrd="1" destOrd="0" presId="urn:microsoft.com/office/officeart/2005/8/layout/hierarchy1"/>
    <dgm:cxn modelId="{F0526CDF-2FD7-4BD2-9A70-B366EE3D177C}" type="presParOf" srcId="{8F7CBD89-D1FD-415B-AEAE-0729F0C66A07}" destId="{FE508709-34E9-4AFE-A1DC-D2B415B90B18}" srcOrd="1" destOrd="0" presId="urn:microsoft.com/office/officeart/2005/8/layout/hierarchy1"/>
    <dgm:cxn modelId="{1B54AD52-5FD0-41EB-B49A-C84FA3B533FE}" type="presParOf" srcId="{D1E7504C-EBB7-4AE5-B611-B6C119527C93}" destId="{A3949664-81BC-4DFF-B82F-185941B7DBA9}" srcOrd="1" destOrd="0" presId="urn:microsoft.com/office/officeart/2005/8/layout/hierarchy1"/>
    <dgm:cxn modelId="{B5E244BE-0EF3-4332-956C-DECF802EC0AA}" type="presParOf" srcId="{A3949664-81BC-4DFF-B82F-185941B7DBA9}" destId="{53674A57-D3B8-4B0E-A57E-0AA1161F7C62}" srcOrd="0" destOrd="0" presId="urn:microsoft.com/office/officeart/2005/8/layout/hierarchy1"/>
    <dgm:cxn modelId="{8FC3BF37-FA26-4C20-BCB0-BA815F7DE340}" type="presParOf" srcId="{53674A57-D3B8-4B0E-A57E-0AA1161F7C62}" destId="{DEDB8F07-BB47-44A4-883D-9E063D1766A3}" srcOrd="0" destOrd="0" presId="urn:microsoft.com/office/officeart/2005/8/layout/hierarchy1"/>
    <dgm:cxn modelId="{2A5EFF0E-ACC3-4D87-8E12-34DE5ECB797F}" type="presParOf" srcId="{53674A57-D3B8-4B0E-A57E-0AA1161F7C62}" destId="{01CE7A41-098F-4B15-82E5-1C13BE76B365}" srcOrd="1" destOrd="0" presId="urn:microsoft.com/office/officeart/2005/8/layout/hierarchy1"/>
    <dgm:cxn modelId="{AAACDB7B-347B-4E0F-8D2F-23A952E088F8}" type="presParOf" srcId="{A3949664-81BC-4DFF-B82F-185941B7DBA9}" destId="{5F54BE20-353E-41B1-B47D-F3F10682137F}" srcOrd="1" destOrd="0" presId="urn:microsoft.com/office/officeart/2005/8/layout/hierarchy1"/>
    <dgm:cxn modelId="{8AE46B88-B095-4714-89B2-D410B0C01A44}" type="presParOf" srcId="{D1E7504C-EBB7-4AE5-B611-B6C119527C93}" destId="{12849196-9668-4235-8A1E-D91B4CC257A3}" srcOrd="2" destOrd="0" presId="urn:microsoft.com/office/officeart/2005/8/layout/hierarchy1"/>
    <dgm:cxn modelId="{CCB016C6-D0A6-4AD8-8843-AEEBFDD7EB8B}" type="presParOf" srcId="{12849196-9668-4235-8A1E-D91B4CC257A3}" destId="{C19EDC6A-593E-46C0-8A20-C05F8A14D5BF}" srcOrd="0" destOrd="0" presId="urn:microsoft.com/office/officeart/2005/8/layout/hierarchy1"/>
    <dgm:cxn modelId="{0593666A-DB93-4405-B7D1-59D3FDABA843}" type="presParOf" srcId="{C19EDC6A-593E-46C0-8A20-C05F8A14D5BF}" destId="{75F73F89-59F6-4AD1-B57F-6E932B9AC728}" srcOrd="0" destOrd="0" presId="urn:microsoft.com/office/officeart/2005/8/layout/hierarchy1"/>
    <dgm:cxn modelId="{DB4D965B-3188-4C9D-ADE3-82A675C85E6E}" type="presParOf" srcId="{C19EDC6A-593E-46C0-8A20-C05F8A14D5BF}" destId="{22F4F2BA-E2FD-4634-B02A-1D68C173B75F}" srcOrd="1" destOrd="0" presId="urn:microsoft.com/office/officeart/2005/8/layout/hierarchy1"/>
    <dgm:cxn modelId="{BE7ECFE5-2E1C-4346-94F9-8685B8A08C57}" type="presParOf" srcId="{12849196-9668-4235-8A1E-D91B4CC257A3}" destId="{4E02660C-7FC8-4FA8-B4DD-CB1827BFFAA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E3D569-0E46-4149-86F3-8E967B3133E1}">
      <dsp:nvSpPr>
        <dsp:cNvPr id="0" name=""/>
        <dsp:cNvSpPr/>
      </dsp:nvSpPr>
      <dsp:spPr>
        <a:xfrm>
          <a:off x="49" y="165366"/>
          <a:ext cx="4755622" cy="15840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391160" tIns="223520" rIns="391160" bIns="223520" numCol="1" spcCol="1270" anchor="ctr" anchorCtr="0">
          <a:noAutofit/>
        </a:bodyPr>
        <a:lstStyle/>
        <a:p>
          <a:pPr marL="0" lvl="0" indent="0" algn="ctr" defTabSz="2444750">
            <a:lnSpc>
              <a:spcPct val="90000"/>
            </a:lnSpc>
            <a:spcBef>
              <a:spcPct val="0"/>
            </a:spcBef>
            <a:spcAft>
              <a:spcPct val="35000"/>
            </a:spcAft>
            <a:buNone/>
          </a:pPr>
          <a:r>
            <a:rPr lang="en-GB" sz="5500" kern="1200" dirty="0"/>
            <a:t>Population 83</a:t>
          </a:r>
          <a:endParaRPr lang="en-US" sz="5500" kern="1200" dirty="0"/>
        </a:p>
      </dsp:txBody>
      <dsp:txXfrm>
        <a:off x="49" y="165366"/>
        <a:ext cx="4755622" cy="1584000"/>
      </dsp:txXfrm>
    </dsp:sp>
    <dsp:sp modelId="{3D4FD365-9A07-42B8-98F8-129990D034BC}">
      <dsp:nvSpPr>
        <dsp:cNvPr id="0" name=""/>
        <dsp:cNvSpPr/>
      </dsp:nvSpPr>
      <dsp:spPr>
        <a:xfrm>
          <a:off x="37000" y="1749366"/>
          <a:ext cx="4755622" cy="2415599"/>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BFFA5F3-3F37-4A4A-AF83-C288754349BB}">
      <dsp:nvSpPr>
        <dsp:cNvPr id="0" name=""/>
        <dsp:cNvSpPr/>
      </dsp:nvSpPr>
      <dsp:spPr>
        <a:xfrm>
          <a:off x="5421459" y="165366"/>
          <a:ext cx="4755622" cy="15840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391160" tIns="223520" rIns="391160" bIns="223520" numCol="1" spcCol="1270" anchor="ctr" anchorCtr="0">
          <a:noAutofit/>
        </a:bodyPr>
        <a:lstStyle/>
        <a:p>
          <a:pPr marL="0" lvl="0" indent="0" algn="ctr" defTabSz="2444750">
            <a:lnSpc>
              <a:spcPct val="90000"/>
            </a:lnSpc>
            <a:spcBef>
              <a:spcPct val="0"/>
            </a:spcBef>
            <a:spcAft>
              <a:spcPct val="35000"/>
            </a:spcAft>
            <a:buNone/>
          </a:pPr>
          <a:r>
            <a:rPr lang="en-GB" sz="5500" kern="1200"/>
            <a:t>42 PWS</a:t>
          </a:r>
          <a:endParaRPr lang="en-US" sz="5500" kern="1200"/>
        </a:p>
      </dsp:txBody>
      <dsp:txXfrm>
        <a:off x="5421459" y="165366"/>
        <a:ext cx="4755622" cy="1584000"/>
      </dsp:txXfrm>
    </dsp:sp>
    <dsp:sp modelId="{A2323124-EEDB-4EAA-BF55-796B64502B89}">
      <dsp:nvSpPr>
        <dsp:cNvPr id="0" name=""/>
        <dsp:cNvSpPr/>
      </dsp:nvSpPr>
      <dsp:spPr>
        <a:xfrm>
          <a:off x="5421459" y="1749366"/>
          <a:ext cx="4755622" cy="2415599"/>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93370" tIns="293370" rIns="391160" bIns="440055" numCol="1" spcCol="1270" anchor="t" anchorCtr="0">
          <a:noAutofit/>
        </a:bodyPr>
        <a:lstStyle/>
        <a:p>
          <a:pPr marL="285750" lvl="1" indent="-285750" algn="l" defTabSz="2444750">
            <a:lnSpc>
              <a:spcPct val="90000"/>
            </a:lnSpc>
            <a:spcBef>
              <a:spcPct val="0"/>
            </a:spcBef>
            <a:spcAft>
              <a:spcPct val="15000"/>
            </a:spcAft>
            <a:buNone/>
          </a:pPr>
          <a:r>
            <a:rPr lang="en-GB" sz="5500" kern="1200" dirty="0"/>
            <a:t>24 Regulated</a:t>
          </a:r>
          <a:endParaRPr lang="en-US" sz="5500" kern="1200" dirty="0"/>
        </a:p>
        <a:p>
          <a:pPr marL="285750" lvl="1" indent="-285750" algn="l" defTabSz="2444750">
            <a:lnSpc>
              <a:spcPct val="90000"/>
            </a:lnSpc>
            <a:spcBef>
              <a:spcPct val="0"/>
            </a:spcBef>
            <a:spcAft>
              <a:spcPct val="15000"/>
            </a:spcAft>
            <a:buNone/>
          </a:pPr>
          <a:r>
            <a:rPr lang="en-GB" sz="5500" kern="1200"/>
            <a:t>18 Exempt</a:t>
          </a:r>
          <a:endParaRPr lang="en-US" sz="5500" kern="1200"/>
        </a:p>
      </dsp:txBody>
      <dsp:txXfrm>
        <a:off x="5421459" y="1749366"/>
        <a:ext cx="4755622" cy="24155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423CDF-BC3A-45BB-AA63-6E0FB786D0F7}">
      <dsp:nvSpPr>
        <dsp:cNvPr id="0" name=""/>
        <dsp:cNvSpPr/>
      </dsp:nvSpPr>
      <dsp:spPr>
        <a:xfrm rot="16200000">
          <a:off x="739644" y="2014607"/>
          <a:ext cx="522845" cy="1199242"/>
        </a:xfrm>
        <a:prstGeom prst="round2Same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en-US" sz="1600" kern="1200"/>
            <a:t>7:30</a:t>
          </a:r>
        </a:p>
      </dsp:txBody>
      <dsp:txXfrm rot="5400000">
        <a:off x="426969" y="2378329"/>
        <a:ext cx="1173719" cy="471799"/>
      </dsp:txXfrm>
    </dsp:sp>
    <dsp:sp modelId="{3A3B7D07-394C-4E93-A8D2-9A98E898B904}">
      <dsp:nvSpPr>
        <dsp:cNvPr id="0" name=""/>
        <dsp:cNvSpPr/>
      </dsp:nvSpPr>
      <dsp:spPr>
        <a:xfrm>
          <a:off x="1698" y="0"/>
          <a:ext cx="1998737" cy="1829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21920" numCol="1" spcCol="1270" anchor="b" anchorCtr="1">
          <a:noAutofit/>
        </a:bodyPr>
        <a:lstStyle/>
        <a:p>
          <a:pPr marL="0" lvl="0" indent="0" algn="ctr" defTabSz="711200">
            <a:lnSpc>
              <a:spcPct val="90000"/>
            </a:lnSpc>
            <a:spcBef>
              <a:spcPct val="0"/>
            </a:spcBef>
            <a:spcAft>
              <a:spcPct val="35000"/>
            </a:spcAft>
            <a:buNone/>
          </a:pPr>
          <a:r>
            <a:rPr lang="en-US" sz="1600" kern="1200"/>
            <a:t>Arrive Office</a:t>
          </a:r>
        </a:p>
      </dsp:txBody>
      <dsp:txXfrm>
        <a:off x="1698" y="0"/>
        <a:ext cx="1998737" cy="1829960"/>
      </dsp:txXfrm>
    </dsp:sp>
    <dsp:sp modelId="{952D5ECF-C8D9-4FAF-AB8C-F74C8786E65E}">
      <dsp:nvSpPr>
        <dsp:cNvPr id="0" name=""/>
        <dsp:cNvSpPr/>
      </dsp:nvSpPr>
      <dsp:spPr>
        <a:xfrm>
          <a:off x="1001067" y="1934529"/>
          <a:ext cx="0" cy="418276"/>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063B909-FD7A-484C-9663-66E0A4E6E80A}">
      <dsp:nvSpPr>
        <dsp:cNvPr id="0" name=""/>
        <dsp:cNvSpPr/>
      </dsp:nvSpPr>
      <dsp:spPr>
        <a:xfrm>
          <a:off x="948783" y="1829960"/>
          <a:ext cx="104569" cy="10456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87E4C0-557D-4742-8557-AD3565AAE5CE}">
      <dsp:nvSpPr>
        <dsp:cNvPr id="0" name=""/>
        <dsp:cNvSpPr/>
      </dsp:nvSpPr>
      <dsp:spPr>
        <a:xfrm>
          <a:off x="1600688" y="2352806"/>
          <a:ext cx="1199242" cy="52284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en-US" sz="1600" kern="1200"/>
            <a:t>8-8:15</a:t>
          </a:r>
        </a:p>
      </dsp:txBody>
      <dsp:txXfrm>
        <a:off x="1600688" y="2352806"/>
        <a:ext cx="1199242" cy="522845"/>
      </dsp:txXfrm>
    </dsp:sp>
    <dsp:sp modelId="{4CD653C7-FB3C-45C8-B13B-A51C00A489D4}">
      <dsp:nvSpPr>
        <dsp:cNvPr id="0" name=""/>
        <dsp:cNvSpPr/>
      </dsp:nvSpPr>
      <dsp:spPr>
        <a:xfrm>
          <a:off x="1200941" y="3398497"/>
          <a:ext cx="1998737" cy="1829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0" numCol="1" spcCol="1270" anchor="t" anchorCtr="1">
          <a:noAutofit/>
        </a:bodyPr>
        <a:lstStyle/>
        <a:p>
          <a:pPr marL="0" lvl="0" indent="0" algn="ctr" defTabSz="711200">
            <a:lnSpc>
              <a:spcPct val="90000"/>
            </a:lnSpc>
            <a:spcBef>
              <a:spcPct val="0"/>
            </a:spcBef>
            <a:spcAft>
              <a:spcPct val="35000"/>
            </a:spcAft>
            <a:buNone/>
          </a:pPr>
          <a:r>
            <a:rPr lang="en-US" sz="1600" kern="1200"/>
            <a:t>Leave Office </a:t>
          </a:r>
        </a:p>
        <a:p>
          <a:pPr marL="0" lvl="0" indent="0" algn="ctr" defTabSz="711200">
            <a:lnSpc>
              <a:spcPct val="90000"/>
            </a:lnSpc>
            <a:spcBef>
              <a:spcPct val="0"/>
            </a:spcBef>
            <a:spcAft>
              <a:spcPct val="35000"/>
            </a:spcAft>
            <a:buNone/>
          </a:pPr>
          <a:r>
            <a:rPr lang="en-US" sz="1600" kern="1200"/>
            <a:t>Travel to Arisaig </a:t>
          </a:r>
        </a:p>
        <a:p>
          <a:pPr marL="0" lvl="0" indent="0" algn="ctr" defTabSz="711200">
            <a:lnSpc>
              <a:spcPct val="90000"/>
            </a:lnSpc>
            <a:spcBef>
              <a:spcPct val="0"/>
            </a:spcBef>
            <a:spcAft>
              <a:spcPct val="35000"/>
            </a:spcAft>
            <a:buNone/>
          </a:pPr>
          <a:r>
            <a:rPr lang="en-US" sz="1600" kern="1200"/>
            <a:t>(car - 1 hour)</a:t>
          </a:r>
        </a:p>
      </dsp:txBody>
      <dsp:txXfrm>
        <a:off x="1200941" y="3398497"/>
        <a:ext cx="1998737" cy="1829960"/>
      </dsp:txXfrm>
    </dsp:sp>
    <dsp:sp modelId="{41DCC365-75ED-48B7-BC00-B83CBC734D01}">
      <dsp:nvSpPr>
        <dsp:cNvPr id="0" name=""/>
        <dsp:cNvSpPr/>
      </dsp:nvSpPr>
      <dsp:spPr>
        <a:xfrm>
          <a:off x="2200310" y="2875651"/>
          <a:ext cx="0" cy="418276"/>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3C585AF1-C4FC-4414-9573-C36C50ED8107}">
      <dsp:nvSpPr>
        <dsp:cNvPr id="0" name=""/>
        <dsp:cNvSpPr/>
      </dsp:nvSpPr>
      <dsp:spPr>
        <a:xfrm>
          <a:off x="2148025" y="3293928"/>
          <a:ext cx="104569" cy="10456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09C20F-72A1-4C09-872F-CF2A2E7BC627}">
      <dsp:nvSpPr>
        <dsp:cNvPr id="0" name=""/>
        <dsp:cNvSpPr/>
      </dsp:nvSpPr>
      <dsp:spPr>
        <a:xfrm>
          <a:off x="2799931" y="2352806"/>
          <a:ext cx="1199242" cy="52284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en-US" sz="1600" kern="1200"/>
            <a:t>10:00</a:t>
          </a:r>
        </a:p>
      </dsp:txBody>
      <dsp:txXfrm>
        <a:off x="2799931" y="2352806"/>
        <a:ext cx="1199242" cy="522845"/>
      </dsp:txXfrm>
    </dsp:sp>
    <dsp:sp modelId="{C7C8FE37-A14F-4C72-A594-364EC308DA74}">
      <dsp:nvSpPr>
        <dsp:cNvPr id="0" name=""/>
        <dsp:cNvSpPr/>
      </dsp:nvSpPr>
      <dsp:spPr>
        <a:xfrm>
          <a:off x="2400184" y="0"/>
          <a:ext cx="1998737" cy="1829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21920" numCol="1" spcCol="1270" anchor="b" anchorCtr="1">
          <a:noAutofit/>
        </a:bodyPr>
        <a:lstStyle/>
        <a:p>
          <a:pPr marL="0" lvl="0" indent="0" algn="ctr" defTabSz="711200">
            <a:lnSpc>
              <a:spcPct val="90000"/>
            </a:lnSpc>
            <a:spcBef>
              <a:spcPct val="0"/>
            </a:spcBef>
            <a:spcAft>
              <a:spcPct val="35000"/>
            </a:spcAft>
            <a:buNone/>
          </a:pPr>
          <a:r>
            <a:rPr lang="en-US" sz="1600" kern="1200"/>
            <a:t>Depart Arisaig </a:t>
          </a:r>
        </a:p>
        <a:p>
          <a:pPr marL="0" lvl="0" indent="0" algn="ctr" defTabSz="711200">
            <a:lnSpc>
              <a:spcPct val="90000"/>
            </a:lnSpc>
            <a:spcBef>
              <a:spcPct val="0"/>
            </a:spcBef>
            <a:spcAft>
              <a:spcPct val="35000"/>
            </a:spcAft>
            <a:buNone/>
          </a:pPr>
          <a:r>
            <a:rPr lang="en-US" sz="1600" kern="1200"/>
            <a:t>(ferry)</a:t>
          </a:r>
        </a:p>
      </dsp:txBody>
      <dsp:txXfrm>
        <a:off x="2400184" y="0"/>
        <a:ext cx="1998737" cy="1829960"/>
      </dsp:txXfrm>
    </dsp:sp>
    <dsp:sp modelId="{A2D5F083-EDA0-4557-8A5E-D0AD905F6AFF}">
      <dsp:nvSpPr>
        <dsp:cNvPr id="0" name=""/>
        <dsp:cNvSpPr/>
      </dsp:nvSpPr>
      <dsp:spPr>
        <a:xfrm>
          <a:off x="3399553" y="1934529"/>
          <a:ext cx="0" cy="418276"/>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191ED81-E2FA-487D-A136-E67AA368AAF8}">
      <dsp:nvSpPr>
        <dsp:cNvPr id="0" name=""/>
        <dsp:cNvSpPr/>
      </dsp:nvSpPr>
      <dsp:spPr>
        <a:xfrm>
          <a:off x="3347268" y="1829960"/>
          <a:ext cx="104569" cy="10456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2FA0E3-4FFA-4D68-8345-5DC6686373AB}">
      <dsp:nvSpPr>
        <dsp:cNvPr id="0" name=""/>
        <dsp:cNvSpPr/>
      </dsp:nvSpPr>
      <dsp:spPr>
        <a:xfrm>
          <a:off x="3999174" y="2352806"/>
          <a:ext cx="1199242" cy="52284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en-US" sz="1600" kern="1200"/>
            <a:t>11:00</a:t>
          </a:r>
        </a:p>
      </dsp:txBody>
      <dsp:txXfrm>
        <a:off x="3999174" y="2352806"/>
        <a:ext cx="1199242" cy="522845"/>
      </dsp:txXfrm>
    </dsp:sp>
    <dsp:sp modelId="{2CCC2CCD-38F6-437F-9996-F4D2DC622274}">
      <dsp:nvSpPr>
        <dsp:cNvPr id="0" name=""/>
        <dsp:cNvSpPr/>
      </dsp:nvSpPr>
      <dsp:spPr>
        <a:xfrm>
          <a:off x="3599426" y="3398497"/>
          <a:ext cx="1998737" cy="1829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0" numCol="1" spcCol="1270" anchor="t" anchorCtr="1">
          <a:noAutofit/>
        </a:bodyPr>
        <a:lstStyle/>
        <a:p>
          <a:pPr marL="0" lvl="0" indent="0" algn="ctr" defTabSz="711200">
            <a:lnSpc>
              <a:spcPct val="90000"/>
            </a:lnSpc>
            <a:spcBef>
              <a:spcPct val="0"/>
            </a:spcBef>
            <a:spcAft>
              <a:spcPct val="35000"/>
            </a:spcAft>
            <a:buNone/>
          </a:pPr>
          <a:r>
            <a:rPr lang="en-US" sz="1600" kern="1200"/>
            <a:t>Arrive Eigg</a:t>
          </a:r>
        </a:p>
      </dsp:txBody>
      <dsp:txXfrm>
        <a:off x="3599426" y="3398497"/>
        <a:ext cx="1998737" cy="1829960"/>
      </dsp:txXfrm>
    </dsp:sp>
    <dsp:sp modelId="{B5AE6EE1-D0E4-4E08-9B90-3F417420A47B}">
      <dsp:nvSpPr>
        <dsp:cNvPr id="0" name=""/>
        <dsp:cNvSpPr/>
      </dsp:nvSpPr>
      <dsp:spPr>
        <a:xfrm>
          <a:off x="4598795" y="2875651"/>
          <a:ext cx="0" cy="418276"/>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5B3CF5B-EF79-4597-95AA-9E0DC3AE9753}">
      <dsp:nvSpPr>
        <dsp:cNvPr id="0" name=""/>
        <dsp:cNvSpPr/>
      </dsp:nvSpPr>
      <dsp:spPr>
        <a:xfrm>
          <a:off x="4546511" y="3293928"/>
          <a:ext cx="104569" cy="10456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87C30D-A0E1-4375-B156-DBEA59DB7198}">
      <dsp:nvSpPr>
        <dsp:cNvPr id="0" name=""/>
        <dsp:cNvSpPr/>
      </dsp:nvSpPr>
      <dsp:spPr>
        <a:xfrm>
          <a:off x="5198417" y="2352806"/>
          <a:ext cx="1199242" cy="52284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en-US" sz="1600" kern="1200"/>
            <a:t>16:00</a:t>
          </a:r>
        </a:p>
      </dsp:txBody>
      <dsp:txXfrm>
        <a:off x="5198417" y="2352806"/>
        <a:ext cx="1199242" cy="522845"/>
      </dsp:txXfrm>
    </dsp:sp>
    <dsp:sp modelId="{72935666-C895-46DE-9479-B7767527EE10}">
      <dsp:nvSpPr>
        <dsp:cNvPr id="0" name=""/>
        <dsp:cNvSpPr/>
      </dsp:nvSpPr>
      <dsp:spPr>
        <a:xfrm>
          <a:off x="4798669" y="0"/>
          <a:ext cx="1998737" cy="1829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21920" numCol="1" spcCol="1270" anchor="b" anchorCtr="1">
          <a:noAutofit/>
        </a:bodyPr>
        <a:lstStyle/>
        <a:p>
          <a:pPr marL="0" lvl="0" indent="0" algn="ctr" defTabSz="711200">
            <a:lnSpc>
              <a:spcPct val="90000"/>
            </a:lnSpc>
            <a:spcBef>
              <a:spcPct val="0"/>
            </a:spcBef>
            <a:spcAft>
              <a:spcPct val="35000"/>
            </a:spcAft>
            <a:buNone/>
          </a:pPr>
          <a:r>
            <a:rPr lang="en-US" sz="1600" kern="1200"/>
            <a:t>Depart Eigg </a:t>
          </a:r>
        </a:p>
        <a:p>
          <a:pPr marL="0" lvl="0" indent="0" algn="ctr" defTabSz="711200">
            <a:lnSpc>
              <a:spcPct val="90000"/>
            </a:lnSpc>
            <a:spcBef>
              <a:spcPct val="0"/>
            </a:spcBef>
            <a:spcAft>
              <a:spcPct val="35000"/>
            </a:spcAft>
            <a:buNone/>
          </a:pPr>
          <a:r>
            <a:rPr lang="en-US" sz="1600" kern="1200"/>
            <a:t>(ferry)</a:t>
          </a:r>
        </a:p>
      </dsp:txBody>
      <dsp:txXfrm>
        <a:off x="4798669" y="0"/>
        <a:ext cx="1998737" cy="1829960"/>
      </dsp:txXfrm>
    </dsp:sp>
    <dsp:sp modelId="{754209A2-7E19-441B-82AD-F6FD86EB948E}">
      <dsp:nvSpPr>
        <dsp:cNvPr id="0" name=""/>
        <dsp:cNvSpPr/>
      </dsp:nvSpPr>
      <dsp:spPr>
        <a:xfrm>
          <a:off x="5798038" y="1934529"/>
          <a:ext cx="0" cy="418276"/>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00F4B3D-C62F-4155-BD53-0E97DD69DB15}">
      <dsp:nvSpPr>
        <dsp:cNvPr id="0" name=""/>
        <dsp:cNvSpPr/>
      </dsp:nvSpPr>
      <dsp:spPr>
        <a:xfrm>
          <a:off x="5745753" y="1829960"/>
          <a:ext cx="104569" cy="10456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401D6F-EEB1-4CB3-807F-BD06E484C6B6}">
      <dsp:nvSpPr>
        <dsp:cNvPr id="0" name=""/>
        <dsp:cNvSpPr/>
      </dsp:nvSpPr>
      <dsp:spPr>
        <a:xfrm>
          <a:off x="6397659" y="2352806"/>
          <a:ext cx="1199242" cy="52284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en-US" sz="1600" kern="1200"/>
            <a:t>17:00</a:t>
          </a:r>
        </a:p>
      </dsp:txBody>
      <dsp:txXfrm>
        <a:off x="6397659" y="2352806"/>
        <a:ext cx="1199242" cy="522845"/>
      </dsp:txXfrm>
    </dsp:sp>
    <dsp:sp modelId="{77A5BDB5-1D62-4DC5-94C7-7D9981AA9E73}">
      <dsp:nvSpPr>
        <dsp:cNvPr id="0" name=""/>
        <dsp:cNvSpPr/>
      </dsp:nvSpPr>
      <dsp:spPr>
        <a:xfrm>
          <a:off x="5997912" y="3398497"/>
          <a:ext cx="1998737" cy="1829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0" numCol="1" spcCol="1270" anchor="t" anchorCtr="1">
          <a:noAutofit/>
        </a:bodyPr>
        <a:lstStyle/>
        <a:p>
          <a:pPr marL="0" lvl="0" indent="0" algn="ctr" defTabSz="711200">
            <a:lnSpc>
              <a:spcPct val="90000"/>
            </a:lnSpc>
            <a:spcBef>
              <a:spcPct val="0"/>
            </a:spcBef>
            <a:spcAft>
              <a:spcPct val="35000"/>
            </a:spcAft>
            <a:buNone/>
          </a:pPr>
          <a:r>
            <a:rPr lang="en-US" sz="1600" kern="1200"/>
            <a:t>Arrive Arisaig</a:t>
          </a:r>
        </a:p>
      </dsp:txBody>
      <dsp:txXfrm>
        <a:off x="5997912" y="3398497"/>
        <a:ext cx="1998737" cy="1829960"/>
      </dsp:txXfrm>
    </dsp:sp>
    <dsp:sp modelId="{5F42206A-D581-4CB9-BB92-4096BC3F8B7B}">
      <dsp:nvSpPr>
        <dsp:cNvPr id="0" name=""/>
        <dsp:cNvSpPr/>
      </dsp:nvSpPr>
      <dsp:spPr>
        <a:xfrm>
          <a:off x="6997281" y="2875651"/>
          <a:ext cx="0" cy="418276"/>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75EA3BF6-DC65-423F-8EFF-1EE4E9B1F9B3}">
      <dsp:nvSpPr>
        <dsp:cNvPr id="0" name=""/>
        <dsp:cNvSpPr/>
      </dsp:nvSpPr>
      <dsp:spPr>
        <a:xfrm>
          <a:off x="6944996" y="3293928"/>
          <a:ext cx="104569" cy="10456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2EA33C-2CFD-4217-8CCF-2B8650652A2E}">
      <dsp:nvSpPr>
        <dsp:cNvPr id="0" name=""/>
        <dsp:cNvSpPr/>
      </dsp:nvSpPr>
      <dsp:spPr>
        <a:xfrm>
          <a:off x="7596902" y="2352806"/>
          <a:ext cx="1199242" cy="52284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en-US" sz="1600" kern="1200"/>
            <a:t>17:30</a:t>
          </a:r>
        </a:p>
      </dsp:txBody>
      <dsp:txXfrm>
        <a:off x="7596902" y="2352806"/>
        <a:ext cx="1199242" cy="522845"/>
      </dsp:txXfrm>
    </dsp:sp>
    <dsp:sp modelId="{500077A3-E39D-41E3-AA8F-49D42061E89A}">
      <dsp:nvSpPr>
        <dsp:cNvPr id="0" name=""/>
        <dsp:cNvSpPr/>
      </dsp:nvSpPr>
      <dsp:spPr>
        <a:xfrm>
          <a:off x="7197155" y="0"/>
          <a:ext cx="1998737" cy="1829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21920" numCol="1" spcCol="1270" anchor="b" anchorCtr="1">
          <a:noAutofit/>
        </a:bodyPr>
        <a:lstStyle/>
        <a:p>
          <a:pPr marL="0" lvl="0" indent="0" algn="ctr" defTabSz="711200">
            <a:lnSpc>
              <a:spcPct val="90000"/>
            </a:lnSpc>
            <a:spcBef>
              <a:spcPct val="0"/>
            </a:spcBef>
            <a:spcAft>
              <a:spcPct val="35000"/>
            </a:spcAft>
            <a:buNone/>
          </a:pPr>
          <a:r>
            <a:rPr lang="en-US" sz="1600" kern="1200"/>
            <a:t>Depart Arisaig</a:t>
          </a:r>
        </a:p>
        <a:p>
          <a:pPr marL="0" lvl="0" indent="0" algn="ctr" defTabSz="711200">
            <a:lnSpc>
              <a:spcPct val="90000"/>
            </a:lnSpc>
            <a:spcBef>
              <a:spcPct val="0"/>
            </a:spcBef>
            <a:spcAft>
              <a:spcPct val="35000"/>
            </a:spcAft>
            <a:buNone/>
          </a:pPr>
          <a:r>
            <a:rPr lang="en-US" sz="1600" kern="1200"/>
            <a:t>(car)</a:t>
          </a:r>
        </a:p>
      </dsp:txBody>
      <dsp:txXfrm>
        <a:off x="7197155" y="0"/>
        <a:ext cx="1998737" cy="1829960"/>
      </dsp:txXfrm>
    </dsp:sp>
    <dsp:sp modelId="{33AEDAD7-23E4-424D-A46E-FC638F369BBD}">
      <dsp:nvSpPr>
        <dsp:cNvPr id="0" name=""/>
        <dsp:cNvSpPr/>
      </dsp:nvSpPr>
      <dsp:spPr>
        <a:xfrm>
          <a:off x="8196523" y="1934529"/>
          <a:ext cx="0" cy="418276"/>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0ACA283A-E9A8-41D4-A620-BA5EEFA4C21B}">
      <dsp:nvSpPr>
        <dsp:cNvPr id="0" name=""/>
        <dsp:cNvSpPr/>
      </dsp:nvSpPr>
      <dsp:spPr>
        <a:xfrm>
          <a:off x="8144239" y="1829960"/>
          <a:ext cx="104569" cy="10456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D11365-8C89-42EE-9C06-1F45CCF56D5E}">
      <dsp:nvSpPr>
        <dsp:cNvPr id="0" name=""/>
        <dsp:cNvSpPr/>
      </dsp:nvSpPr>
      <dsp:spPr>
        <a:xfrm>
          <a:off x="8796145" y="2352806"/>
          <a:ext cx="1199242" cy="52284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en-US" sz="1600" kern="1200"/>
            <a:t>18:30</a:t>
          </a:r>
        </a:p>
      </dsp:txBody>
      <dsp:txXfrm>
        <a:off x="8796145" y="2352806"/>
        <a:ext cx="1199242" cy="522845"/>
      </dsp:txXfrm>
    </dsp:sp>
    <dsp:sp modelId="{2A36EE36-8C96-48DF-BA01-DF117C0AFCEC}">
      <dsp:nvSpPr>
        <dsp:cNvPr id="0" name=""/>
        <dsp:cNvSpPr/>
      </dsp:nvSpPr>
      <dsp:spPr>
        <a:xfrm>
          <a:off x="8396397" y="3398497"/>
          <a:ext cx="1998737" cy="1829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0" numCol="1" spcCol="1270" anchor="t" anchorCtr="1">
          <a:noAutofit/>
        </a:bodyPr>
        <a:lstStyle/>
        <a:p>
          <a:pPr marL="0" lvl="0" indent="0" algn="ctr" defTabSz="711200">
            <a:lnSpc>
              <a:spcPct val="90000"/>
            </a:lnSpc>
            <a:spcBef>
              <a:spcPct val="0"/>
            </a:spcBef>
            <a:spcAft>
              <a:spcPct val="35000"/>
            </a:spcAft>
            <a:buNone/>
          </a:pPr>
          <a:r>
            <a:rPr lang="en-US" sz="1600" kern="1200"/>
            <a:t>Deposit samples at Scottish Water depot</a:t>
          </a:r>
        </a:p>
      </dsp:txBody>
      <dsp:txXfrm>
        <a:off x="8396397" y="3398497"/>
        <a:ext cx="1998737" cy="1829960"/>
      </dsp:txXfrm>
    </dsp:sp>
    <dsp:sp modelId="{957FC52E-5439-4921-A35F-64EB058C4887}">
      <dsp:nvSpPr>
        <dsp:cNvPr id="0" name=""/>
        <dsp:cNvSpPr/>
      </dsp:nvSpPr>
      <dsp:spPr>
        <a:xfrm>
          <a:off x="9395766" y="2875651"/>
          <a:ext cx="0" cy="418276"/>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05EE641-2CD3-4DC4-9A56-9231ED3B2074}">
      <dsp:nvSpPr>
        <dsp:cNvPr id="0" name=""/>
        <dsp:cNvSpPr/>
      </dsp:nvSpPr>
      <dsp:spPr>
        <a:xfrm>
          <a:off x="9343482" y="3293928"/>
          <a:ext cx="104569" cy="10456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8A74C9-7E1C-4B65-8E7C-E901A014222D}">
      <dsp:nvSpPr>
        <dsp:cNvPr id="0" name=""/>
        <dsp:cNvSpPr/>
      </dsp:nvSpPr>
      <dsp:spPr>
        <a:xfrm rot="5400000">
          <a:off x="10333586" y="2014607"/>
          <a:ext cx="522845" cy="1199242"/>
        </a:xfrm>
        <a:prstGeom prst="round2Same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en-US" sz="1600" kern="1200"/>
            <a:t>19:00</a:t>
          </a:r>
        </a:p>
      </dsp:txBody>
      <dsp:txXfrm rot="-5400000">
        <a:off x="9995388" y="2378329"/>
        <a:ext cx="1173719" cy="471799"/>
      </dsp:txXfrm>
    </dsp:sp>
    <dsp:sp modelId="{2C996C62-4866-47C2-93E0-51EC5F025B08}">
      <dsp:nvSpPr>
        <dsp:cNvPr id="0" name=""/>
        <dsp:cNvSpPr/>
      </dsp:nvSpPr>
      <dsp:spPr>
        <a:xfrm>
          <a:off x="9595640" y="0"/>
          <a:ext cx="1998737" cy="1829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21920" numCol="1" spcCol="1270" anchor="b" anchorCtr="1">
          <a:noAutofit/>
        </a:bodyPr>
        <a:lstStyle/>
        <a:p>
          <a:pPr marL="0" lvl="0" indent="0" algn="ctr" defTabSz="711200">
            <a:lnSpc>
              <a:spcPct val="90000"/>
            </a:lnSpc>
            <a:spcBef>
              <a:spcPct val="0"/>
            </a:spcBef>
            <a:spcAft>
              <a:spcPct val="35000"/>
            </a:spcAft>
            <a:buNone/>
          </a:pPr>
          <a:r>
            <a:rPr lang="en-US" sz="1600" kern="1200"/>
            <a:t>Return to office</a:t>
          </a:r>
        </a:p>
      </dsp:txBody>
      <dsp:txXfrm>
        <a:off x="9595640" y="0"/>
        <a:ext cx="1998737" cy="1829960"/>
      </dsp:txXfrm>
    </dsp:sp>
    <dsp:sp modelId="{15CA410C-66C5-46FB-AE1B-5A5E084C5024}">
      <dsp:nvSpPr>
        <dsp:cNvPr id="0" name=""/>
        <dsp:cNvSpPr/>
      </dsp:nvSpPr>
      <dsp:spPr>
        <a:xfrm>
          <a:off x="10595009" y="1934529"/>
          <a:ext cx="0" cy="418276"/>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8FC7AA8-8701-44AF-B742-40A6C24DBB97}">
      <dsp:nvSpPr>
        <dsp:cNvPr id="0" name=""/>
        <dsp:cNvSpPr/>
      </dsp:nvSpPr>
      <dsp:spPr>
        <a:xfrm>
          <a:off x="10542724" y="1829960"/>
          <a:ext cx="104569" cy="10456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D9659-4255-4F28-93F1-E4AFED8732F9}">
      <dsp:nvSpPr>
        <dsp:cNvPr id="0" name=""/>
        <dsp:cNvSpPr/>
      </dsp:nvSpPr>
      <dsp:spPr>
        <a:xfrm>
          <a:off x="490" y="618933"/>
          <a:ext cx="1198968" cy="11989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B4AFAD5-6BB4-4F89-BAFC-6B4C2B8FBD22}">
      <dsp:nvSpPr>
        <dsp:cNvPr id="0" name=""/>
        <dsp:cNvSpPr/>
      </dsp:nvSpPr>
      <dsp:spPr>
        <a:xfrm>
          <a:off x="490" y="1944964"/>
          <a:ext cx="3425625" cy="1569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GB" sz="2000" kern="1200"/>
            <a:t>Ferry may be cancelled at last minute </a:t>
          </a:r>
          <a:endParaRPr lang="en-US" sz="2000" kern="1200"/>
        </a:p>
      </dsp:txBody>
      <dsp:txXfrm>
        <a:off x="490" y="1944964"/>
        <a:ext cx="3425625" cy="1569375"/>
      </dsp:txXfrm>
    </dsp:sp>
    <dsp:sp modelId="{6D5F5B95-2639-447B-A503-38F81C4F1C8D}">
      <dsp:nvSpPr>
        <dsp:cNvPr id="0" name=""/>
        <dsp:cNvSpPr/>
      </dsp:nvSpPr>
      <dsp:spPr>
        <a:xfrm>
          <a:off x="490" y="3573438"/>
          <a:ext cx="3425625" cy="432"/>
        </a:xfrm>
        <a:prstGeom prst="rect">
          <a:avLst/>
        </a:prstGeom>
        <a:noFill/>
        <a:ln>
          <a:noFill/>
        </a:ln>
        <a:effectLst/>
      </dsp:spPr>
      <dsp:style>
        <a:lnRef idx="0">
          <a:scrgbClr r="0" g="0" b="0"/>
        </a:lnRef>
        <a:fillRef idx="0">
          <a:scrgbClr r="0" g="0" b="0"/>
        </a:fillRef>
        <a:effectRef idx="0">
          <a:scrgbClr r="0" g="0" b="0"/>
        </a:effectRef>
        <a:fontRef idx="minor"/>
      </dsp:style>
    </dsp:sp>
    <dsp:sp modelId="{86EBC0BC-B1BB-4A80-8CCA-3F284C21C6DF}">
      <dsp:nvSpPr>
        <dsp:cNvPr id="0" name=""/>
        <dsp:cNvSpPr/>
      </dsp:nvSpPr>
      <dsp:spPr>
        <a:xfrm>
          <a:off x="4025599" y="618933"/>
          <a:ext cx="1198968" cy="11989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75674C-9139-49E0-B1CE-C2DE2A52C53D}">
      <dsp:nvSpPr>
        <dsp:cNvPr id="0" name=""/>
        <dsp:cNvSpPr/>
      </dsp:nvSpPr>
      <dsp:spPr>
        <a:xfrm>
          <a:off x="4025599" y="1944964"/>
          <a:ext cx="3425625" cy="1569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GB" sz="2000" kern="1200" dirty="0"/>
            <a:t>Boat may sail but not allow passengers to disembark on island</a:t>
          </a:r>
          <a:endParaRPr lang="en-US" sz="2000" kern="1200" dirty="0"/>
        </a:p>
      </dsp:txBody>
      <dsp:txXfrm>
        <a:off x="4025599" y="1944964"/>
        <a:ext cx="3425625" cy="1569375"/>
      </dsp:txXfrm>
    </dsp:sp>
    <dsp:sp modelId="{6A4C2030-E837-4A04-97E9-0681DAD2A15A}">
      <dsp:nvSpPr>
        <dsp:cNvPr id="0" name=""/>
        <dsp:cNvSpPr/>
      </dsp:nvSpPr>
      <dsp:spPr>
        <a:xfrm>
          <a:off x="4025599" y="3573438"/>
          <a:ext cx="3425625" cy="432"/>
        </a:xfrm>
        <a:prstGeom prst="rect">
          <a:avLst/>
        </a:prstGeom>
        <a:noFill/>
        <a:ln>
          <a:noFill/>
        </a:ln>
        <a:effectLst/>
      </dsp:spPr>
      <dsp:style>
        <a:lnRef idx="0">
          <a:scrgbClr r="0" g="0" b="0"/>
        </a:lnRef>
        <a:fillRef idx="0">
          <a:scrgbClr r="0" g="0" b="0"/>
        </a:fillRef>
        <a:effectRef idx="0">
          <a:scrgbClr r="0" g="0" b="0"/>
        </a:effectRef>
        <a:fontRef idx="minor"/>
      </dsp:style>
    </dsp:sp>
    <dsp:sp modelId="{81CA67B3-5D01-4019-AAC1-109E2D6ADFD8}">
      <dsp:nvSpPr>
        <dsp:cNvPr id="0" name=""/>
        <dsp:cNvSpPr/>
      </dsp:nvSpPr>
      <dsp:spPr>
        <a:xfrm>
          <a:off x="8050708" y="618933"/>
          <a:ext cx="1198968" cy="11989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3B5EB6-C652-49D6-8401-AA16C6AB13F8}">
      <dsp:nvSpPr>
        <dsp:cNvPr id="0" name=""/>
        <dsp:cNvSpPr/>
      </dsp:nvSpPr>
      <dsp:spPr>
        <a:xfrm>
          <a:off x="8199215" y="1944964"/>
          <a:ext cx="2800094" cy="1569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GB" sz="2000" kern="1200" dirty="0"/>
            <a:t>Once on the island,  return trip may leave early or not happen if boat unable to dock so potentially stuck on island</a:t>
          </a:r>
          <a:endParaRPr lang="en-US" sz="2000" kern="1200" dirty="0"/>
        </a:p>
      </dsp:txBody>
      <dsp:txXfrm>
        <a:off x="8199215" y="1944964"/>
        <a:ext cx="2800094" cy="1569375"/>
      </dsp:txXfrm>
    </dsp:sp>
    <dsp:sp modelId="{3E51B956-3DF4-49D2-8D1F-DD4671059B45}">
      <dsp:nvSpPr>
        <dsp:cNvPr id="0" name=""/>
        <dsp:cNvSpPr/>
      </dsp:nvSpPr>
      <dsp:spPr>
        <a:xfrm>
          <a:off x="8050708" y="3573438"/>
          <a:ext cx="3425625" cy="432"/>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5F40E5-5FB3-4397-B64C-87B0C9F282F8}">
      <dsp:nvSpPr>
        <dsp:cNvPr id="0" name=""/>
        <dsp:cNvSpPr/>
      </dsp:nvSpPr>
      <dsp:spPr>
        <a:xfrm>
          <a:off x="1196378" y="0"/>
          <a:ext cx="4785516" cy="98961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852" tIns="251363" rIns="92852" bIns="251363" numCol="1" spcCol="1270" anchor="ctr" anchorCtr="0">
          <a:noAutofit/>
        </a:bodyPr>
        <a:lstStyle/>
        <a:p>
          <a:pPr marL="0" lvl="0" indent="0" algn="l" defTabSz="1066800">
            <a:lnSpc>
              <a:spcPct val="90000"/>
            </a:lnSpc>
            <a:spcBef>
              <a:spcPct val="0"/>
            </a:spcBef>
            <a:spcAft>
              <a:spcPct val="35000"/>
            </a:spcAft>
            <a:buNone/>
          </a:pPr>
          <a:r>
            <a:rPr lang="en-US" sz="2400" kern="1200"/>
            <a:t>Leave office</a:t>
          </a:r>
        </a:p>
      </dsp:txBody>
      <dsp:txXfrm>
        <a:off x="1196378" y="0"/>
        <a:ext cx="4785516" cy="989619"/>
      </dsp:txXfrm>
    </dsp:sp>
    <dsp:sp modelId="{92A5A63E-1B98-4D90-B508-7DC3E7B65903}">
      <dsp:nvSpPr>
        <dsp:cNvPr id="0" name=""/>
        <dsp:cNvSpPr/>
      </dsp:nvSpPr>
      <dsp:spPr>
        <a:xfrm>
          <a:off x="0" y="2255"/>
          <a:ext cx="1196379" cy="98961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308" tIns="97752" rIns="63308" bIns="97752" numCol="1" spcCol="1270" anchor="ctr" anchorCtr="0">
          <a:noAutofit/>
        </a:bodyPr>
        <a:lstStyle/>
        <a:p>
          <a:pPr marL="0" lvl="0" indent="0" algn="ctr" defTabSz="1244600">
            <a:lnSpc>
              <a:spcPct val="90000"/>
            </a:lnSpc>
            <a:spcBef>
              <a:spcPct val="0"/>
            </a:spcBef>
            <a:spcAft>
              <a:spcPct val="35000"/>
            </a:spcAft>
            <a:buNone/>
          </a:pPr>
          <a:r>
            <a:rPr lang="en-US" sz="2800" kern="1200"/>
            <a:t>12:15</a:t>
          </a:r>
        </a:p>
      </dsp:txBody>
      <dsp:txXfrm>
        <a:off x="0" y="2255"/>
        <a:ext cx="1196379" cy="989619"/>
      </dsp:txXfrm>
    </dsp:sp>
    <dsp:sp modelId="{573FC3AA-21A1-440F-AFEE-B2F51565C310}">
      <dsp:nvSpPr>
        <dsp:cNvPr id="0" name=""/>
        <dsp:cNvSpPr/>
      </dsp:nvSpPr>
      <dsp:spPr>
        <a:xfrm>
          <a:off x="1196378" y="1051252"/>
          <a:ext cx="4785516" cy="98961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852" tIns="251363" rIns="92852" bIns="251363" numCol="1" spcCol="1270" anchor="ctr" anchorCtr="0">
          <a:noAutofit/>
        </a:bodyPr>
        <a:lstStyle/>
        <a:p>
          <a:pPr marL="0" lvl="0" indent="0" algn="l" defTabSz="1066800">
            <a:lnSpc>
              <a:spcPct val="90000"/>
            </a:lnSpc>
            <a:spcBef>
              <a:spcPct val="0"/>
            </a:spcBef>
            <a:spcAft>
              <a:spcPct val="35000"/>
            </a:spcAft>
            <a:buNone/>
          </a:pPr>
          <a:r>
            <a:rPr lang="en-US" sz="2400" kern="1200" dirty="0"/>
            <a:t>Arrive Arisaig Marine</a:t>
          </a:r>
        </a:p>
      </dsp:txBody>
      <dsp:txXfrm>
        <a:off x="1196378" y="1051252"/>
        <a:ext cx="4785516" cy="989619"/>
      </dsp:txXfrm>
    </dsp:sp>
    <dsp:sp modelId="{61F62471-B22C-48A8-BA1F-EC297FD86A01}">
      <dsp:nvSpPr>
        <dsp:cNvPr id="0" name=""/>
        <dsp:cNvSpPr/>
      </dsp:nvSpPr>
      <dsp:spPr>
        <a:xfrm>
          <a:off x="0" y="1051252"/>
          <a:ext cx="1196379" cy="98961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308" tIns="97752" rIns="63308" bIns="97752" numCol="1" spcCol="1270" anchor="ctr" anchorCtr="0">
          <a:noAutofit/>
        </a:bodyPr>
        <a:lstStyle/>
        <a:p>
          <a:pPr marL="0" lvl="0" indent="0" algn="ctr" defTabSz="1244600">
            <a:lnSpc>
              <a:spcPct val="90000"/>
            </a:lnSpc>
            <a:spcBef>
              <a:spcPct val="0"/>
            </a:spcBef>
            <a:spcAft>
              <a:spcPct val="35000"/>
            </a:spcAft>
            <a:buNone/>
          </a:pPr>
          <a:r>
            <a:rPr lang="en-US" sz="2800" kern="1200"/>
            <a:t>13:30</a:t>
          </a:r>
        </a:p>
      </dsp:txBody>
      <dsp:txXfrm>
        <a:off x="0" y="1051252"/>
        <a:ext cx="1196379" cy="989619"/>
      </dsp:txXfrm>
    </dsp:sp>
    <dsp:sp modelId="{B423BF5C-E329-42C9-B7FE-95843DDAE2A7}">
      <dsp:nvSpPr>
        <dsp:cNvPr id="0" name=""/>
        <dsp:cNvSpPr/>
      </dsp:nvSpPr>
      <dsp:spPr>
        <a:xfrm>
          <a:off x="1196378" y="2100249"/>
          <a:ext cx="4785516" cy="98961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852" tIns="251363" rIns="92852" bIns="251363" numCol="1" spcCol="1270" anchor="ctr" anchorCtr="0">
          <a:noAutofit/>
        </a:bodyPr>
        <a:lstStyle/>
        <a:p>
          <a:pPr marL="0" lvl="0" indent="0" algn="l" defTabSz="1066800">
            <a:lnSpc>
              <a:spcPct val="90000"/>
            </a:lnSpc>
            <a:spcBef>
              <a:spcPct val="0"/>
            </a:spcBef>
            <a:spcAft>
              <a:spcPct val="35000"/>
            </a:spcAft>
            <a:buNone/>
          </a:pPr>
          <a:r>
            <a:rPr lang="en-US" sz="2400" kern="1200"/>
            <a:t>Boat departs</a:t>
          </a:r>
        </a:p>
      </dsp:txBody>
      <dsp:txXfrm>
        <a:off x="1196378" y="2100249"/>
        <a:ext cx="4785516" cy="989619"/>
      </dsp:txXfrm>
    </dsp:sp>
    <dsp:sp modelId="{8F8C4E97-C5CE-4C66-9395-329A556B7B85}">
      <dsp:nvSpPr>
        <dsp:cNvPr id="0" name=""/>
        <dsp:cNvSpPr/>
      </dsp:nvSpPr>
      <dsp:spPr>
        <a:xfrm>
          <a:off x="0" y="2100249"/>
          <a:ext cx="1196379" cy="98961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308" tIns="97752" rIns="63308" bIns="97752" numCol="1" spcCol="1270" anchor="ctr" anchorCtr="0">
          <a:noAutofit/>
        </a:bodyPr>
        <a:lstStyle/>
        <a:p>
          <a:pPr marL="0" lvl="0" indent="0" algn="ctr" defTabSz="1244600">
            <a:lnSpc>
              <a:spcPct val="90000"/>
            </a:lnSpc>
            <a:spcBef>
              <a:spcPct val="0"/>
            </a:spcBef>
            <a:spcAft>
              <a:spcPct val="35000"/>
            </a:spcAft>
            <a:buNone/>
          </a:pPr>
          <a:r>
            <a:rPr lang="en-US" sz="2800" kern="1200"/>
            <a:t>14:00</a:t>
          </a:r>
        </a:p>
      </dsp:txBody>
      <dsp:txXfrm>
        <a:off x="0" y="2100249"/>
        <a:ext cx="1196379" cy="989619"/>
      </dsp:txXfrm>
    </dsp:sp>
    <dsp:sp modelId="{F90EBF0D-797F-4EEF-BBA2-CAE5447A35B6}">
      <dsp:nvSpPr>
        <dsp:cNvPr id="0" name=""/>
        <dsp:cNvSpPr/>
      </dsp:nvSpPr>
      <dsp:spPr>
        <a:xfrm>
          <a:off x="1196378" y="3149246"/>
          <a:ext cx="4785516" cy="98961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852" tIns="251363" rIns="92852" bIns="251363" numCol="1" spcCol="1270" anchor="ctr" anchorCtr="0">
          <a:noAutofit/>
        </a:bodyPr>
        <a:lstStyle/>
        <a:p>
          <a:pPr marL="0" lvl="0" indent="0" algn="l" defTabSz="1066800">
            <a:lnSpc>
              <a:spcPct val="90000"/>
            </a:lnSpc>
            <a:spcBef>
              <a:spcPct val="0"/>
            </a:spcBef>
            <a:spcAft>
              <a:spcPct val="35000"/>
            </a:spcAft>
            <a:buNone/>
          </a:pPr>
          <a:r>
            <a:rPr lang="en-US" sz="2400" kern="1200"/>
            <a:t>Arrive back at Arisaig Marine</a:t>
          </a:r>
        </a:p>
      </dsp:txBody>
      <dsp:txXfrm>
        <a:off x="1196378" y="3149246"/>
        <a:ext cx="4785516" cy="989619"/>
      </dsp:txXfrm>
    </dsp:sp>
    <dsp:sp modelId="{F00870D9-4DF1-46DC-9C32-30AF4D03655B}">
      <dsp:nvSpPr>
        <dsp:cNvPr id="0" name=""/>
        <dsp:cNvSpPr/>
      </dsp:nvSpPr>
      <dsp:spPr>
        <a:xfrm>
          <a:off x="0" y="3149246"/>
          <a:ext cx="1196379" cy="98961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308" tIns="97752" rIns="63308" bIns="97752" numCol="1" spcCol="1270" anchor="ctr" anchorCtr="0">
          <a:noAutofit/>
        </a:bodyPr>
        <a:lstStyle/>
        <a:p>
          <a:pPr marL="0" lvl="0" indent="0" algn="ctr" defTabSz="1244600">
            <a:lnSpc>
              <a:spcPct val="90000"/>
            </a:lnSpc>
            <a:spcBef>
              <a:spcPct val="0"/>
            </a:spcBef>
            <a:spcAft>
              <a:spcPct val="35000"/>
            </a:spcAft>
            <a:buNone/>
          </a:pPr>
          <a:r>
            <a:rPr lang="en-US" sz="2800" kern="1200"/>
            <a:t>17:45</a:t>
          </a:r>
        </a:p>
      </dsp:txBody>
      <dsp:txXfrm>
        <a:off x="0" y="3149246"/>
        <a:ext cx="1196379" cy="989619"/>
      </dsp:txXfrm>
    </dsp:sp>
    <dsp:sp modelId="{7DAA4DFC-8543-42DD-8352-136A36F1A71B}">
      <dsp:nvSpPr>
        <dsp:cNvPr id="0" name=""/>
        <dsp:cNvSpPr/>
      </dsp:nvSpPr>
      <dsp:spPr>
        <a:xfrm>
          <a:off x="1196378" y="4198243"/>
          <a:ext cx="4785516" cy="98961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852" tIns="251363" rIns="92852" bIns="251363" numCol="1" spcCol="1270" anchor="ctr" anchorCtr="0">
          <a:noAutofit/>
        </a:bodyPr>
        <a:lstStyle/>
        <a:p>
          <a:pPr marL="0" lvl="0" indent="0" algn="l" defTabSz="1066800">
            <a:lnSpc>
              <a:spcPct val="90000"/>
            </a:lnSpc>
            <a:spcBef>
              <a:spcPct val="0"/>
            </a:spcBef>
            <a:spcAft>
              <a:spcPct val="35000"/>
            </a:spcAft>
            <a:buNone/>
          </a:pPr>
          <a:r>
            <a:rPr lang="en-US" sz="2400" kern="1200"/>
            <a:t>Arrive back at office</a:t>
          </a:r>
        </a:p>
      </dsp:txBody>
      <dsp:txXfrm>
        <a:off x="1196378" y="4198243"/>
        <a:ext cx="4785516" cy="989619"/>
      </dsp:txXfrm>
    </dsp:sp>
    <dsp:sp modelId="{09663F79-E3C3-4941-BD94-C0B1E4F0642B}">
      <dsp:nvSpPr>
        <dsp:cNvPr id="0" name=""/>
        <dsp:cNvSpPr/>
      </dsp:nvSpPr>
      <dsp:spPr>
        <a:xfrm>
          <a:off x="0" y="4198243"/>
          <a:ext cx="1196379" cy="98961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308" tIns="97752" rIns="63308" bIns="97752" numCol="1" spcCol="1270" anchor="ctr" anchorCtr="0">
          <a:noAutofit/>
        </a:bodyPr>
        <a:lstStyle/>
        <a:p>
          <a:pPr marL="0" lvl="0" indent="0" algn="ctr" defTabSz="1244600">
            <a:lnSpc>
              <a:spcPct val="90000"/>
            </a:lnSpc>
            <a:spcBef>
              <a:spcPct val="0"/>
            </a:spcBef>
            <a:spcAft>
              <a:spcPct val="35000"/>
            </a:spcAft>
            <a:buNone/>
          </a:pPr>
          <a:r>
            <a:rPr lang="en-US" sz="2800" kern="1200"/>
            <a:t>19:20</a:t>
          </a:r>
        </a:p>
      </dsp:txBody>
      <dsp:txXfrm>
        <a:off x="0" y="4198243"/>
        <a:ext cx="1196379" cy="9896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2934C6-67CC-42E8-A21F-0F22316CBFA7}">
      <dsp:nvSpPr>
        <dsp:cNvPr id="0" name=""/>
        <dsp:cNvSpPr/>
      </dsp:nvSpPr>
      <dsp:spPr>
        <a:xfrm>
          <a:off x="0" y="0"/>
          <a:ext cx="10545155" cy="909625"/>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Whilst the islands are indeed remote, it must be remembered that the majority of PWS work is carried out on the mainland which may also be remote</a:t>
          </a:r>
          <a:endParaRPr lang="en-US" sz="2400" kern="1200" dirty="0"/>
        </a:p>
      </dsp:txBody>
      <dsp:txXfrm>
        <a:off x="44404" y="44404"/>
        <a:ext cx="10456347" cy="820817"/>
      </dsp:txXfrm>
    </dsp:sp>
    <dsp:sp modelId="{755F2F69-0156-447F-B118-09F7742C7082}">
      <dsp:nvSpPr>
        <dsp:cNvPr id="0" name=""/>
        <dsp:cNvSpPr/>
      </dsp:nvSpPr>
      <dsp:spPr>
        <a:xfrm>
          <a:off x="0" y="921799"/>
          <a:ext cx="10545155" cy="790814"/>
        </a:xfrm>
        <a:prstGeom prst="roundRect">
          <a:avLst/>
        </a:prstGeom>
        <a:gradFill rotWithShape="0">
          <a:gsLst>
            <a:gs pos="0">
              <a:schemeClr val="accent4">
                <a:hueOff val="-892954"/>
                <a:satOff val="5380"/>
                <a:lumOff val="431"/>
                <a:alphaOff val="0"/>
                <a:shade val="51000"/>
                <a:satMod val="130000"/>
              </a:schemeClr>
            </a:gs>
            <a:gs pos="80000">
              <a:schemeClr val="accent4">
                <a:hueOff val="-892954"/>
                <a:satOff val="5380"/>
                <a:lumOff val="431"/>
                <a:alphaOff val="0"/>
                <a:shade val="93000"/>
                <a:satMod val="130000"/>
              </a:schemeClr>
            </a:gs>
            <a:gs pos="100000">
              <a:schemeClr val="accent4">
                <a:hueOff val="-892954"/>
                <a:satOff val="5380"/>
                <a:lumOff val="43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A82 &amp; A9 regularly closed due to accidents </a:t>
          </a:r>
        </a:p>
        <a:p>
          <a:pPr marL="0" lvl="0" indent="0" algn="l" defTabSz="1066800">
            <a:lnSpc>
              <a:spcPct val="90000"/>
            </a:lnSpc>
            <a:spcBef>
              <a:spcPct val="0"/>
            </a:spcBef>
            <a:spcAft>
              <a:spcPct val="35000"/>
            </a:spcAft>
            <a:buNone/>
          </a:pPr>
          <a:r>
            <a:rPr lang="en-GB" sz="2400" kern="1200"/>
            <a:t>No alternative route for A82</a:t>
          </a:r>
          <a:endParaRPr lang="en-US" sz="2400" kern="1200"/>
        </a:p>
      </dsp:txBody>
      <dsp:txXfrm>
        <a:off x="38604" y="960403"/>
        <a:ext cx="10467947" cy="713606"/>
      </dsp:txXfrm>
    </dsp:sp>
    <dsp:sp modelId="{B2A2A6EC-285D-485F-BC33-FC89A75637B4}">
      <dsp:nvSpPr>
        <dsp:cNvPr id="0" name=""/>
        <dsp:cNvSpPr/>
      </dsp:nvSpPr>
      <dsp:spPr>
        <a:xfrm>
          <a:off x="0" y="1722879"/>
          <a:ext cx="10545155" cy="790814"/>
        </a:xfrm>
        <a:prstGeom prst="roundRect">
          <a:avLst/>
        </a:prstGeom>
        <a:gradFill rotWithShape="0">
          <a:gsLst>
            <a:gs pos="0">
              <a:schemeClr val="accent4">
                <a:hueOff val="-1785908"/>
                <a:satOff val="10760"/>
                <a:lumOff val="862"/>
                <a:alphaOff val="0"/>
                <a:shade val="51000"/>
                <a:satMod val="130000"/>
              </a:schemeClr>
            </a:gs>
            <a:gs pos="80000">
              <a:schemeClr val="accent4">
                <a:hueOff val="-1785908"/>
                <a:satOff val="10760"/>
                <a:lumOff val="862"/>
                <a:alphaOff val="0"/>
                <a:shade val="93000"/>
                <a:satMod val="130000"/>
              </a:schemeClr>
            </a:gs>
            <a:gs pos="100000">
              <a:schemeClr val="accent4">
                <a:hueOff val="-1785908"/>
                <a:satOff val="10760"/>
                <a:lumOff val="86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Majority of roads that we travel on are single track</a:t>
          </a:r>
        </a:p>
      </dsp:txBody>
      <dsp:txXfrm>
        <a:off x="38604" y="1761483"/>
        <a:ext cx="10467947" cy="713606"/>
      </dsp:txXfrm>
    </dsp:sp>
    <dsp:sp modelId="{32364E51-AFE0-473C-BA4C-89EF07B60927}">
      <dsp:nvSpPr>
        <dsp:cNvPr id="0" name=""/>
        <dsp:cNvSpPr/>
      </dsp:nvSpPr>
      <dsp:spPr>
        <a:xfrm>
          <a:off x="0" y="2529465"/>
          <a:ext cx="10545155" cy="790814"/>
        </a:xfrm>
        <a:prstGeom prst="roundRect">
          <a:avLst/>
        </a:prstGeom>
        <a:gradFill rotWithShape="0">
          <a:gsLst>
            <a:gs pos="0">
              <a:schemeClr val="accent4">
                <a:hueOff val="-2678862"/>
                <a:satOff val="16139"/>
                <a:lumOff val="1294"/>
                <a:alphaOff val="0"/>
                <a:shade val="51000"/>
                <a:satMod val="130000"/>
              </a:schemeClr>
            </a:gs>
            <a:gs pos="80000">
              <a:schemeClr val="accent4">
                <a:hueOff val="-2678862"/>
                <a:satOff val="16139"/>
                <a:lumOff val="1294"/>
                <a:alphaOff val="0"/>
                <a:shade val="93000"/>
                <a:satMod val="130000"/>
              </a:schemeClr>
            </a:gs>
            <a:gs pos="100000">
              <a:schemeClr val="accent4">
                <a:hueOff val="-2678862"/>
                <a:satOff val="16139"/>
                <a:lumOff val="129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Winter – Stormy, snow &amp; icy conditions </a:t>
          </a:r>
        </a:p>
      </dsp:txBody>
      <dsp:txXfrm>
        <a:off x="38604" y="2568069"/>
        <a:ext cx="10467947" cy="713606"/>
      </dsp:txXfrm>
    </dsp:sp>
    <dsp:sp modelId="{3A252CF1-34B0-4EF1-989D-A1633A96F635}">
      <dsp:nvSpPr>
        <dsp:cNvPr id="0" name=""/>
        <dsp:cNvSpPr/>
      </dsp:nvSpPr>
      <dsp:spPr>
        <a:xfrm>
          <a:off x="0" y="3334219"/>
          <a:ext cx="10545155" cy="790814"/>
        </a:xfrm>
        <a:prstGeom prst="roundRect">
          <a:avLst/>
        </a:prstGeom>
        <a:gradFill rotWithShape="0">
          <a:gsLst>
            <a:gs pos="0">
              <a:schemeClr val="accent4">
                <a:hueOff val="-3571816"/>
                <a:satOff val="21519"/>
                <a:lumOff val="1725"/>
                <a:alphaOff val="0"/>
                <a:shade val="51000"/>
                <a:satMod val="130000"/>
              </a:schemeClr>
            </a:gs>
            <a:gs pos="80000">
              <a:schemeClr val="accent4">
                <a:hueOff val="-3571816"/>
                <a:satOff val="21519"/>
                <a:lumOff val="1725"/>
                <a:alphaOff val="0"/>
                <a:shade val="93000"/>
                <a:satMod val="130000"/>
              </a:schemeClr>
            </a:gs>
            <a:gs pos="100000">
              <a:schemeClr val="accent4">
                <a:hueOff val="-3571816"/>
                <a:satOff val="21519"/>
                <a:lumOff val="172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Summer - Huge influx of tourists with their hire cars and camper vans</a:t>
          </a:r>
          <a:endParaRPr lang="en-US" sz="2400" kern="1200"/>
        </a:p>
      </dsp:txBody>
      <dsp:txXfrm>
        <a:off x="38604" y="3372823"/>
        <a:ext cx="10467947" cy="713606"/>
      </dsp:txXfrm>
    </dsp:sp>
    <dsp:sp modelId="{309A8573-5093-404D-9152-AE91C0A9CB31}">
      <dsp:nvSpPr>
        <dsp:cNvPr id="0" name=""/>
        <dsp:cNvSpPr/>
      </dsp:nvSpPr>
      <dsp:spPr>
        <a:xfrm>
          <a:off x="0" y="4128026"/>
          <a:ext cx="10545155" cy="790814"/>
        </a:xfrm>
        <a:prstGeom prst="round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Ardnamurchan peninsula (50 square miles) is on the mainland and accessed by </a:t>
          </a:r>
          <a:r>
            <a:rPr lang="en-GB" sz="2400" kern="1200" dirty="0" err="1"/>
            <a:t>Corran</a:t>
          </a:r>
          <a:r>
            <a:rPr lang="en-GB" sz="2400" kern="1200" dirty="0"/>
            <a:t> Ferry to avoid travelling an extra hour </a:t>
          </a:r>
          <a:r>
            <a:rPr lang="en-GB" sz="2400" b="1" kern="1200" dirty="0"/>
            <a:t>each way</a:t>
          </a:r>
          <a:r>
            <a:rPr lang="en-GB" sz="2400" kern="1200" dirty="0"/>
            <a:t>.</a:t>
          </a:r>
          <a:endParaRPr lang="en-US" sz="2400" kern="1200" dirty="0"/>
        </a:p>
      </dsp:txBody>
      <dsp:txXfrm>
        <a:off x="38604" y="4166630"/>
        <a:ext cx="10467947" cy="7136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69C255-0FFF-49BE-BF45-98786DD06005}">
      <dsp:nvSpPr>
        <dsp:cNvPr id="0" name=""/>
        <dsp:cNvSpPr/>
      </dsp:nvSpPr>
      <dsp:spPr>
        <a:xfrm>
          <a:off x="0" y="3399"/>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39571B-4065-4570-AB0B-BB8BD80F162C}">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83747E-D0E9-4330-A3E4-62EEF6B75AF1}">
      <dsp:nvSpPr>
        <dsp:cNvPr id="0" name=""/>
        <dsp:cNvSpPr/>
      </dsp:nvSpPr>
      <dsp:spPr>
        <a:xfrm>
          <a:off x="836323" y="3399"/>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GB" sz="1900" kern="1200" dirty="0"/>
            <a:t>No boat travel if boat or skipper unlicensed to carry work personnel</a:t>
          </a:r>
          <a:endParaRPr lang="en-US" sz="1900" kern="1200" dirty="0"/>
        </a:p>
      </dsp:txBody>
      <dsp:txXfrm>
        <a:off x="836323" y="3399"/>
        <a:ext cx="9679276" cy="724089"/>
      </dsp:txXfrm>
    </dsp:sp>
    <dsp:sp modelId="{8D27EF0D-BD5A-4040-B47B-58479B9B9F62}">
      <dsp:nvSpPr>
        <dsp:cNvPr id="0" name=""/>
        <dsp:cNvSpPr/>
      </dsp:nvSpPr>
      <dsp:spPr>
        <a:xfrm>
          <a:off x="0" y="908511"/>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AF58A9-3C36-4C6A-B34D-6923FE89992B}">
      <dsp:nvSpPr>
        <dsp:cNvPr id="0" name=""/>
        <dsp:cNvSpPr/>
      </dsp:nvSpPr>
      <dsp:spPr>
        <a:xfrm>
          <a:off x="219037" y="1071431"/>
          <a:ext cx="398249" cy="39824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EB6E91-9029-4B74-8AEC-0A989533ADB4}">
      <dsp:nvSpPr>
        <dsp:cNvPr id="0" name=""/>
        <dsp:cNvSpPr/>
      </dsp:nvSpPr>
      <dsp:spPr>
        <a:xfrm>
          <a:off x="836323" y="908511"/>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GB" sz="1900" kern="1200"/>
            <a:t>Restricted sampling and RA in locations inaccessible by vehicle</a:t>
          </a:r>
          <a:endParaRPr lang="en-US" sz="1900" kern="1200"/>
        </a:p>
      </dsp:txBody>
      <dsp:txXfrm>
        <a:off x="836323" y="908511"/>
        <a:ext cx="9679276" cy="724089"/>
      </dsp:txXfrm>
    </dsp:sp>
    <dsp:sp modelId="{EF620E83-C54E-4874-BF12-70E79EC7E2A5}">
      <dsp:nvSpPr>
        <dsp:cNvPr id="0" name=""/>
        <dsp:cNvSpPr/>
      </dsp:nvSpPr>
      <dsp:spPr>
        <a:xfrm>
          <a:off x="0" y="1813624"/>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0825D1-7BC9-4064-A296-6A1F29ACF967}">
      <dsp:nvSpPr>
        <dsp:cNvPr id="0" name=""/>
        <dsp:cNvSpPr/>
      </dsp:nvSpPr>
      <dsp:spPr>
        <a:xfrm>
          <a:off x="219037" y="1976544"/>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836114-1D12-4D9D-BE2C-89F4354A1EC1}">
      <dsp:nvSpPr>
        <dsp:cNvPr id="0" name=""/>
        <dsp:cNvSpPr/>
      </dsp:nvSpPr>
      <dsp:spPr>
        <a:xfrm>
          <a:off x="836323" y="1813624"/>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GB" sz="1900" kern="1200"/>
            <a:t>Challenges highlighted with 2017 requirement to RA</a:t>
          </a:r>
          <a:endParaRPr lang="en-US" sz="1900" kern="1200"/>
        </a:p>
      </dsp:txBody>
      <dsp:txXfrm>
        <a:off x="836323" y="1813624"/>
        <a:ext cx="9679276" cy="724089"/>
      </dsp:txXfrm>
    </dsp:sp>
    <dsp:sp modelId="{48EAFC37-3C2B-4396-993C-EB37722F03B2}">
      <dsp:nvSpPr>
        <dsp:cNvPr id="0" name=""/>
        <dsp:cNvSpPr/>
      </dsp:nvSpPr>
      <dsp:spPr>
        <a:xfrm>
          <a:off x="0" y="2748554"/>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31A73C-EF67-4600-A90C-DFBD4BFCF4C5}">
      <dsp:nvSpPr>
        <dsp:cNvPr id="0" name=""/>
        <dsp:cNvSpPr/>
      </dsp:nvSpPr>
      <dsp:spPr>
        <a:xfrm>
          <a:off x="219037" y="2881656"/>
          <a:ext cx="398249" cy="398249"/>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56DBAC-914C-4840-BDB9-7FAFB3B5186E}">
      <dsp:nvSpPr>
        <dsp:cNvPr id="0" name=""/>
        <dsp:cNvSpPr/>
      </dsp:nvSpPr>
      <dsp:spPr>
        <a:xfrm>
          <a:off x="836323" y="2718736"/>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GB" sz="1900" kern="1200"/>
            <a:t>Magnified by Short Term Let applications</a:t>
          </a:r>
          <a:endParaRPr lang="en-US" sz="1900" kern="1200"/>
        </a:p>
      </dsp:txBody>
      <dsp:txXfrm>
        <a:off x="836323" y="2718736"/>
        <a:ext cx="9679276" cy="724089"/>
      </dsp:txXfrm>
    </dsp:sp>
    <dsp:sp modelId="{48971B40-1FA0-4212-A8D1-CFD457E69791}">
      <dsp:nvSpPr>
        <dsp:cNvPr id="0" name=""/>
        <dsp:cNvSpPr/>
      </dsp:nvSpPr>
      <dsp:spPr>
        <a:xfrm>
          <a:off x="0" y="3623848"/>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0F7025-2B43-4412-90B6-4431C17FE085}">
      <dsp:nvSpPr>
        <dsp:cNvPr id="0" name=""/>
        <dsp:cNvSpPr/>
      </dsp:nvSpPr>
      <dsp:spPr>
        <a:xfrm>
          <a:off x="219037" y="3786768"/>
          <a:ext cx="398249" cy="398249"/>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53CBB4-D27B-4411-B2E0-AE70597F8637}">
      <dsp:nvSpPr>
        <dsp:cNvPr id="0" name=""/>
        <dsp:cNvSpPr/>
      </dsp:nvSpPr>
      <dsp:spPr>
        <a:xfrm>
          <a:off x="836323" y="3623848"/>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GB" sz="1900" kern="1200"/>
            <a:t>Looking for satisfactory solution</a:t>
          </a:r>
          <a:endParaRPr lang="en-US" sz="1900" kern="1200"/>
        </a:p>
      </dsp:txBody>
      <dsp:txXfrm>
        <a:off x="836323" y="3623848"/>
        <a:ext cx="9679276" cy="72408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7A178B-F36C-4AE0-B5D7-A90714DF6DE6}">
      <dsp:nvSpPr>
        <dsp:cNvPr id="0" name=""/>
        <dsp:cNvSpPr/>
      </dsp:nvSpPr>
      <dsp:spPr>
        <a:xfrm>
          <a:off x="49383" y="170343"/>
          <a:ext cx="1345826" cy="134582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33C6E4-2081-4DBC-98A0-0F18ED0C1FA9}">
      <dsp:nvSpPr>
        <dsp:cNvPr id="0" name=""/>
        <dsp:cNvSpPr/>
      </dsp:nvSpPr>
      <dsp:spPr>
        <a:xfrm>
          <a:off x="359717" y="434489"/>
          <a:ext cx="780579" cy="78057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BCB5D4-906C-4CB0-A34A-CA36AF15FC2C}">
      <dsp:nvSpPr>
        <dsp:cNvPr id="0" name=""/>
        <dsp:cNvSpPr/>
      </dsp:nvSpPr>
      <dsp:spPr>
        <a:xfrm>
          <a:off x="1575791" y="151865"/>
          <a:ext cx="3443346" cy="1345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GB" sz="2300" kern="1200" dirty="0"/>
            <a:t>Routine and follow up work                                 (bacto or chemical failures)  </a:t>
          </a:r>
          <a:endParaRPr lang="en-US" sz="2300" kern="1200" dirty="0"/>
        </a:p>
      </dsp:txBody>
      <dsp:txXfrm>
        <a:off x="1575791" y="151865"/>
        <a:ext cx="3443346" cy="1345826"/>
      </dsp:txXfrm>
    </dsp:sp>
    <dsp:sp modelId="{7EC15157-A1D6-4501-8FBD-97CA607C147D}">
      <dsp:nvSpPr>
        <dsp:cNvPr id="0" name=""/>
        <dsp:cNvSpPr/>
      </dsp:nvSpPr>
      <dsp:spPr>
        <a:xfrm>
          <a:off x="5571887" y="151865"/>
          <a:ext cx="1345826" cy="134582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0CDAE3-24F0-47E4-A2EF-9F6807EC6E0C}">
      <dsp:nvSpPr>
        <dsp:cNvPr id="0" name=""/>
        <dsp:cNvSpPr/>
      </dsp:nvSpPr>
      <dsp:spPr>
        <a:xfrm>
          <a:off x="5854510" y="434489"/>
          <a:ext cx="780579" cy="7805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DA5448-F484-4B93-A120-C9C3A9BEBAE1}">
      <dsp:nvSpPr>
        <dsp:cNvPr id="0" name=""/>
        <dsp:cNvSpPr/>
      </dsp:nvSpPr>
      <dsp:spPr>
        <a:xfrm>
          <a:off x="7206104" y="151865"/>
          <a:ext cx="3172304" cy="1345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GB" sz="2200" kern="1200"/>
            <a:t>Risk Assessments</a:t>
          </a:r>
          <a:endParaRPr lang="en-US" sz="2200" kern="1200"/>
        </a:p>
      </dsp:txBody>
      <dsp:txXfrm>
        <a:off x="7206104" y="151865"/>
        <a:ext cx="3172304" cy="1345826"/>
      </dsp:txXfrm>
    </dsp:sp>
    <dsp:sp modelId="{9255FCC8-43AA-4CFD-ACE9-FA1571ED3ED5}">
      <dsp:nvSpPr>
        <dsp:cNvPr id="0" name=""/>
        <dsp:cNvSpPr/>
      </dsp:nvSpPr>
      <dsp:spPr>
        <a:xfrm>
          <a:off x="77094" y="2545532"/>
          <a:ext cx="1345826" cy="134582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5BCD63-00AC-4E2A-A21A-1203883CA36C}">
      <dsp:nvSpPr>
        <dsp:cNvPr id="0" name=""/>
        <dsp:cNvSpPr/>
      </dsp:nvSpPr>
      <dsp:spPr>
        <a:xfrm>
          <a:off x="359717" y="2828156"/>
          <a:ext cx="780579" cy="78057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FF3EBB-ECA4-4F01-B158-6301504201D5}">
      <dsp:nvSpPr>
        <dsp:cNvPr id="0" name=""/>
        <dsp:cNvSpPr/>
      </dsp:nvSpPr>
      <dsp:spPr>
        <a:xfrm>
          <a:off x="1574966" y="2228792"/>
          <a:ext cx="3790079" cy="1962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GB" sz="2200" kern="1200"/>
            <a:t>PWS register continually expanding, especially with the addition of </a:t>
          </a:r>
          <a:r>
            <a:rPr lang="en-GB" sz="2200" b="0" kern="1200"/>
            <a:t>tenanted and Short Term Let properties (STL)</a:t>
          </a:r>
          <a:endParaRPr lang="en-US" sz="2200" b="0" kern="1200"/>
        </a:p>
      </dsp:txBody>
      <dsp:txXfrm>
        <a:off x="1574966" y="2228792"/>
        <a:ext cx="3790079" cy="1962052"/>
      </dsp:txXfrm>
    </dsp:sp>
    <dsp:sp modelId="{654039D3-E99E-4E8C-84C4-8702DAE57A84}">
      <dsp:nvSpPr>
        <dsp:cNvPr id="0" name=""/>
        <dsp:cNvSpPr/>
      </dsp:nvSpPr>
      <dsp:spPr>
        <a:xfrm>
          <a:off x="5745253" y="2545532"/>
          <a:ext cx="1345826" cy="134582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40AFFC-BDED-4AFE-B70D-6F138F4783A8}">
      <dsp:nvSpPr>
        <dsp:cNvPr id="0" name=""/>
        <dsp:cNvSpPr/>
      </dsp:nvSpPr>
      <dsp:spPr>
        <a:xfrm>
          <a:off x="6027877" y="2828156"/>
          <a:ext cx="780579" cy="78057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A9408E-7B44-421A-9036-E39717878BE0}">
      <dsp:nvSpPr>
        <dsp:cNvPr id="0" name=""/>
        <dsp:cNvSpPr/>
      </dsp:nvSpPr>
      <dsp:spPr>
        <a:xfrm>
          <a:off x="7379471" y="2545532"/>
          <a:ext cx="3172304" cy="1345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GB" sz="2200" kern="1200"/>
            <a:t>Boat hire costs v budget </a:t>
          </a:r>
          <a:endParaRPr lang="en-US" sz="2200" kern="1200"/>
        </a:p>
      </dsp:txBody>
      <dsp:txXfrm>
        <a:off x="7379471" y="2545532"/>
        <a:ext cx="3172304" cy="134582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13A43B-E86A-4801-8482-B85D901123E0}">
      <dsp:nvSpPr>
        <dsp:cNvPr id="0" name=""/>
        <dsp:cNvSpPr/>
      </dsp:nvSpPr>
      <dsp:spPr>
        <a:xfrm>
          <a:off x="209" y="269062"/>
          <a:ext cx="2969172" cy="35615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3A9CE9-EC9D-4CED-BF8D-00F4E2AC6B32}">
      <dsp:nvSpPr>
        <dsp:cNvPr id="0" name=""/>
        <dsp:cNvSpPr/>
      </dsp:nvSpPr>
      <dsp:spPr>
        <a:xfrm>
          <a:off x="265153" y="520758"/>
          <a:ext cx="2969172" cy="35615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Should councils charge relevant person full cost of travel?</a:t>
          </a:r>
        </a:p>
        <a:p>
          <a:pPr marL="0" lvl="0" indent="0" algn="ctr" defTabSz="1066800">
            <a:lnSpc>
              <a:spcPct val="90000"/>
            </a:lnSpc>
            <a:spcBef>
              <a:spcPct val="0"/>
            </a:spcBef>
            <a:spcAft>
              <a:spcPct val="35000"/>
            </a:spcAft>
            <a:buNone/>
          </a:pPr>
          <a:endParaRPr lang="en-GB" sz="2400" kern="1200"/>
        </a:p>
        <a:p>
          <a:pPr marL="0" lvl="0" indent="0" algn="ctr" defTabSz="1066800">
            <a:lnSpc>
              <a:spcPct val="90000"/>
            </a:lnSpc>
            <a:spcBef>
              <a:spcPct val="0"/>
            </a:spcBef>
            <a:spcAft>
              <a:spcPct val="35000"/>
            </a:spcAft>
            <a:buNone/>
          </a:pPr>
          <a:r>
            <a:rPr lang="en-GB" sz="2400" kern="1200"/>
            <a:t>Where no option but to use a private boat charter</a:t>
          </a:r>
          <a:endParaRPr lang="en-US" sz="2400" kern="1200"/>
        </a:p>
      </dsp:txBody>
      <dsp:txXfrm>
        <a:off x="352117" y="607722"/>
        <a:ext cx="2795244" cy="3387589"/>
      </dsp:txXfrm>
    </dsp:sp>
    <dsp:sp modelId="{DEDB8F07-BB47-44A4-883D-9E063D1766A3}">
      <dsp:nvSpPr>
        <dsp:cNvPr id="0" name=""/>
        <dsp:cNvSpPr/>
      </dsp:nvSpPr>
      <dsp:spPr>
        <a:xfrm>
          <a:off x="3499269" y="269062"/>
          <a:ext cx="3110644" cy="35615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CE7A41-098F-4B15-82E5-1C13BE76B365}">
      <dsp:nvSpPr>
        <dsp:cNvPr id="0" name=""/>
        <dsp:cNvSpPr/>
      </dsp:nvSpPr>
      <dsp:spPr>
        <a:xfrm>
          <a:off x="3764213" y="520758"/>
          <a:ext cx="3110644" cy="35615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DWQR / Scottish Government:</a:t>
          </a:r>
        </a:p>
        <a:p>
          <a:pPr marL="0" lvl="0" indent="0" algn="ctr" defTabSz="1066800">
            <a:lnSpc>
              <a:spcPct val="90000"/>
            </a:lnSpc>
            <a:spcBef>
              <a:spcPct val="0"/>
            </a:spcBef>
            <a:spcAft>
              <a:spcPct val="35000"/>
            </a:spcAft>
            <a:buNone/>
          </a:pPr>
          <a:endParaRPr lang="en-GB" sz="2400" kern="1200"/>
        </a:p>
        <a:p>
          <a:pPr marL="0" lvl="0" indent="0" algn="ctr" defTabSz="1066800">
            <a:lnSpc>
              <a:spcPct val="90000"/>
            </a:lnSpc>
            <a:spcBef>
              <a:spcPct val="0"/>
            </a:spcBef>
            <a:spcAft>
              <a:spcPct val="35000"/>
            </a:spcAft>
            <a:buNone/>
          </a:pPr>
          <a:r>
            <a:rPr lang="en-GB" sz="2400" kern="1200"/>
            <a:t>Consider a means for LA to claim back boat charter fees associated with statutory obligations? </a:t>
          </a:r>
          <a:endParaRPr lang="en-US" sz="2400" kern="1200"/>
        </a:p>
      </dsp:txBody>
      <dsp:txXfrm>
        <a:off x="3855321" y="611866"/>
        <a:ext cx="2928428" cy="3379301"/>
      </dsp:txXfrm>
    </dsp:sp>
    <dsp:sp modelId="{75F73F89-59F6-4AD1-B57F-6E932B9AC728}">
      <dsp:nvSpPr>
        <dsp:cNvPr id="0" name=""/>
        <dsp:cNvSpPr/>
      </dsp:nvSpPr>
      <dsp:spPr>
        <a:xfrm>
          <a:off x="7139801" y="269062"/>
          <a:ext cx="3110644" cy="35615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F4F2BA-E2FD-4634-B02A-1D68C173B75F}">
      <dsp:nvSpPr>
        <dsp:cNvPr id="0" name=""/>
        <dsp:cNvSpPr/>
      </dsp:nvSpPr>
      <dsp:spPr>
        <a:xfrm>
          <a:off x="7404745" y="520758"/>
          <a:ext cx="3110644" cy="35615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Annual LA PWS Grant Regulations claim:  </a:t>
          </a:r>
        </a:p>
        <a:p>
          <a:pPr marL="0" lvl="0" indent="0" algn="ctr" defTabSz="1066800">
            <a:lnSpc>
              <a:spcPct val="90000"/>
            </a:lnSpc>
            <a:spcBef>
              <a:spcPct val="0"/>
            </a:spcBef>
            <a:spcAft>
              <a:spcPct val="35000"/>
            </a:spcAft>
            <a:buNone/>
          </a:pPr>
          <a:r>
            <a:rPr lang="en-GB" sz="2400" kern="1200"/>
            <a:t>   </a:t>
          </a:r>
        </a:p>
        <a:p>
          <a:pPr marL="0" lvl="0" indent="0" algn="ctr" defTabSz="1066800">
            <a:lnSpc>
              <a:spcPct val="90000"/>
            </a:lnSpc>
            <a:spcBef>
              <a:spcPct val="0"/>
            </a:spcBef>
            <a:spcAft>
              <a:spcPct val="35000"/>
            </a:spcAft>
            <a:buNone/>
          </a:pPr>
          <a:r>
            <a:rPr lang="en-GB" sz="2400" kern="1200"/>
            <a:t>Can charted boat costs be reclaimed if grant processed?</a:t>
          </a:r>
          <a:endParaRPr lang="en-US" sz="2400" kern="1200"/>
        </a:p>
      </dsp:txBody>
      <dsp:txXfrm>
        <a:off x="7495853" y="611866"/>
        <a:ext cx="2928428" cy="3379301"/>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BAB699-CBA3-F397-CC7C-C336523C1E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33D696F-A3E6-822D-8850-1F474FC99C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441705-3B8F-4D48-89D9-22222E3FB6F3}" type="datetimeFigureOut">
              <a:rPr lang="en-GB" smtClean="0"/>
              <a:t>24/09/2024</a:t>
            </a:fld>
            <a:endParaRPr lang="en-GB"/>
          </a:p>
        </p:txBody>
      </p:sp>
      <p:sp>
        <p:nvSpPr>
          <p:cNvPr id="4" name="Footer Placeholder 3">
            <a:extLst>
              <a:ext uri="{FF2B5EF4-FFF2-40B4-BE49-F238E27FC236}">
                <a16:creationId xmlns:a16="http://schemas.microsoft.com/office/drawing/2014/main" id="{529D8ADD-E6D4-B519-1EF7-B25A2BC7C3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A5F3241-520F-4814-1A9C-D1AC8712C1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53B61C-5774-4948-8F2E-1AE86AE81E58}" type="slidenum">
              <a:rPr lang="en-GB" smtClean="0"/>
              <a:t>‹#›</a:t>
            </a:fld>
            <a:endParaRPr lang="en-GB"/>
          </a:p>
        </p:txBody>
      </p:sp>
    </p:spTree>
    <p:extLst>
      <p:ext uri="{BB962C8B-B14F-4D97-AF65-F5344CB8AC3E}">
        <p14:creationId xmlns:p14="http://schemas.microsoft.com/office/powerpoint/2010/main" val="4325565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752A6-D6B9-495B-BE2C-9CC17B882765}" type="datetimeFigureOut">
              <a:rPr lang="en-GB" smtClean="0"/>
              <a:t>24/09/2024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F3C817-1281-4F7C-AC27-873DC04F4C38}" type="slidenum">
              <a:rPr lang="en-GB" smtClean="0"/>
              <a:t>‹#›</a:t>
            </a:fld>
            <a:endParaRPr lang="en-GB"/>
          </a:p>
        </p:txBody>
      </p:sp>
    </p:spTree>
    <p:extLst>
      <p:ext uri="{BB962C8B-B14F-4D97-AF65-F5344CB8AC3E}">
        <p14:creationId xmlns:p14="http://schemas.microsoft.com/office/powerpoint/2010/main" val="12337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Mark Herron  -  Rum</a:t>
            </a:r>
          </a:p>
        </p:txBody>
      </p:sp>
      <p:sp>
        <p:nvSpPr>
          <p:cNvPr id="4" name="Slide Number Placeholder 3"/>
          <p:cNvSpPr>
            <a:spLocks noGrp="1"/>
          </p:cNvSpPr>
          <p:nvPr>
            <p:ph type="sldNum" sz="quarter" idx="5"/>
          </p:nvPr>
        </p:nvSpPr>
        <p:spPr/>
        <p:txBody>
          <a:bodyPr/>
          <a:lstStyle/>
          <a:p>
            <a:fld id="{50F3C817-1281-4F7C-AC27-873DC04F4C38}" type="slidenum">
              <a:rPr lang="en-GB" smtClean="0"/>
              <a:t>7</a:t>
            </a:fld>
            <a:endParaRPr lang="en-GB"/>
          </a:p>
        </p:txBody>
      </p:sp>
    </p:spTree>
    <p:extLst>
      <p:ext uri="{BB962C8B-B14F-4D97-AF65-F5344CB8AC3E}">
        <p14:creationId xmlns:p14="http://schemas.microsoft.com/office/powerpoint/2010/main" val="2346076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F3C817-1281-4F7C-AC27-873DC04F4C38}" type="slidenum">
              <a:rPr lang="en-GB" smtClean="0"/>
              <a:t>15</a:t>
            </a:fld>
            <a:endParaRPr lang="en-GB"/>
          </a:p>
        </p:txBody>
      </p:sp>
    </p:spTree>
    <p:extLst>
      <p:ext uri="{BB962C8B-B14F-4D97-AF65-F5344CB8AC3E}">
        <p14:creationId xmlns:p14="http://schemas.microsoft.com/office/powerpoint/2010/main" val="27624162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empty belly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4EACE-4016-40CE-9458-6006477A43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85"/>
            <a:ext cx="12192000" cy="6856628"/>
          </a:xfrm>
          <a:prstGeom prst="rect">
            <a:avLst/>
          </a:prstGeom>
        </p:spPr>
      </p:pic>
      <p:sp>
        <p:nvSpPr>
          <p:cNvPr id="6" name="Title 1">
            <a:extLst>
              <a:ext uri="{FF2B5EF4-FFF2-40B4-BE49-F238E27FC236}">
                <a16:creationId xmlns:a16="http://schemas.microsoft.com/office/drawing/2014/main" id="{4339F68B-9F86-424C-8A78-181C78C94974}"/>
              </a:ext>
            </a:extLst>
          </p:cNvPr>
          <p:cNvSpPr>
            <a:spLocks noGrp="1"/>
          </p:cNvSpPr>
          <p:nvPr>
            <p:ph type="title" hasCustomPrompt="1"/>
          </p:nvPr>
        </p:nvSpPr>
        <p:spPr>
          <a:xfrm>
            <a:off x="586685" y="673941"/>
            <a:ext cx="8220885" cy="1249127"/>
          </a:xfrm>
          <a:prstGeom prst="rect">
            <a:avLst/>
          </a:prstGeom>
        </p:spPr>
        <p:txBody>
          <a:bodyPr/>
          <a:lstStyle>
            <a:lvl1pPr algn="l">
              <a:defRPr sz="36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add main presentation title in English</a:t>
            </a:r>
            <a:br>
              <a:rPr lang="en-US"/>
            </a:br>
            <a:endParaRPr lang="en-GB"/>
          </a:p>
        </p:txBody>
      </p:sp>
      <p:cxnSp>
        <p:nvCxnSpPr>
          <p:cNvPr id="7" name="Straight Connector 6">
            <a:extLst>
              <a:ext uri="{FF2B5EF4-FFF2-40B4-BE49-F238E27FC236}">
                <a16:creationId xmlns:a16="http://schemas.microsoft.com/office/drawing/2014/main" id="{1B8A0347-2C67-430B-BBD3-760DA60D5045}"/>
              </a:ext>
            </a:extLst>
          </p:cNvPr>
          <p:cNvCxnSpPr>
            <a:cxnSpLocks/>
          </p:cNvCxnSpPr>
          <p:nvPr userDrawn="1"/>
        </p:nvCxnSpPr>
        <p:spPr>
          <a:xfrm>
            <a:off x="586684" y="1915212"/>
            <a:ext cx="9452862" cy="0"/>
          </a:xfrm>
          <a:prstGeom prst="line">
            <a:avLst/>
          </a:prstGeom>
          <a:ln w="63500" cap="rnd">
            <a:gradFill>
              <a:gsLst>
                <a:gs pos="49600">
                  <a:schemeClr val="bg1"/>
                </a:gs>
                <a:gs pos="0">
                  <a:srgbClr val="492F92"/>
                </a:gs>
                <a:gs pos="100000">
                  <a:srgbClr val="2F7C3A"/>
                </a:gs>
              </a:gsLst>
              <a:lin ang="0" scaled="0"/>
            </a:gra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4FE5BBA1-EF5B-496E-BAA7-2AABCABFC06C}"/>
              </a:ext>
            </a:extLst>
          </p:cNvPr>
          <p:cNvSpPr>
            <a:spLocks noGrp="1"/>
          </p:cNvSpPr>
          <p:nvPr>
            <p:ph type="body" sz="quarter" idx="10" hasCustomPrompt="1"/>
          </p:nvPr>
        </p:nvSpPr>
        <p:spPr>
          <a:xfrm>
            <a:off x="587375" y="1922463"/>
            <a:ext cx="8220075" cy="1234019"/>
          </a:xfrm>
          <a:prstGeom prst="rect">
            <a:avLst/>
          </a:prstGeom>
        </p:spPr>
        <p:txBody>
          <a:bodyPr/>
          <a:lstStyle>
            <a:lvl1pPr marL="0" indent="0">
              <a:buNone/>
              <a:defRPr sz="3600" b="1">
                <a:solidFill>
                  <a:srgbClr val="2F7C3A"/>
                </a:solidFill>
                <a:latin typeface="Ebrima" panose="02000000000000000000" pitchFamily="2" charset="0"/>
                <a:ea typeface="Ebrima" panose="02000000000000000000" pitchFamily="2" charset="0"/>
                <a:cs typeface="Ebrima" panose="02000000000000000000" pitchFamily="2" charset="0"/>
              </a:defRPr>
            </a:lvl1pPr>
          </a:lstStyle>
          <a:p>
            <a:pPr lvl="0"/>
            <a:r>
              <a:rPr lang="en-US"/>
              <a:t>Click to add main presentation title in Gaelic</a:t>
            </a:r>
            <a:endParaRPr lang="en-GB"/>
          </a:p>
        </p:txBody>
      </p:sp>
    </p:spTree>
    <p:extLst>
      <p:ext uri="{BB962C8B-B14F-4D97-AF65-F5344CB8AC3E}">
        <p14:creationId xmlns:p14="http://schemas.microsoft.com/office/powerpoint/2010/main" val="4004511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River Nes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7589A1-E4FA-4893-8040-A338378680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85"/>
            <a:ext cx="12192000" cy="6856628"/>
          </a:xfrm>
          <a:prstGeom prst="rect">
            <a:avLst/>
          </a:prstGeom>
        </p:spPr>
      </p:pic>
      <p:pic>
        <p:nvPicPr>
          <p:cNvPr id="5" name="Picture 4">
            <a:extLst>
              <a:ext uri="{FF2B5EF4-FFF2-40B4-BE49-F238E27FC236}">
                <a16:creationId xmlns:a16="http://schemas.microsoft.com/office/drawing/2014/main" id="{28CEC98D-E9D6-4CE7-8761-E0A4D098C38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686"/>
            <a:ext cx="12191999" cy="6856628"/>
          </a:xfrm>
          <a:prstGeom prst="rect">
            <a:avLst/>
          </a:prstGeom>
        </p:spPr>
      </p:pic>
      <p:sp>
        <p:nvSpPr>
          <p:cNvPr id="7" name="Text Placeholder 7">
            <a:extLst>
              <a:ext uri="{FF2B5EF4-FFF2-40B4-BE49-F238E27FC236}">
                <a16:creationId xmlns:a16="http://schemas.microsoft.com/office/drawing/2014/main" id="{D93E675C-6E97-4DC8-A3BD-94BC56A8FD56}"/>
              </a:ext>
            </a:extLst>
          </p:cNvPr>
          <p:cNvSpPr>
            <a:spLocks noGrp="1"/>
          </p:cNvSpPr>
          <p:nvPr>
            <p:ph type="body" sz="quarter" idx="10" hasCustomPrompt="1"/>
          </p:nvPr>
        </p:nvSpPr>
        <p:spPr>
          <a:xfrm>
            <a:off x="320675" y="6259513"/>
            <a:ext cx="2545073" cy="301543"/>
          </a:xfrm>
          <a:prstGeom prst="rect">
            <a:avLst/>
          </a:prstGeom>
        </p:spPr>
        <p:txBody>
          <a:bodyPr/>
          <a:lstStyle>
            <a:lvl1pPr marL="0" indent="0">
              <a:buNone/>
              <a:defRPr sz="1200">
                <a:solidFill>
                  <a:schemeClr val="bg1"/>
                </a:solidFill>
              </a:defRPr>
            </a:lvl1pPr>
          </a:lstStyle>
          <a:p>
            <a:pPr lvl="0"/>
            <a:r>
              <a:rPr lang="en-US"/>
              <a:t>Applecross</a:t>
            </a:r>
            <a:endParaRPr lang="en-GB"/>
          </a:p>
        </p:txBody>
      </p:sp>
      <p:sp>
        <p:nvSpPr>
          <p:cNvPr id="9" name="Title 1">
            <a:extLst>
              <a:ext uri="{FF2B5EF4-FFF2-40B4-BE49-F238E27FC236}">
                <a16:creationId xmlns:a16="http://schemas.microsoft.com/office/drawing/2014/main" id="{33CBC682-E98A-45D5-8950-BD508E2B312A}"/>
              </a:ext>
            </a:extLst>
          </p:cNvPr>
          <p:cNvSpPr>
            <a:spLocks noGrp="1"/>
          </p:cNvSpPr>
          <p:nvPr>
            <p:ph type="title" hasCustomPrompt="1"/>
          </p:nvPr>
        </p:nvSpPr>
        <p:spPr>
          <a:xfrm>
            <a:off x="586685" y="673941"/>
            <a:ext cx="8220885" cy="1249127"/>
          </a:xfrm>
          <a:prstGeom prst="rect">
            <a:avLst/>
          </a:prstGeom>
        </p:spPr>
        <p:txBody>
          <a:bodyPr/>
          <a:lstStyle>
            <a:lvl1pPr algn="l">
              <a:defRPr sz="36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add main presentation title in English</a:t>
            </a:r>
            <a:br>
              <a:rPr lang="en-US"/>
            </a:br>
            <a:endParaRPr lang="en-GB"/>
          </a:p>
        </p:txBody>
      </p:sp>
      <p:cxnSp>
        <p:nvCxnSpPr>
          <p:cNvPr id="10" name="Straight Connector 9">
            <a:extLst>
              <a:ext uri="{FF2B5EF4-FFF2-40B4-BE49-F238E27FC236}">
                <a16:creationId xmlns:a16="http://schemas.microsoft.com/office/drawing/2014/main" id="{C6819675-DD6C-4A7E-9674-80BB598938F2}"/>
              </a:ext>
            </a:extLst>
          </p:cNvPr>
          <p:cNvCxnSpPr>
            <a:cxnSpLocks/>
          </p:cNvCxnSpPr>
          <p:nvPr userDrawn="1"/>
        </p:nvCxnSpPr>
        <p:spPr>
          <a:xfrm>
            <a:off x="586684" y="1915212"/>
            <a:ext cx="9452862" cy="0"/>
          </a:xfrm>
          <a:prstGeom prst="line">
            <a:avLst/>
          </a:prstGeom>
          <a:ln w="63500" cap="rnd">
            <a:gradFill>
              <a:gsLst>
                <a:gs pos="49600">
                  <a:schemeClr val="bg1"/>
                </a:gs>
                <a:gs pos="0">
                  <a:srgbClr val="492F92"/>
                </a:gs>
                <a:gs pos="100000">
                  <a:srgbClr val="2F7C3A"/>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58F6ED0-AAE5-4281-AED8-B11401D94344}"/>
              </a:ext>
            </a:extLst>
          </p:cNvPr>
          <p:cNvSpPr>
            <a:spLocks noGrp="1"/>
          </p:cNvSpPr>
          <p:nvPr>
            <p:ph type="body" sz="quarter" idx="11" hasCustomPrompt="1"/>
          </p:nvPr>
        </p:nvSpPr>
        <p:spPr>
          <a:xfrm>
            <a:off x="587375" y="1922463"/>
            <a:ext cx="8220075" cy="1234019"/>
          </a:xfrm>
          <a:prstGeom prst="rect">
            <a:avLst/>
          </a:prstGeom>
        </p:spPr>
        <p:txBody>
          <a:bodyPr/>
          <a:lstStyle>
            <a:lvl1pPr marL="0" indent="0">
              <a:buNone/>
              <a:defRPr sz="3600" b="1">
                <a:solidFill>
                  <a:srgbClr val="2F7C3A"/>
                </a:solidFill>
                <a:latin typeface="Ebrima" panose="02000000000000000000" pitchFamily="2" charset="0"/>
                <a:ea typeface="Ebrima" panose="02000000000000000000" pitchFamily="2" charset="0"/>
                <a:cs typeface="Ebrima" panose="02000000000000000000" pitchFamily="2" charset="0"/>
              </a:defRPr>
            </a:lvl1pPr>
          </a:lstStyle>
          <a:p>
            <a:pPr lvl="0"/>
            <a:r>
              <a:rPr lang="en-US"/>
              <a:t>Click to add main presentation title in Gaelic</a:t>
            </a:r>
            <a:endParaRPr lang="en-GB"/>
          </a:p>
        </p:txBody>
      </p:sp>
    </p:spTree>
    <p:extLst>
      <p:ext uri="{BB962C8B-B14F-4D97-AF65-F5344CB8AC3E}">
        <p14:creationId xmlns:p14="http://schemas.microsoft.com/office/powerpoint/2010/main" val="2328051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List - 1 line title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85797"/>
            <a:ext cx="10972800" cy="706090"/>
          </a:xfrm>
          <a:prstGeom prst="rect">
            <a:avLst/>
          </a:prstGeom>
        </p:spPr>
        <p:txBody>
          <a:bodyPr/>
          <a:lstStyle>
            <a:lvl1pPr algn="l">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one line title</a:t>
            </a:r>
            <a:endParaRPr lang="en-GB"/>
          </a:p>
        </p:txBody>
      </p:sp>
      <p:sp>
        <p:nvSpPr>
          <p:cNvPr id="3" name="Content Placeholder 2"/>
          <p:cNvSpPr>
            <a:spLocks noGrp="1"/>
          </p:cNvSpPr>
          <p:nvPr>
            <p:ph idx="1" hasCustomPrompt="1"/>
          </p:nvPr>
        </p:nvSpPr>
        <p:spPr>
          <a:xfrm>
            <a:off x="1007436" y="1106208"/>
            <a:ext cx="10177131" cy="4984995"/>
          </a:xfrm>
          <a:prstGeom prst="rect">
            <a:avLst/>
          </a:prstGeom>
        </p:spPr>
        <p:txBody>
          <a:bodyPr/>
          <a:lstStyle>
            <a:lvl1pPr>
              <a:defRPr sz="2800">
                <a:latin typeface="Ebrima" panose="02000000000000000000" pitchFamily="2" charset="0"/>
                <a:ea typeface="Ebrima" panose="02000000000000000000" pitchFamily="2" charset="0"/>
                <a:cs typeface="Ebrima" panose="02000000000000000000" pitchFamily="2" charset="0"/>
              </a:defRPr>
            </a:lvl1pPr>
            <a:lvl2pPr>
              <a:defRPr sz="24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1801">
                <a:latin typeface="Ebrima" panose="02000000000000000000" pitchFamily="2" charset="0"/>
                <a:ea typeface="Ebrima" panose="02000000000000000000" pitchFamily="2" charset="0"/>
                <a:cs typeface="Ebrima" panose="02000000000000000000" pitchFamily="2" charset="0"/>
              </a:defRPr>
            </a:lvl4pPr>
            <a:lvl5pPr>
              <a:defRPr sz="1801">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03535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List - 1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706090"/>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one line title</a:t>
            </a:r>
            <a:endParaRPr lang="en-GB"/>
          </a:p>
        </p:txBody>
      </p:sp>
      <p:sp>
        <p:nvSpPr>
          <p:cNvPr id="3" name="Content Placeholder 2"/>
          <p:cNvSpPr>
            <a:spLocks noGrp="1"/>
          </p:cNvSpPr>
          <p:nvPr>
            <p:ph idx="1" hasCustomPrompt="1"/>
          </p:nvPr>
        </p:nvSpPr>
        <p:spPr>
          <a:xfrm>
            <a:off x="1007435" y="1196752"/>
            <a:ext cx="10177131" cy="5256584"/>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cxnSp>
        <p:nvCxnSpPr>
          <p:cNvPr id="5" name="Straight Connector 4"/>
          <p:cNvCxnSpPr/>
          <p:nvPr userDrawn="1"/>
        </p:nvCxnSpPr>
        <p:spPr bwMode="auto">
          <a:xfrm>
            <a:off x="1199456" y="1052736"/>
            <a:ext cx="10176544"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540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2 line title">
    <p:spTree>
      <p:nvGrpSpPr>
        <p:cNvPr id="1" name=""/>
        <p:cNvGrpSpPr/>
        <p:nvPr/>
      </p:nvGrpSpPr>
      <p:grpSpPr>
        <a:xfrm>
          <a:off x="0" y="0"/>
          <a:ext cx="0" cy="0"/>
          <a:chOff x="0" y="0"/>
          <a:chExt cx="0" cy="0"/>
        </a:xfrm>
      </p:grpSpPr>
      <p:cxnSp>
        <p:nvCxnSpPr>
          <p:cNvPr id="3" name="Straight Connector 2"/>
          <p:cNvCxnSpPr/>
          <p:nvPr userDrawn="1"/>
        </p:nvCxnSpPr>
        <p:spPr bwMode="auto">
          <a:xfrm>
            <a:off x="1007435" y="1628800"/>
            <a:ext cx="10368565"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hasCustomPrompt="1"/>
          </p:nvPr>
        </p:nvSpPr>
        <p:spPr>
          <a:xfrm>
            <a:off x="609600" y="274638"/>
            <a:ext cx="10972800" cy="1210146"/>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a:t>
            </a:r>
            <a:br>
              <a:rPr lang="en-US"/>
            </a:br>
            <a:r>
              <a:rPr lang="en-US"/>
              <a:t>Two line title</a:t>
            </a:r>
            <a:endParaRPr lang="en-GB"/>
          </a:p>
        </p:txBody>
      </p:sp>
      <p:sp>
        <p:nvSpPr>
          <p:cNvPr id="6" name="Content Placeholder 2"/>
          <p:cNvSpPr>
            <a:spLocks noGrp="1"/>
          </p:cNvSpPr>
          <p:nvPr>
            <p:ph idx="1" hasCustomPrompt="1"/>
          </p:nvPr>
        </p:nvSpPr>
        <p:spPr>
          <a:xfrm>
            <a:off x="1007435" y="2348881"/>
            <a:ext cx="10177131" cy="4032449"/>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baseline="0">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body text</a:t>
            </a:r>
          </a:p>
          <a:p>
            <a:pPr lvl="0"/>
            <a:endParaRPr lang="en-US"/>
          </a:p>
          <a:p>
            <a:pPr lvl="0"/>
            <a:r>
              <a:rPr lang="en-US"/>
              <a:t>Click to edit bullet lists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idx="10" hasCustomPrompt="1"/>
          </p:nvPr>
        </p:nvSpPr>
        <p:spPr>
          <a:xfrm>
            <a:off x="1007435" y="1700809"/>
            <a:ext cx="10177131" cy="5760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a:p>
        </p:txBody>
      </p:sp>
    </p:spTree>
    <p:extLst>
      <p:ext uri="{BB962C8B-B14F-4D97-AF65-F5344CB8AC3E}">
        <p14:creationId xmlns:p14="http://schemas.microsoft.com/office/powerpoint/2010/main" val="1435150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Layout + Sub-title - 1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706090"/>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one line title</a:t>
            </a:r>
            <a:endParaRPr lang="en-GB"/>
          </a:p>
        </p:txBody>
      </p:sp>
      <p:sp>
        <p:nvSpPr>
          <p:cNvPr id="3" name="Content Placeholder 2"/>
          <p:cNvSpPr>
            <a:spLocks noGrp="1"/>
          </p:cNvSpPr>
          <p:nvPr>
            <p:ph idx="1" hasCustomPrompt="1"/>
          </p:nvPr>
        </p:nvSpPr>
        <p:spPr>
          <a:xfrm>
            <a:off x="1007435" y="1772816"/>
            <a:ext cx="4992555" cy="4680520"/>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cxnSp>
        <p:nvCxnSpPr>
          <p:cNvPr id="5" name="Straight Connector 4"/>
          <p:cNvCxnSpPr/>
          <p:nvPr userDrawn="1"/>
        </p:nvCxnSpPr>
        <p:spPr bwMode="auto">
          <a:xfrm>
            <a:off x="1199456" y="1052736"/>
            <a:ext cx="10176544"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Content Placeholder 2"/>
          <p:cNvSpPr>
            <a:spLocks noGrp="1"/>
          </p:cNvSpPr>
          <p:nvPr>
            <p:ph idx="10" hasCustomPrompt="1"/>
          </p:nvPr>
        </p:nvSpPr>
        <p:spPr>
          <a:xfrm>
            <a:off x="1007435" y="1124744"/>
            <a:ext cx="10177131" cy="5760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a:p>
        </p:txBody>
      </p:sp>
      <p:sp>
        <p:nvSpPr>
          <p:cNvPr id="7" name="Content Placeholder 2"/>
          <p:cNvSpPr>
            <a:spLocks noGrp="1"/>
          </p:cNvSpPr>
          <p:nvPr>
            <p:ph idx="11" hasCustomPrompt="1"/>
          </p:nvPr>
        </p:nvSpPr>
        <p:spPr>
          <a:xfrm>
            <a:off x="6192011" y="1772816"/>
            <a:ext cx="4992555" cy="4680520"/>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06637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List + Sub-title - 1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706090"/>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one line title</a:t>
            </a:r>
            <a:endParaRPr lang="en-GB"/>
          </a:p>
        </p:txBody>
      </p:sp>
      <p:sp>
        <p:nvSpPr>
          <p:cNvPr id="3" name="Content Placeholder 2"/>
          <p:cNvSpPr>
            <a:spLocks noGrp="1"/>
          </p:cNvSpPr>
          <p:nvPr>
            <p:ph idx="1" hasCustomPrompt="1"/>
          </p:nvPr>
        </p:nvSpPr>
        <p:spPr>
          <a:xfrm>
            <a:off x="1007435" y="1772816"/>
            <a:ext cx="10177131" cy="4680520"/>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cxnSp>
        <p:nvCxnSpPr>
          <p:cNvPr id="5" name="Straight Connector 4"/>
          <p:cNvCxnSpPr/>
          <p:nvPr userDrawn="1"/>
        </p:nvCxnSpPr>
        <p:spPr bwMode="auto">
          <a:xfrm>
            <a:off x="1199456" y="1052736"/>
            <a:ext cx="10176544"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Content Placeholder 2"/>
          <p:cNvSpPr>
            <a:spLocks noGrp="1"/>
          </p:cNvSpPr>
          <p:nvPr>
            <p:ph idx="10" hasCustomPrompt="1"/>
          </p:nvPr>
        </p:nvSpPr>
        <p:spPr>
          <a:xfrm>
            <a:off x="1007435" y="1124744"/>
            <a:ext cx="10177131" cy="5760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a:p>
        </p:txBody>
      </p:sp>
    </p:spTree>
    <p:extLst>
      <p:ext uri="{BB962C8B-B14F-4D97-AF65-F5344CB8AC3E}">
        <p14:creationId xmlns:p14="http://schemas.microsoft.com/office/powerpoint/2010/main" val="3233083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 List - 2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354162"/>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a:t>
            </a:r>
            <a:br>
              <a:rPr lang="en-US"/>
            </a:br>
            <a:r>
              <a:rPr lang="en-US"/>
              <a:t>two line title</a:t>
            </a:r>
            <a:endParaRPr lang="en-GB"/>
          </a:p>
        </p:txBody>
      </p:sp>
      <p:sp>
        <p:nvSpPr>
          <p:cNvPr id="3" name="Content Placeholder 2"/>
          <p:cNvSpPr>
            <a:spLocks noGrp="1"/>
          </p:cNvSpPr>
          <p:nvPr>
            <p:ph idx="1" hasCustomPrompt="1"/>
          </p:nvPr>
        </p:nvSpPr>
        <p:spPr>
          <a:xfrm>
            <a:off x="1007435" y="1772816"/>
            <a:ext cx="10177131" cy="4680520"/>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5"/>
          <p:cNvCxnSpPr/>
          <p:nvPr userDrawn="1"/>
        </p:nvCxnSpPr>
        <p:spPr bwMode="auto">
          <a:xfrm>
            <a:off x="1007435" y="1628800"/>
            <a:ext cx="10368565"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70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Line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706090"/>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one line title</a:t>
            </a:r>
            <a:endParaRPr lang="en-GB"/>
          </a:p>
        </p:txBody>
      </p:sp>
      <p:cxnSp>
        <p:nvCxnSpPr>
          <p:cNvPr id="3" name="Straight Connector 2"/>
          <p:cNvCxnSpPr/>
          <p:nvPr userDrawn="1"/>
        </p:nvCxnSpPr>
        <p:spPr bwMode="auto">
          <a:xfrm>
            <a:off x="1199456" y="1052736"/>
            <a:ext cx="10176544"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6396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Thank you">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AF19A9-1FAE-4543-9705-24D99CD5F8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86"/>
            <a:ext cx="12191999" cy="6856628"/>
          </a:xfrm>
          <a:prstGeom prst="rect">
            <a:avLst/>
          </a:prstGeom>
        </p:spPr>
      </p:pic>
    </p:spTree>
    <p:extLst>
      <p:ext uri="{BB962C8B-B14F-4D97-AF65-F5344CB8AC3E}">
        <p14:creationId xmlns:p14="http://schemas.microsoft.com/office/powerpoint/2010/main" val="2192568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 Full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A7F1A1-02FA-4BC2-9095-CAFB5D9558F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86"/>
            <a:ext cx="12191999" cy="6856628"/>
          </a:xfrm>
          <a:prstGeom prst="rect">
            <a:avLst/>
          </a:prstGeom>
        </p:spPr>
      </p:pic>
    </p:spTree>
    <p:extLst>
      <p:ext uri="{BB962C8B-B14F-4D97-AF65-F5344CB8AC3E}">
        <p14:creationId xmlns:p14="http://schemas.microsoft.com/office/powerpoint/2010/main" val="1259314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empty belly -purp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87C911-CAC5-4347-8A3A-15E08A3E21E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85"/>
            <a:ext cx="12191999" cy="6856628"/>
          </a:xfrm>
          <a:prstGeom prst="rect">
            <a:avLst/>
          </a:prstGeom>
        </p:spPr>
      </p:pic>
      <p:sp>
        <p:nvSpPr>
          <p:cNvPr id="7" name="Title 1">
            <a:extLst>
              <a:ext uri="{FF2B5EF4-FFF2-40B4-BE49-F238E27FC236}">
                <a16:creationId xmlns:a16="http://schemas.microsoft.com/office/drawing/2014/main" id="{FBA1D02C-7770-40E3-B080-6D26DE0250E7}"/>
              </a:ext>
            </a:extLst>
          </p:cNvPr>
          <p:cNvSpPr>
            <a:spLocks noGrp="1"/>
          </p:cNvSpPr>
          <p:nvPr>
            <p:ph type="title" hasCustomPrompt="1"/>
          </p:nvPr>
        </p:nvSpPr>
        <p:spPr>
          <a:xfrm>
            <a:off x="586685" y="673941"/>
            <a:ext cx="8220885" cy="1249127"/>
          </a:xfrm>
          <a:prstGeom prst="rect">
            <a:avLst/>
          </a:prstGeom>
        </p:spPr>
        <p:txBody>
          <a:bodyPr/>
          <a:lstStyle>
            <a:lvl1pPr algn="l">
              <a:defRPr sz="36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add main presentation title in English</a:t>
            </a:r>
            <a:br>
              <a:rPr lang="en-US"/>
            </a:br>
            <a:endParaRPr lang="en-GB"/>
          </a:p>
        </p:txBody>
      </p:sp>
      <p:cxnSp>
        <p:nvCxnSpPr>
          <p:cNvPr id="9" name="Straight Connector 8">
            <a:extLst>
              <a:ext uri="{FF2B5EF4-FFF2-40B4-BE49-F238E27FC236}">
                <a16:creationId xmlns:a16="http://schemas.microsoft.com/office/drawing/2014/main" id="{D881E190-D960-43BA-9DAE-894A5D4E4033}"/>
              </a:ext>
            </a:extLst>
          </p:cNvPr>
          <p:cNvCxnSpPr>
            <a:cxnSpLocks/>
          </p:cNvCxnSpPr>
          <p:nvPr userDrawn="1"/>
        </p:nvCxnSpPr>
        <p:spPr>
          <a:xfrm>
            <a:off x="586684" y="1915212"/>
            <a:ext cx="9452862" cy="0"/>
          </a:xfrm>
          <a:prstGeom prst="line">
            <a:avLst/>
          </a:prstGeom>
          <a:ln w="63500" cap="rnd">
            <a:gradFill>
              <a:gsLst>
                <a:gs pos="49600">
                  <a:schemeClr val="bg1"/>
                </a:gs>
                <a:gs pos="100000">
                  <a:srgbClr val="492F92"/>
                </a:gs>
                <a:gs pos="0">
                  <a:srgbClr val="2F7C3A"/>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73B440DD-C8A2-45C5-B562-C706EC0F4BFB}"/>
              </a:ext>
            </a:extLst>
          </p:cNvPr>
          <p:cNvSpPr>
            <a:spLocks noGrp="1"/>
          </p:cNvSpPr>
          <p:nvPr>
            <p:ph type="body" sz="quarter" idx="10" hasCustomPrompt="1"/>
          </p:nvPr>
        </p:nvSpPr>
        <p:spPr>
          <a:xfrm>
            <a:off x="587375" y="1922463"/>
            <a:ext cx="8220075" cy="1234019"/>
          </a:xfrm>
          <a:prstGeom prst="rect">
            <a:avLst/>
          </a:prstGeom>
        </p:spPr>
        <p:txBody>
          <a:bodyPr/>
          <a:lstStyle>
            <a:lvl1pPr marL="0" indent="0">
              <a:buNone/>
              <a:defRPr sz="3600" b="1">
                <a:solidFill>
                  <a:srgbClr val="2F7C3A"/>
                </a:solidFill>
                <a:latin typeface="Ebrima" panose="02000000000000000000" pitchFamily="2" charset="0"/>
                <a:ea typeface="Ebrima" panose="02000000000000000000" pitchFamily="2" charset="0"/>
                <a:cs typeface="Ebrima" panose="02000000000000000000" pitchFamily="2" charset="0"/>
              </a:defRPr>
            </a:lvl1pPr>
          </a:lstStyle>
          <a:p>
            <a:pPr lvl="0"/>
            <a:r>
              <a:rPr lang="en-US"/>
              <a:t>Click to add main presentation title in Gaelic</a:t>
            </a:r>
            <a:endParaRPr lang="en-GB"/>
          </a:p>
        </p:txBody>
      </p:sp>
    </p:spTree>
    <p:extLst>
      <p:ext uri="{BB962C8B-B14F-4D97-AF65-F5344CB8AC3E}">
        <p14:creationId xmlns:p14="http://schemas.microsoft.com/office/powerpoint/2010/main" val="42161129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Thank you">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AF19A9-1FAE-4543-9705-24D99CD5F8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86"/>
            <a:ext cx="12191999" cy="6856628"/>
          </a:xfrm>
          <a:prstGeom prst="rect">
            <a:avLst/>
          </a:prstGeom>
        </p:spPr>
      </p:pic>
    </p:spTree>
    <p:extLst>
      <p:ext uri="{BB962C8B-B14F-4D97-AF65-F5344CB8AC3E}">
        <p14:creationId xmlns:p14="http://schemas.microsoft.com/office/powerpoint/2010/main" val="2632706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ocial Medi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13E339-AA49-4DC1-BCCE-F9544589F8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86"/>
            <a:ext cx="12191999" cy="6856628"/>
          </a:xfrm>
          <a:prstGeom prst="rect">
            <a:avLst/>
          </a:prstGeom>
        </p:spPr>
      </p:pic>
      <p:sp>
        <p:nvSpPr>
          <p:cNvPr id="3" name="Text Placeholder 2">
            <a:extLst>
              <a:ext uri="{FF2B5EF4-FFF2-40B4-BE49-F238E27FC236}">
                <a16:creationId xmlns:a16="http://schemas.microsoft.com/office/drawing/2014/main" id="{3DB84D7F-FAF2-4811-9F66-67CDCD178DD8}"/>
              </a:ext>
            </a:extLst>
          </p:cNvPr>
          <p:cNvSpPr>
            <a:spLocks noGrp="1"/>
          </p:cNvSpPr>
          <p:nvPr>
            <p:ph type="body" sz="quarter" idx="10" hasCustomPrompt="1"/>
          </p:nvPr>
        </p:nvSpPr>
        <p:spPr>
          <a:xfrm>
            <a:off x="1052513" y="723900"/>
            <a:ext cx="10023475" cy="2097088"/>
          </a:xfrm>
          <a:prstGeom prst="rect">
            <a:avLst/>
          </a:prstGeom>
        </p:spPr>
        <p:txBody>
          <a:bodyPr/>
          <a:lstStyle>
            <a:lvl1pPr marL="0" indent="0" algn="ctr">
              <a:lnSpc>
                <a:spcPct val="100000"/>
              </a:lnSpc>
              <a:spcBef>
                <a:spcPts val="0"/>
              </a:spcBef>
              <a:buNone/>
              <a:defRPr sz="4800" b="1">
                <a:solidFill>
                  <a:schemeClr val="bg1">
                    <a:lumMod val="95000"/>
                  </a:schemeClr>
                </a:solidFill>
                <a:latin typeface="Ebrima" panose="02000000000000000000" pitchFamily="2" charset="0"/>
                <a:ea typeface="Ebrima" panose="02000000000000000000" pitchFamily="2" charset="0"/>
                <a:cs typeface="Ebrima" panose="02000000000000000000" pitchFamily="2" charset="0"/>
              </a:defRPr>
            </a:lvl1pPr>
          </a:lstStyle>
          <a:p>
            <a:pPr lvl="0"/>
            <a:r>
              <a:rPr lang="en-US"/>
              <a:t>Add text here</a:t>
            </a:r>
            <a:endParaRPr lang="en-GB"/>
          </a:p>
        </p:txBody>
      </p:sp>
    </p:spTree>
    <p:extLst>
      <p:ext uri="{BB962C8B-B14F-4D97-AF65-F5344CB8AC3E}">
        <p14:creationId xmlns:p14="http://schemas.microsoft.com/office/powerpoint/2010/main" val="35121772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Add your ow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0E9990-7819-4400-AC7D-601BA568317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86"/>
            <a:ext cx="12191999" cy="6856628"/>
          </a:xfrm>
          <a:prstGeom prst="rect">
            <a:avLst/>
          </a:prstGeom>
        </p:spPr>
      </p:pic>
      <p:sp>
        <p:nvSpPr>
          <p:cNvPr id="3" name="Text Placeholder 2">
            <a:extLst>
              <a:ext uri="{FF2B5EF4-FFF2-40B4-BE49-F238E27FC236}">
                <a16:creationId xmlns:a16="http://schemas.microsoft.com/office/drawing/2014/main" id="{B1D531D7-93EE-4D74-8475-4FA42BDEAFED}"/>
              </a:ext>
            </a:extLst>
          </p:cNvPr>
          <p:cNvSpPr>
            <a:spLocks noGrp="1"/>
          </p:cNvSpPr>
          <p:nvPr>
            <p:ph type="body" sz="quarter" idx="10" hasCustomPrompt="1"/>
          </p:nvPr>
        </p:nvSpPr>
        <p:spPr>
          <a:xfrm>
            <a:off x="1052513" y="723900"/>
            <a:ext cx="10023475" cy="2097088"/>
          </a:xfrm>
          <a:prstGeom prst="rect">
            <a:avLst/>
          </a:prstGeom>
        </p:spPr>
        <p:txBody>
          <a:bodyPr/>
          <a:lstStyle>
            <a:lvl1pPr marL="0" indent="0" algn="ctr">
              <a:lnSpc>
                <a:spcPct val="100000"/>
              </a:lnSpc>
              <a:spcBef>
                <a:spcPts val="0"/>
              </a:spcBef>
              <a:buNone/>
              <a:defRPr sz="4800" b="1">
                <a:solidFill>
                  <a:schemeClr val="bg1">
                    <a:lumMod val="95000"/>
                  </a:schemeClr>
                </a:solidFill>
                <a:latin typeface="Ebrima" panose="02000000000000000000" pitchFamily="2" charset="0"/>
                <a:ea typeface="Ebrima" panose="02000000000000000000" pitchFamily="2" charset="0"/>
                <a:cs typeface="Ebrima" panose="02000000000000000000" pitchFamily="2" charset="0"/>
              </a:defRPr>
            </a:lvl1pPr>
          </a:lstStyle>
          <a:p>
            <a:pPr lvl="0"/>
            <a:r>
              <a:rPr lang="en-US"/>
              <a:t>Add text here</a:t>
            </a:r>
            <a:endParaRPr lang="en-GB"/>
          </a:p>
        </p:txBody>
      </p:sp>
    </p:spTree>
    <p:extLst>
      <p:ext uri="{BB962C8B-B14F-4D97-AF65-F5344CB8AC3E}">
        <p14:creationId xmlns:p14="http://schemas.microsoft.com/office/powerpoint/2010/main" val="16945330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Line Title+Bullets -gree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F1B9530-9AEF-4EFB-8A4C-07ABE4C54617}"/>
              </a:ext>
            </a:extLst>
          </p:cNvPr>
          <p:cNvSpPr>
            <a:spLocks noGrp="1"/>
          </p:cNvSpPr>
          <p:nvPr>
            <p:ph type="title" hasCustomPrompt="1"/>
          </p:nvPr>
        </p:nvSpPr>
        <p:spPr>
          <a:xfrm>
            <a:off x="609600" y="395322"/>
            <a:ext cx="10972800" cy="706090"/>
          </a:xfrm>
          <a:prstGeom prst="rect">
            <a:avLst/>
          </a:prstGeom>
        </p:spPr>
        <p:txBody>
          <a:bodyPr/>
          <a:lstStyle>
            <a:lvl1pPr algn="l">
              <a:lnSpc>
                <a:spcPct val="100000"/>
              </a:lnSpc>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one line title</a:t>
            </a:r>
            <a:endParaRPr lang="en-GB"/>
          </a:p>
        </p:txBody>
      </p:sp>
      <p:sp>
        <p:nvSpPr>
          <p:cNvPr id="11" name="Content Placeholder 2">
            <a:extLst>
              <a:ext uri="{FF2B5EF4-FFF2-40B4-BE49-F238E27FC236}">
                <a16:creationId xmlns:a16="http://schemas.microsoft.com/office/drawing/2014/main" id="{3AC232FF-164F-4FBD-BA39-C0E508AC66CF}"/>
              </a:ext>
            </a:extLst>
          </p:cNvPr>
          <p:cNvSpPr>
            <a:spLocks noGrp="1"/>
          </p:cNvSpPr>
          <p:nvPr>
            <p:ph idx="1" hasCustomPrompt="1"/>
          </p:nvPr>
        </p:nvSpPr>
        <p:spPr>
          <a:xfrm>
            <a:off x="1007436" y="1172883"/>
            <a:ext cx="10177131" cy="4984995"/>
          </a:xfrm>
          <a:prstGeom prst="rect">
            <a:avLst/>
          </a:prstGeom>
        </p:spPr>
        <p:txBody>
          <a:bodyPr/>
          <a:lstStyle>
            <a:lvl1pPr>
              <a:defRPr sz="2800">
                <a:latin typeface="Ebrima" panose="02000000000000000000" pitchFamily="2" charset="0"/>
                <a:ea typeface="Ebrima" panose="02000000000000000000" pitchFamily="2" charset="0"/>
                <a:cs typeface="Ebrima" panose="02000000000000000000" pitchFamily="2" charset="0"/>
              </a:defRPr>
            </a:lvl1pPr>
            <a:lvl2pPr>
              <a:defRPr sz="24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1801">
                <a:latin typeface="Ebrima" panose="02000000000000000000" pitchFamily="2" charset="0"/>
                <a:ea typeface="Ebrima" panose="02000000000000000000" pitchFamily="2" charset="0"/>
                <a:cs typeface="Ebrima" panose="02000000000000000000" pitchFamily="2" charset="0"/>
              </a:defRPr>
            </a:lvl4pPr>
            <a:lvl5pPr>
              <a:defRPr sz="1801">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647333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urp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7109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Line Title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0745" y="394928"/>
            <a:ext cx="11070212" cy="706090"/>
          </a:xfrm>
          <a:prstGeom prst="rect">
            <a:avLst/>
          </a:prstGeom>
        </p:spPr>
        <p:txBody>
          <a:bodyPr/>
          <a:lstStyle>
            <a:lvl1pPr algn="l">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one line title</a:t>
            </a:r>
            <a:endParaRPr lang="en-GB"/>
          </a:p>
        </p:txBody>
      </p:sp>
    </p:spTree>
    <p:extLst>
      <p:ext uri="{BB962C8B-B14F-4D97-AF65-F5344CB8AC3E}">
        <p14:creationId xmlns:p14="http://schemas.microsoft.com/office/powerpoint/2010/main" val="3225450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Line Title -purpl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57E799-06B8-428A-B1AB-0FCB797A60A7}"/>
              </a:ext>
            </a:extLst>
          </p:cNvPr>
          <p:cNvSpPr>
            <a:spLocks noGrp="1"/>
          </p:cNvSpPr>
          <p:nvPr>
            <p:ph type="title" hasCustomPrompt="1"/>
          </p:nvPr>
        </p:nvSpPr>
        <p:spPr>
          <a:xfrm>
            <a:off x="609600" y="385894"/>
            <a:ext cx="10972800" cy="1210146"/>
          </a:xfrm>
          <a:prstGeom prst="rect">
            <a:avLst/>
          </a:prstGeom>
        </p:spPr>
        <p:txBody>
          <a:bodyPr/>
          <a:lstStyle>
            <a:lvl1pPr algn="l">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a:t>
            </a:r>
            <a:br>
              <a:rPr lang="en-US"/>
            </a:br>
            <a:r>
              <a:rPr lang="en-US"/>
              <a:t>Two line title</a:t>
            </a:r>
            <a:endParaRPr lang="en-GB"/>
          </a:p>
        </p:txBody>
      </p:sp>
    </p:spTree>
    <p:extLst>
      <p:ext uri="{BB962C8B-B14F-4D97-AF65-F5344CB8AC3E}">
        <p14:creationId xmlns:p14="http://schemas.microsoft.com/office/powerpoint/2010/main" val="8280412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1 line title -purple">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09600" y="394927"/>
            <a:ext cx="10972800" cy="706090"/>
          </a:xfrm>
          <a:prstGeom prst="rect">
            <a:avLst/>
          </a:prstGeom>
        </p:spPr>
        <p:txBody>
          <a:bodyPr/>
          <a:lstStyle>
            <a:lvl1pPr algn="l">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one line title </a:t>
            </a:r>
            <a:endParaRPr lang="en-GB"/>
          </a:p>
        </p:txBody>
      </p:sp>
      <p:sp>
        <p:nvSpPr>
          <p:cNvPr id="6" name="Content Placeholder 2"/>
          <p:cNvSpPr>
            <a:spLocks noGrp="1"/>
          </p:cNvSpPr>
          <p:nvPr>
            <p:ph idx="1" hasCustomPrompt="1"/>
          </p:nvPr>
        </p:nvSpPr>
        <p:spPr>
          <a:xfrm>
            <a:off x="1021228" y="1815630"/>
            <a:ext cx="10163339" cy="3753574"/>
          </a:xfrm>
          <a:prstGeom prst="rect">
            <a:avLst/>
          </a:prstGeom>
        </p:spPr>
        <p:txBody>
          <a:bodyPr/>
          <a:lstStyle>
            <a:lvl1pPr marL="0" marR="0" indent="0" algn="l" defTabSz="914411" rtl="0" eaLnBrk="1" fontAlgn="auto" latinLnBrk="0" hangingPunct="1">
              <a:lnSpc>
                <a:spcPct val="100000"/>
              </a:lnSpc>
              <a:spcBef>
                <a:spcPct val="20000"/>
              </a:spcBef>
              <a:spcAft>
                <a:spcPts val="0"/>
              </a:spcAft>
              <a:buClrTx/>
              <a:buSzTx/>
              <a:buFont typeface="Arial" panose="020B0604020202020204" pitchFamily="34" charset="0"/>
              <a:buNone/>
              <a:tabLst/>
              <a:defRPr sz="2000" baseline="0">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body text</a:t>
            </a:r>
          </a:p>
          <a:p>
            <a:pPr lvl="0"/>
            <a:endParaRPr lang="en-US"/>
          </a:p>
          <a:p>
            <a:pPr lvl="0"/>
            <a:r>
              <a:rPr lang="en-US"/>
              <a:t>Click to edit bullet lists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idx="10" hasCustomPrompt="1"/>
          </p:nvPr>
        </p:nvSpPr>
        <p:spPr>
          <a:xfrm>
            <a:off x="1007436" y="1167558"/>
            <a:ext cx="10177131" cy="576064"/>
          </a:xfrm>
          <a:prstGeom prst="rect">
            <a:avLst/>
          </a:prstGeom>
        </p:spPr>
        <p:txBody>
          <a:bodyPr/>
          <a:lstStyle>
            <a:lvl1pPr marL="0" marR="0" indent="0" algn="l" defTabSz="914411"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11"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a:p>
        </p:txBody>
      </p:sp>
    </p:spTree>
    <p:extLst>
      <p:ext uri="{BB962C8B-B14F-4D97-AF65-F5344CB8AC3E}">
        <p14:creationId xmlns:p14="http://schemas.microsoft.com/office/powerpoint/2010/main" val="1594231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2 line title -purple">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09600" y="395419"/>
            <a:ext cx="10972800" cy="1210146"/>
          </a:xfrm>
          <a:prstGeom prst="rect">
            <a:avLst/>
          </a:prstGeom>
        </p:spPr>
        <p:txBody>
          <a:bodyPr/>
          <a:lstStyle>
            <a:lvl1pPr algn="l">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a:t>
            </a:r>
            <a:br>
              <a:rPr lang="en-US"/>
            </a:br>
            <a:r>
              <a:rPr lang="en-US"/>
              <a:t>Two line title</a:t>
            </a:r>
            <a:endParaRPr lang="en-GB"/>
          </a:p>
        </p:txBody>
      </p:sp>
      <p:sp>
        <p:nvSpPr>
          <p:cNvPr id="6" name="Content Placeholder 2"/>
          <p:cNvSpPr>
            <a:spLocks noGrp="1"/>
          </p:cNvSpPr>
          <p:nvPr>
            <p:ph idx="1" hasCustomPrompt="1"/>
          </p:nvPr>
        </p:nvSpPr>
        <p:spPr>
          <a:xfrm>
            <a:off x="1007436" y="2336507"/>
            <a:ext cx="10177131" cy="3621740"/>
          </a:xfrm>
          <a:prstGeom prst="rect">
            <a:avLst/>
          </a:prstGeom>
        </p:spPr>
        <p:txBody>
          <a:bodyPr/>
          <a:lstStyle>
            <a:lvl1pPr marL="0" marR="0" indent="0" algn="l" defTabSz="914411" rtl="0" eaLnBrk="1" fontAlgn="auto" latinLnBrk="0" hangingPunct="1">
              <a:lnSpc>
                <a:spcPct val="100000"/>
              </a:lnSpc>
              <a:spcBef>
                <a:spcPct val="20000"/>
              </a:spcBef>
              <a:spcAft>
                <a:spcPts val="0"/>
              </a:spcAft>
              <a:buClrTx/>
              <a:buSzTx/>
              <a:buFont typeface="Arial" panose="020B0604020202020204" pitchFamily="34" charset="0"/>
              <a:buNone/>
              <a:tabLst/>
              <a:defRPr sz="2000" baseline="0">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body text</a:t>
            </a:r>
          </a:p>
          <a:p>
            <a:pPr lvl="0"/>
            <a:endParaRPr lang="en-US"/>
          </a:p>
          <a:p>
            <a:pPr lvl="0"/>
            <a:r>
              <a:rPr lang="en-US"/>
              <a:t>Click to edit bullet lists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idx="10" hasCustomPrompt="1"/>
          </p:nvPr>
        </p:nvSpPr>
        <p:spPr>
          <a:xfrm>
            <a:off x="1007436" y="1688434"/>
            <a:ext cx="10177131" cy="576064"/>
          </a:xfrm>
          <a:prstGeom prst="rect">
            <a:avLst/>
          </a:prstGeom>
        </p:spPr>
        <p:txBody>
          <a:bodyPr/>
          <a:lstStyle>
            <a:lvl1pPr marL="0" marR="0" indent="0" algn="l" defTabSz="914411"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11"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a:p>
        </p:txBody>
      </p:sp>
    </p:spTree>
    <p:extLst>
      <p:ext uri="{BB962C8B-B14F-4D97-AF65-F5344CB8AC3E}">
        <p14:creationId xmlns:p14="http://schemas.microsoft.com/office/powerpoint/2010/main" val="38093872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List - 1 line title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85797"/>
            <a:ext cx="10972800" cy="706090"/>
          </a:xfrm>
          <a:prstGeom prst="rect">
            <a:avLst/>
          </a:prstGeom>
        </p:spPr>
        <p:txBody>
          <a:bodyPr/>
          <a:lstStyle>
            <a:lvl1pPr algn="l">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one line title</a:t>
            </a:r>
            <a:endParaRPr lang="en-GB"/>
          </a:p>
        </p:txBody>
      </p:sp>
      <p:sp>
        <p:nvSpPr>
          <p:cNvPr id="3" name="Content Placeholder 2"/>
          <p:cNvSpPr>
            <a:spLocks noGrp="1"/>
          </p:cNvSpPr>
          <p:nvPr>
            <p:ph idx="1" hasCustomPrompt="1"/>
          </p:nvPr>
        </p:nvSpPr>
        <p:spPr>
          <a:xfrm>
            <a:off x="1007436" y="1106208"/>
            <a:ext cx="10177131" cy="4984995"/>
          </a:xfrm>
          <a:prstGeom prst="rect">
            <a:avLst/>
          </a:prstGeom>
        </p:spPr>
        <p:txBody>
          <a:bodyPr/>
          <a:lstStyle>
            <a:lvl1pPr>
              <a:defRPr sz="2800">
                <a:latin typeface="Ebrima" panose="02000000000000000000" pitchFamily="2" charset="0"/>
                <a:ea typeface="Ebrima" panose="02000000000000000000" pitchFamily="2" charset="0"/>
                <a:cs typeface="Ebrima" panose="02000000000000000000" pitchFamily="2" charset="0"/>
              </a:defRPr>
            </a:lvl1pPr>
            <a:lvl2pPr>
              <a:defRPr sz="24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1801">
                <a:latin typeface="Ebrima" panose="02000000000000000000" pitchFamily="2" charset="0"/>
                <a:ea typeface="Ebrima" panose="02000000000000000000" pitchFamily="2" charset="0"/>
                <a:cs typeface="Ebrima" panose="02000000000000000000" pitchFamily="2" charset="0"/>
              </a:defRPr>
            </a:lvl4pPr>
            <a:lvl5pPr>
              <a:defRPr sz="1801">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16456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Full colour -purp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71D30E-2D25-4CAB-8740-8CE28C69D1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85"/>
            <a:ext cx="12191999" cy="6856628"/>
          </a:xfrm>
          <a:prstGeom prst="rect">
            <a:avLst/>
          </a:prstGeom>
        </p:spPr>
      </p:pic>
      <p:sp>
        <p:nvSpPr>
          <p:cNvPr id="8" name="Title 1">
            <a:extLst>
              <a:ext uri="{FF2B5EF4-FFF2-40B4-BE49-F238E27FC236}">
                <a16:creationId xmlns:a16="http://schemas.microsoft.com/office/drawing/2014/main" id="{D28EA235-7D6B-45E4-96CA-31E4F5D10FA6}"/>
              </a:ext>
            </a:extLst>
          </p:cNvPr>
          <p:cNvSpPr>
            <a:spLocks noGrp="1"/>
          </p:cNvSpPr>
          <p:nvPr>
            <p:ph type="title" hasCustomPrompt="1"/>
          </p:nvPr>
        </p:nvSpPr>
        <p:spPr>
          <a:xfrm>
            <a:off x="586685" y="673941"/>
            <a:ext cx="8220885" cy="1249127"/>
          </a:xfrm>
          <a:prstGeom prst="rect">
            <a:avLst/>
          </a:prstGeom>
        </p:spPr>
        <p:txBody>
          <a:bodyPr/>
          <a:lstStyle>
            <a:lvl1pPr algn="l">
              <a:defRPr sz="3600" b="1">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a:t>Click to add main presentation title in English</a:t>
            </a:r>
            <a:br>
              <a:rPr lang="en-US"/>
            </a:br>
            <a:endParaRPr lang="en-GB"/>
          </a:p>
        </p:txBody>
      </p:sp>
      <p:cxnSp>
        <p:nvCxnSpPr>
          <p:cNvPr id="10" name="Straight Connector 9">
            <a:extLst>
              <a:ext uri="{FF2B5EF4-FFF2-40B4-BE49-F238E27FC236}">
                <a16:creationId xmlns:a16="http://schemas.microsoft.com/office/drawing/2014/main" id="{488C065A-28FA-403D-B0AE-8AB6A8525A32}"/>
              </a:ext>
            </a:extLst>
          </p:cNvPr>
          <p:cNvCxnSpPr>
            <a:cxnSpLocks/>
          </p:cNvCxnSpPr>
          <p:nvPr userDrawn="1"/>
        </p:nvCxnSpPr>
        <p:spPr>
          <a:xfrm>
            <a:off x="586684" y="1915212"/>
            <a:ext cx="9452862" cy="0"/>
          </a:xfrm>
          <a:prstGeom prst="line">
            <a:avLst/>
          </a:prstGeom>
          <a:ln w="63500" cap="rnd">
            <a:gradFill>
              <a:gsLst>
                <a:gs pos="0">
                  <a:schemeClr val="bg1"/>
                </a:gs>
                <a:gs pos="100000">
                  <a:srgbClr val="2F7C3A"/>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2BAA010F-71CB-46CA-B73D-6A36D4918D9D}"/>
              </a:ext>
            </a:extLst>
          </p:cNvPr>
          <p:cNvSpPr>
            <a:spLocks noGrp="1"/>
          </p:cNvSpPr>
          <p:nvPr>
            <p:ph type="body" sz="quarter" idx="10" hasCustomPrompt="1"/>
          </p:nvPr>
        </p:nvSpPr>
        <p:spPr>
          <a:xfrm>
            <a:off x="587375" y="1922463"/>
            <a:ext cx="8220075" cy="1234019"/>
          </a:xfrm>
          <a:prstGeom prst="rect">
            <a:avLst/>
          </a:prstGeom>
        </p:spPr>
        <p:txBody>
          <a:bodyPr/>
          <a:lstStyle>
            <a:lvl1pPr marL="0" indent="0">
              <a:buNone/>
              <a:defRPr sz="3600" b="1">
                <a:solidFill>
                  <a:schemeClr val="bg1"/>
                </a:solidFill>
                <a:latin typeface="Ebrima" panose="02000000000000000000" pitchFamily="2" charset="0"/>
                <a:ea typeface="Ebrima" panose="02000000000000000000" pitchFamily="2" charset="0"/>
                <a:cs typeface="Ebrima" panose="02000000000000000000" pitchFamily="2" charset="0"/>
              </a:defRPr>
            </a:lvl1pPr>
          </a:lstStyle>
          <a:p>
            <a:pPr lvl="0"/>
            <a:r>
              <a:rPr lang="en-US"/>
              <a:t>Click to add main presentation title in Gaelic</a:t>
            </a:r>
            <a:endParaRPr lang="en-GB"/>
          </a:p>
        </p:txBody>
      </p:sp>
    </p:spTree>
    <p:extLst>
      <p:ext uri="{BB962C8B-B14F-4D97-AF65-F5344CB8AC3E}">
        <p14:creationId xmlns:p14="http://schemas.microsoft.com/office/powerpoint/2010/main" val="20335145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let List - 2 line title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00050"/>
            <a:ext cx="10972800" cy="1354162"/>
          </a:xfrm>
          <a:prstGeom prst="rect">
            <a:avLst/>
          </a:prstGeom>
        </p:spPr>
        <p:txBody>
          <a:bodyPr/>
          <a:lstStyle>
            <a:lvl1pPr algn="l">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a:t>
            </a:r>
            <a:br>
              <a:rPr lang="en-US"/>
            </a:br>
            <a:r>
              <a:rPr lang="en-US"/>
              <a:t>two line title</a:t>
            </a:r>
            <a:endParaRPr lang="en-GB"/>
          </a:p>
        </p:txBody>
      </p:sp>
      <p:sp>
        <p:nvSpPr>
          <p:cNvPr id="3" name="Content Placeholder 2"/>
          <p:cNvSpPr>
            <a:spLocks noGrp="1"/>
          </p:cNvSpPr>
          <p:nvPr>
            <p:ph idx="1" hasCustomPrompt="1"/>
          </p:nvPr>
        </p:nvSpPr>
        <p:spPr>
          <a:xfrm>
            <a:off x="1007436" y="1754211"/>
            <a:ext cx="10177131" cy="4330333"/>
          </a:xfrm>
          <a:prstGeom prst="rect">
            <a:avLst/>
          </a:prstGeom>
        </p:spPr>
        <p:txBody>
          <a:bodyPr/>
          <a:lstStyle>
            <a:lvl1pPr>
              <a:defRPr sz="2800">
                <a:latin typeface="Ebrima" panose="02000000000000000000" pitchFamily="2" charset="0"/>
                <a:ea typeface="Ebrima" panose="02000000000000000000" pitchFamily="2" charset="0"/>
                <a:cs typeface="Ebrima" panose="02000000000000000000" pitchFamily="2" charset="0"/>
              </a:defRPr>
            </a:lvl1pPr>
            <a:lvl2pPr>
              <a:defRPr sz="24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1801">
                <a:latin typeface="Ebrima" panose="02000000000000000000" pitchFamily="2" charset="0"/>
                <a:ea typeface="Ebrima" panose="02000000000000000000" pitchFamily="2" charset="0"/>
                <a:cs typeface="Ebrima" panose="02000000000000000000" pitchFamily="2" charset="0"/>
              </a:defRPr>
            </a:lvl4pPr>
            <a:lvl5pPr>
              <a:defRPr sz="1801">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96114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llet List + Sub-title - 1 line title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95318"/>
            <a:ext cx="10972800" cy="706090"/>
          </a:xfrm>
          <a:prstGeom prst="rect">
            <a:avLst/>
          </a:prstGeom>
        </p:spPr>
        <p:txBody>
          <a:bodyPr/>
          <a:lstStyle>
            <a:lvl1pPr algn="l">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one line title</a:t>
            </a:r>
            <a:endParaRPr lang="en-GB"/>
          </a:p>
        </p:txBody>
      </p:sp>
      <p:sp>
        <p:nvSpPr>
          <p:cNvPr id="3" name="Content Placeholder 2"/>
          <p:cNvSpPr>
            <a:spLocks noGrp="1"/>
          </p:cNvSpPr>
          <p:nvPr>
            <p:ph idx="1" hasCustomPrompt="1"/>
          </p:nvPr>
        </p:nvSpPr>
        <p:spPr>
          <a:xfrm>
            <a:off x="1007436" y="1808653"/>
            <a:ext cx="10177131" cy="4256842"/>
          </a:xfrm>
          <a:prstGeom prst="rect">
            <a:avLst/>
          </a:prstGeom>
        </p:spPr>
        <p:txBody>
          <a:bodyPr/>
          <a:lstStyle>
            <a:lvl1pPr>
              <a:defRPr sz="2800">
                <a:latin typeface="Ebrima" panose="02000000000000000000" pitchFamily="2" charset="0"/>
                <a:ea typeface="Ebrima" panose="02000000000000000000" pitchFamily="2" charset="0"/>
                <a:cs typeface="Ebrima" panose="02000000000000000000" pitchFamily="2" charset="0"/>
              </a:defRPr>
            </a:lvl1pPr>
            <a:lvl2pPr>
              <a:defRPr sz="24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1801">
                <a:latin typeface="Ebrima" panose="02000000000000000000" pitchFamily="2" charset="0"/>
                <a:ea typeface="Ebrima" panose="02000000000000000000" pitchFamily="2" charset="0"/>
                <a:cs typeface="Ebrima" panose="02000000000000000000" pitchFamily="2" charset="0"/>
              </a:defRPr>
            </a:lvl4pPr>
            <a:lvl5pPr>
              <a:defRPr sz="1801">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p:cNvSpPr>
            <a:spLocks noGrp="1"/>
          </p:cNvSpPr>
          <p:nvPr>
            <p:ph idx="10" hasCustomPrompt="1"/>
          </p:nvPr>
        </p:nvSpPr>
        <p:spPr>
          <a:xfrm>
            <a:off x="1007436" y="1160581"/>
            <a:ext cx="10177131" cy="576064"/>
          </a:xfrm>
          <a:prstGeom prst="rect">
            <a:avLst/>
          </a:prstGeom>
        </p:spPr>
        <p:txBody>
          <a:bodyPr/>
          <a:lstStyle>
            <a:lvl1pPr marL="0" marR="0" indent="0" algn="l" defTabSz="914411"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11"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a:p>
        </p:txBody>
      </p:sp>
    </p:spTree>
    <p:extLst>
      <p:ext uri="{BB962C8B-B14F-4D97-AF65-F5344CB8AC3E}">
        <p14:creationId xmlns:p14="http://schemas.microsoft.com/office/powerpoint/2010/main" val="25597076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ullet List + sub-title - 2 line title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85896"/>
            <a:ext cx="10972800" cy="1354162"/>
          </a:xfrm>
          <a:prstGeom prst="rect">
            <a:avLst/>
          </a:prstGeom>
        </p:spPr>
        <p:txBody>
          <a:bodyPr/>
          <a:lstStyle>
            <a:lvl1pPr algn="l">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a:t>
            </a:r>
            <a:br>
              <a:rPr lang="en-US"/>
            </a:br>
            <a:r>
              <a:rPr lang="en-US"/>
              <a:t>two line title</a:t>
            </a:r>
            <a:endParaRPr lang="en-GB"/>
          </a:p>
        </p:txBody>
      </p:sp>
      <p:sp>
        <p:nvSpPr>
          <p:cNvPr id="3" name="Content Placeholder 2"/>
          <p:cNvSpPr>
            <a:spLocks noGrp="1"/>
          </p:cNvSpPr>
          <p:nvPr>
            <p:ph idx="1" hasCustomPrompt="1"/>
          </p:nvPr>
        </p:nvSpPr>
        <p:spPr>
          <a:xfrm>
            <a:off x="1007436" y="2460139"/>
            <a:ext cx="10177131" cy="3605356"/>
          </a:xfrm>
          <a:prstGeom prst="rect">
            <a:avLst/>
          </a:prstGeom>
        </p:spPr>
        <p:txBody>
          <a:bodyPr/>
          <a:lstStyle>
            <a:lvl1pPr>
              <a:defRPr sz="2800">
                <a:latin typeface="Ebrima" panose="02000000000000000000" pitchFamily="2" charset="0"/>
                <a:ea typeface="Ebrima" panose="02000000000000000000" pitchFamily="2" charset="0"/>
                <a:cs typeface="Ebrima" panose="02000000000000000000" pitchFamily="2" charset="0"/>
              </a:defRPr>
            </a:lvl1pPr>
            <a:lvl2pPr>
              <a:defRPr sz="24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1801">
                <a:latin typeface="Ebrima" panose="02000000000000000000" pitchFamily="2" charset="0"/>
                <a:ea typeface="Ebrima" panose="02000000000000000000" pitchFamily="2" charset="0"/>
                <a:cs typeface="Ebrima" panose="02000000000000000000" pitchFamily="2" charset="0"/>
              </a:defRPr>
            </a:lvl4pPr>
            <a:lvl5pPr>
              <a:defRPr sz="1801">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p:cNvSpPr>
            <a:spLocks noGrp="1"/>
          </p:cNvSpPr>
          <p:nvPr>
            <p:ph idx="10" hasCustomPrompt="1"/>
          </p:nvPr>
        </p:nvSpPr>
        <p:spPr>
          <a:xfrm>
            <a:off x="1007436" y="1812067"/>
            <a:ext cx="10177131" cy="576064"/>
          </a:xfrm>
          <a:prstGeom prst="rect">
            <a:avLst/>
          </a:prstGeom>
        </p:spPr>
        <p:txBody>
          <a:bodyPr/>
          <a:lstStyle>
            <a:lvl1pPr marL="0" marR="0" indent="0" algn="l" defTabSz="914411"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11"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a:p>
        </p:txBody>
      </p:sp>
    </p:spTree>
    <p:extLst>
      <p:ext uri="{BB962C8B-B14F-4D97-AF65-F5344CB8AC3E}">
        <p14:creationId xmlns:p14="http://schemas.microsoft.com/office/powerpoint/2010/main" val="16664569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 Layout + Sub-title - 1 line title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95422"/>
            <a:ext cx="10972800" cy="706090"/>
          </a:xfrm>
          <a:prstGeom prst="rect">
            <a:avLst/>
          </a:prstGeom>
        </p:spPr>
        <p:txBody>
          <a:bodyPr/>
          <a:lstStyle>
            <a:lvl1pPr algn="l">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one line title</a:t>
            </a:r>
            <a:endParaRPr lang="en-GB"/>
          </a:p>
        </p:txBody>
      </p:sp>
      <p:sp>
        <p:nvSpPr>
          <p:cNvPr id="3" name="Content Placeholder 2"/>
          <p:cNvSpPr>
            <a:spLocks noGrp="1"/>
          </p:cNvSpPr>
          <p:nvPr>
            <p:ph idx="1" hasCustomPrompt="1"/>
          </p:nvPr>
        </p:nvSpPr>
        <p:spPr>
          <a:xfrm>
            <a:off x="1007436" y="1827611"/>
            <a:ext cx="4992555" cy="4247408"/>
          </a:xfrm>
          <a:prstGeom prst="rect">
            <a:avLst/>
          </a:prstGeom>
        </p:spPr>
        <p:txBody>
          <a:bodyPr/>
          <a:lstStyle>
            <a:lvl1pPr>
              <a:defRPr sz="2800">
                <a:latin typeface="Ebrima" panose="02000000000000000000" pitchFamily="2" charset="0"/>
                <a:ea typeface="Ebrima" panose="02000000000000000000" pitchFamily="2" charset="0"/>
                <a:cs typeface="Ebrima" panose="02000000000000000000" pitchFamily="2" charset="0"/>
              </a:defRPr>
            </a:lvl1pPr>
            <a:lvl2pPr>
              <a:defRPr sz="24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1801">
                <a:latin typeface="Ebrima" panose="02000000000000000000" pitchFamily="2" charset="0"/>
                <a:ea typeface="Ebrima" panose="02000000000000000000" pitchFamily="2" charset="0"/>
                <a:cs typeface="Ebrima" panose="02000000000000000000" pitchFamily="2" charset="0"/>
              </a:defRPr>
            </a:lvl4pPr>
            <a:lvl5pPr>
              <a:defRPr sz="1801">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p:cNvSpPr>
            <a:spLocks noGrp="1"/>
          </p:cNvSpPr>
          <p:nvPr>
            <p:ph idx="10" hasCustomPrompt="1"/>
          </p:nvPr>
        </p:nvSpPr>
        <p:spPr>
          <a:xfrm>
            <a:off x="1007436" y="1179539"/>
            <a:ext cx="10177131" cy="576064"/>
          </a:xfrm>
          <a:prstGeom prst="rect">
            <a:avLst/>
          </a:prstGeom>
        </p:spPr>
        <p:txBody>
          <a:bodyPr/>
          <a:lstStyle>
            <a:lvl1pPr marL="0" marR="0" indent="0" algn="l" defTabSz="914411"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11"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a:p>
        </p:txBody>
      </p:sp>
      <p:sp>
        <p:nvSpPr>
          <p:cNvPr id="7" name="Content Placeholder 2"/>
          <p:cNvSpPr>
            <a:spLocks noGrp="1"/>
          </p:cNvSpPr>
          <p:nvPr>
            <p:ph idx="11" hasCustomPrompt="1"/>
          </p:nvPr>
        </p:nvSpPr>
        <p:spPr>
          <a:xfrm>
            <a:off x="6192012" y="1827610"/>
            <a:ext cx="4992555" cy="4247409"/>
          </a:xfrm>
          <a:prstGeom prst="rect">
            <a:avLst/>
          </a:prstGeom>
        </p:spPr>
        <p:txBody>
          <a:bodyPr/>
          <a:lstStyle>
            <a:lvl1pPr>
              <a:defRPr sz="2800">
                <a:latin typeface="Ebrima" panose="02000000000000000000" pitchFamily="2" charset="0"/>
                <a:ea typeface="Ebrima" panose="02000000000000000000" pitchFamily="2" charset="0"/>
                <a:cs typeface="Ebrima" panose="02000000000000000000" pitchFamily="2" charset="0"/>
              </a:defRPr>
            </a:lvl1pPr>
            <a:lvl2pPr>
              <a:defRPr sz="24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1801">
                <a:latin typeface="Ebrima" panose="02000000000000000000" pitchFamily="2" charset="0"/>
                <a:ea typeface="Ebrima" panose="02000000000000000000" pitchFamily="2" charset="0"/>
                <a:cs typeface="Ebrima" panose="02000000000000000000" pitchFamily="2" charset="0"/>
              </a:defRPr>
            </a:lvl4pPr>
            <a:lvl5pPr>
              <a:defRPr sz="1801">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418633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Layout + Sub-title - 2 line title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95318"/>
            <a:ext cx="10972800" cy="1354162"/>
          </a:xfrm>
          <a:prstGeom prst="rect">
            <a:avLst/>
          </a:prstGeom>
        </p:spPr>
        <p:txBody>
          <a:bodyPr/>
          <a:lstStyle>
            <a:lvl1pPr algn="l">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a:t>
            </a:r>
            <a:br>
              <a:rPr lang="en-US"/>
            </a:br>
            <a:r>
              <a:rPr lang="en-US"/>
              <a:t>two line title</a:t>
            </a:r>
            <a:endParaRPr lang="en-GB"/>
          </a:p>
        </p:txBody>
      </p:sp>
      <p:sp>
        <p:nvSpPr>
          <p:cNvPr id="3" name="Content Placeholder 2"/>
          <p:cNvSpPr>
            <a:spLocks noGrp="1"/>
          </p:cNvSpPr>
          <p:nvPr>
            <p:ph idx="1" hasCustomPrompt="1"/>
          </p:nvPr>
        </p:nvSpPr>
        <p:spPr>
          <a:xfrm>
            <a:off x="1007436" y="2469561"/>
            <a:ext cx="4992555" cy="3595934"/>
          </a:xfrm>
          <a:prstGeom prst="rect">
            <a:avLst/>
          </a:prstGeom>
        </p:spPr>
        <p:txBody>
          <a:bodyPr/>
          <a:lstStyle>
            <a:lvl1pPr>
              <a:defRPr sz="2800">
                <a:latin typeface="Ebrima" panose="02000000000000000000" pitchFamily="2" charset="0"/>
                <a:ea typeface="Ebrima" panose="02000000000000000000" pitchFamily="2" charset="0"/>
                <a:cs typeface="Ebrima" panose="02000000000000000000" pitchFamily="2" charset="0"/>
              </a:defRPr>
            </a:lvl1pPr>
            <a:lvl2pPr>
              <a:defRPr sz="24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1801">
                <a:latin typeface="Ebrima" panose="02000000000000000000" pitchFamily="2" charset="0"/>
                <a:ea typeface="Ebrima" panose="02000000000000000000" pitchFamily="2" charset="0"/>
                <a:cs typeface="Ebrima" panose="02000000000000000000" pitchFamily="2" charset="0"/>
              </a:defRPr>
            </a:lvl4pPr>
            <a:lvl5pPr>
              <a:defRPr sz="1801">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p:cNvSpPr>
            <a:spLocks noGrp="1"/>
          </p:cNvSpPr>
          <p:nvPr>
            <p:ph idx="10" hasCustomPrompt="1"/>
          </p:nvPr>
        </p:nvSpPr>
        <p:spPr>
          <a:xfrm>
            <a:off x="1007436" y="1821489"/>
            <a:ext cx="10177131" cy="576064"/>
          </a:xfrm>
          <a:prstGeom prst="rect">
            <a:avLst/>
          </a:prstGeom>
        </p:spPr>
        <p:txBody>
          <a:bodyPr/>
          <a:lstStyle>
            <a:lvl1pPr marL="0" marR="0" indent="0" algn="l" defTabSz="914411"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11"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a:p>
        </p:txBody>
      </p:sp>
      <p:sp>
        <p:nvSpPr>
          <p:cNvPr id="7" name="Content Placeholder 2"/>
          <p:cNvSpPr>
            <a:spLocks noGrp="1"/>
          </p:cNvSpPr>
          <p:nvPr>
            <p:ph idx="11" hasCustomPrompt="1"/>
          </p:nvPr>
        </p:nvSpPr>
        <p:spPr>
          <a:xfrm>
            <a:off x="6192012" y="2469561"/>
            <a:ext cx="4992555" cy="3595934"/>
          </a:xfrm>
          <a:prstGeom prst="rect">
            <a:avLst/>
          </a:prstGeom>
        </p:spPr>
        <p:txBody>
          <a:bodyPr/>
          <a:lstStyle>
            <a:lvl1pPr>
              <a:defRPr sz="2800">
                <a:latin typeface="Ebrima" panose="02000000000000000000" pitchFamily="2" charset="0"/>
                <a:ea typeface="Ebrima" panose="02000000000000000000" pitchFamily="2" charset="0"/>
                <a:cs typeface="Ebrima" panose="02000000000000000000" pitchFamily="2" charset="0"/>
              </a:defRPr>
            </a:lvl1pPr>
            <a:lvl2pPr>
              <a:defRPr sz="24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1801">
                <a:latin typeface="Ebrima" panose="02000000000000000000" pitchFamily="2" charset="0"/>
                <a:ea typeface="Ebrima" panose="02000000000000000000" pitchFamily="2" charset="0"/>
                <a:cs typeface="Ebrima" panose="02000000000000000000" pitchFamily="2" charset="0"/>
              </a:defRPr>
            </a:lvl4pPr>
            <a:lvl5pPr>
              <a:defRPr sz="1801">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476083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and Caption -purple">
    <p:spTree>
      <p:nvGrpSpPr>
        <p:cNvPr id="1" name=""/>
        <p:cNvGrpSpPr/>
        <p:nvPr/>
      </p:nvGrpSpPr>
      <p:grpSpPr>
        <a:xfrm>
          <a:off x="0" y="0"/>
          <a:ext cx="0" cy="0"/>
          <a:chOff x="0" y="0"/>
          <a:chExt cx="0" cy="0"/>
        </a:xfrm>
      </p:grpSpPr>
      <p:sp>
        <p:nvSpPr>
          <p:cNvPr id="4" name="Content Placeholder 2"/>
          <p:cNvSpPr>
            <a:spLocks noGrp="1"/>
          </p:cNvSpPr>
          <p:nvPr>
            <p:ph idx="1"/>
          </p:nvPr>
        </p:nvSpPr>
        <p:spPr>
          <a:xfrm>
            <a:off x="4847861" y="1101512"/>
            <a:ext cx="6350496" cy="5018165"/>
          </a:xfrm>
          <a:prstGeom prst="rect">
            <a:avLst/>
          </a:prstGeom>
        </p:spPr>
        <p:txBody>
          <a:bodyPr/>
          <a:lstStyle>
            <a:lvl1pPr>
              <a:defRPr sz="2800">
                <a:latin typeface="Ebrima" panose="02000000000000000000" pitchFamily="2" charset="0"/>
                <a:ea typeface="Ebrima" panose="02000000000000000000" pitchFamily="2" charset="0"/>
                <a:cs typeface="Ebrima" panose="02000000000000000000" pitchFamily="2" charset="0"/>
              </a:defRPr>
            </a:lvl1pPr>
            <a:lvl2pPr>
              <a:defRPr sz="24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1801">
                <a:latin typeface="Ebrima" panose="02000000000000000000" pitchFamily="2" charset="0"/>
                <a:ea typeface="Ebrima" panose="02000000000000000000" pitchFamily="2" charset="0"/>
                <a:cs typeface="Ebrima" panose="02000000000000000000" pitchFamily="2" charset="0"/>
              </a:defRPr>
            </a:lvl4pPr>
            <a:lvl5pPr>
              <a:defRPr sz="1801">
                <a:latin typeface="Ebrima" panose="02000000000000000000" pitchFamily="2" charset="0"/>
                <a:ea typeface="Ebrima" panose="02000000000000000000" pitchFamily="2" charset="0"/>
                <a:cs typeface="Ebrima" panose="02000000000000000000" pitchFamily="2"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3"/>
          <p:cNvSpPr>
            <a:spLocks noGrp="1"/>
          </p:cNvSpPr>
          <p:nvPr>
            <p:ph type="body" sz="half" idx="2" hasCustomPrompt="1"/>
          </p:nvPr>
        </p:nvSpPr>
        <p:spPr>
          <a:xfrm>
            <a:off x="1124812" y="1101513"/>
            <a:ext cx="3531031" cy="5018165"/>
          </a:xfrm>
          <a:prstGeom prst="rect">
            <a:avLst/>
          </a:prstGeom>
        </p:spPr>
        <p:txBody>
          <a:bodyPr/>
          <a:lstStyle>
            <a:lvl1pPr marL="0" indent="0">
              <a:buNone/>
              <a:defRPr sz="2800" baseline="0">
                <a:latin typeface="Ebrima" panose="02000000000000000000" pitchFamily="2" charset="0"/>
                <a:ea typeface="Ebrima" panose="02000000000000000000" pitchFamily="2" charset="0"/>
                <a:cs typeface="Ebrima" panose="02000000000000000000" pitchFamily="2" charset="0"/>
              </a:defRPr>
            </a:lvl1pPr>
            <a:lvl2pPr marL="457206" indent="0">
              <a:buNone/>
              <a:defRPr sz="1200"/>
            </a:lvl2pPr>
            <a:lvl3pPr marL="914411" indent="0">
              <a:buNone/>
              <a:defRPr sz="1001"/>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n-US"/>
              <a:t>Click to edit body text</a:t>
            </a:r>
          </a:p>
        </p:txBody>
      </p:sp>
      <p:sp>
        <p:nvSpPr>
          <p:cNvPr id="7" name="Title 1">
            <a:extLst>
              <a:ext uri="{FF2B5EF4-FFF2-40B4-BE49-F238E27FC236}">
                <a16:creationId xmlns:a16="http://schemas.microsoft.com/office/drawing/2014/main" id="{85C83B3F-2D9E-4204-9030-4FD8EE64F9F0}"/>
              </a:ext>
            </a:extLst>
          </p:cNvPr>
          <p:cNvSpPr>
            <a:spLocks noGrp="1"/>
          </p:cNvSpPr>
          <p:nvPr>
            <p:ph type="title" hasCustomPrompt="1"/>
          </p:nvPr>
        </p:nvSpPr>
        <p:spPr>
          <a:xfrm>
            <a:off x="609600" y="385897"/>
            <a:ext cx="10972800" cy="706090"/>
          </a:xfrm>
          <a:prstGeom prst="rect">
            <a:avLst/>
          </a:prstGeom>
        </p:spPr>
        <p:txBody>
          <a:bodyPr/>
          <a:lstStyle>
            <a:lvl1pPr algn="l">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one line title</a:t>
            </a:r>
            <a:endParaRPr lang="en-GB"/>
          </a:p>
        </p:txBody>
      </p:sp>
    </p:spTree>
    <p:extLst>
      <p:ext uri="{BB962C8B-B14F-4D97-AF65-F5344CB8AC3E}">
        <p14:creationId xmlns:p14="http://schemas.microsoft.com/office/powerpoint/2010/main" val="2431017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aption -purp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389717" y="5153744"/>
            <a:ext cx="7315200" cy="566738"/>
          </a:xfrm>
          <a:prstGeom prst="rect">
            <a:avLst/>
          </a:prstGeom>
        </p:spPr>
        <p:txBody>
          <a:bodyPr anchor="b"/>
          <a:lstStyle>
            <a:lvl1pPr algn="l">
              <a:defRPr sz="2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photo title</a:t>
            </a:r>
            <a:endParaRPr lang="en-GB"/>
          </a:p>
        </p:txBody>
      </p:sp>
      <p:sp>
        <p:nvSpPr>
          <p:cNvPr id="4" name="Picture Placeholder 2"/>
          <p:cNvSpPr>
            <a:spLocks noGrp="1"/>
          </p:cNvSpPr>
          <p:nvPr>
            <p:ph type="pic" idx="1"/>
          </p:nvPr>
        </p:nvSpPr>
        <p:spPr>
          <a:xfrm>
            <a:off x="2389717" y="612776"/>
            <a:ext cx="7315200" cy="4472409"/>
          </a:xfrm>
          <a:prstGeom prst="rect">
            <a:avLst/>
          </a:prstGeom>
        </p:spPr>
        <p:txBody>
          <a:bodyPr/>
          <a:lstStyle>
            <a:lvl1pPr marL="0" indent="0">
              <a:buNone/>
              <a:defRPr sz="3200">
                <a:latin typeface="Ebrima" panose="02000000000000000000" pitchFamily="2" charset="0"/>
                <a:ea typeface="Ebrima" panose="02000000000000000000" pitchFamily="2" charset="0"/>
                <a:cs typeface="Ebrima" panose="02000000000000000000" pitchFamily="2" charset="0"/>
              </a:defRPr>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GB"/>
          </a:p>
        </p:txBody>
      </p:sp>
      <p:sp>
        <p:nvSpPr>
          <p:cNvPr id="5" name="Text Placeholder 3"/>
          <p:cNvSpPr>
            <a:spLocks noGrp="1"/>
          </p:cNvSpPr>
          <p:nvPr>
            <p:ph type="body" sz="half" idx="2" hasCustomPrompt="1"/>
          </p:nvPr>
        </p:nvSpPr>
        <p:spPr>
          <a:xfrm>
            <a:off x="2389717" y="5720482"/>
            <a:ext cx="7315200" cy="524742"/>
          </a:xfrm>
          <a:prstGeom prst="rect">
            <a:avLst/>
          </a:prstGeom>
        </p:spPr>
        <p:txBody>
          <a:bodyPr/>
          <a:lstStyle>
            <a:lvl1pPr marL="0" indent="0">
              <a:buNone/>
              <a:defRPr sz="1801" baseline="0">
                <a:latin typeface="Ebrima" panose="02000000000000000000" pitchFamily="2" charset="0"/>
                <a:ea typeface="Ebrima" panose="02000000000000000000" pitchFamily="2" charset="0"/>
                <a:cs typeface="Ebrima" panose="02000000000000000000" pitchFamily="2" charset="0"/>
              </a:defRPr>
            </a:lvl1pPr>
            <a:lvl2pPr marL="457206" indent="0">
              <a:buNone/>
              <a:defRPr sz="1200"/>
            </a:lvl2pPr>
            <a:lvl3pPr marL="914411" indent="0">
              <a:buNone/>
              <a:defRPr sz="1001"/>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n-US"/>
              <a:t>Click to edit photo description</a:t>
            </a:r>
          </a:p>
        </p:txBody>
      </p:sp>
    </p:spTree>
    <p:extLst>
      <p:ext uri="{BB962C8B-B14F-4D97-AF65-F5344CB8AC3E}">
        <p14:creationId xmlns:p14="http://schemas.microsoft.com/office/powerpoint/2010/main" val="1860813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gree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6489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 Line Title -gree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DF0DCEA-B76F-4495-A314-2E5FE4791491}"/>
              </a:ext>
            </a:extLst>
          </p:cNvPr>
          <p:cNvSpPr>
            <a:spLocks noGrp="1"/>
          </p:cNvSpPr>
          <p:nvPr>
            <p:ph type="title" hasCustomPrompt="1"/>
          </p:nvPr>
        </p:nvSpPr>
        <p:spPr>
          <a:xfrm>
            <a:off x="590745" y="404452"/>
            <a:ext cx="11070212" cy="662347"/>
          </a:xfrm>
          <a:prstGeom prst="rect">
            <a:avLst/>
          </a:prstGeom>
        </p:spPr>
        <p:txBody>
          <a:bodyPr/>
          <a:lstStyle>
            <a:lvl1pPr algn="l">
              <a:lnSpc>
                <a:spcPct val="100000"/>
              </a:lnSpc>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one line title</a:t>
            </a:r>
            <a:endParaRPr lang="en-GB"/>
          </a:p>
        </p:txBody>
      </p:sp>
    </p:spTree>
    <p:extLst>
      <p:ext uri="{BB962C8B-B14F-4D97-AF65-F5344CB8AC3E}">
        <p14:creationId xmlns:p14="http://schemas.microsoft.com/office/powerpoint/2010/main" val="5418976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Line Title -gree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7D373D6-ABD0-47E8-9FFB-59FA0199E62D}"/>
              </a:ext>
            </a:extLst>
          </p:cNvPr>
          <p:cNvSpPr>
            <a:spLocks noGrp="1"/>
          </p:cNvSpPr>
          <p:nvPr>
            <p:ph type="title" hasCustomPrompt="1"/>
          </p:nvPr>
        </p:nvSpPr>
        <p:spPr>
          <a:xfrm>
            <a:off x="609600" y="395419"/>
            <a:ext cx="10972800" cy="1210146"/>
          </a:xfrm>
          <a:prstGeom prst="rect">
            <a:avLst/>
          </a:prstGeom>
        </p:spPr>
        <p:txBody>
          <a:bodyPr/>
          <a:lstStyle>
            <a:lvl1pPr algn="l">
              <a:lnSpc>
                <a:spcPct val="100000"/>
              </a:lnSpc>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a:t>
            </a:r>
            <a:br>
              <a:rPr lang="en-US"/>
            </a:br>
            <a:r>
              <a:rPr lang="en-US"/>
              <a:t>Two line title</a:t>
            </a:r>
            <a:endParaRPr lang="en-GB"/>
          </a:p>
        </p:txBody>
      </p:sp>
    </p:spTree>
    <p:extLst>
      <p:ext uri="{BB962C8B-B14F-4D97-AF65-F5344CB8AC3E}">
        <p14:creationId xmlns:p14="http://schemas.microsoft.com/office/powerpoint/2010/main" val="2451855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Full Colour -purp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C976FA0-9B90-45AF-A71D-1ED46A06B3F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86"/>
            <a:ext cx="12191999" cy="6856628"/>
          </a:xfrm>
          <a:prstGeom prst="rect">
            <a:avLst/>
          </a:prstGeom>
        </p:spPr>
      </p:pic>
      <p:sp>
        <p:nvSpPr>
          <p:cNvPr id="6" name="Title 1">
            <a:extLst>
              <a:ext uri="{FF2B5EF4-FFF2-40B4-BE49-F238E27FC236}">
                <a16:creationId xmlns:a16="http://schemas.microsoft.com/office/drawing/2014/main" id="{75821367-FBC6-47EF-8213-D2E638EEC43D}"/>
              </a:ext>
            </a:extLst>
          </p:cNvPr>
          <p:cNvSpPr>
            <a:spLocks noGrp="1"/>
          </p:cNvSpPr>
          <p:nvPr>
            <p:ph type="title" hasCustomPrompt="1"/>
          </p:nvPr>
        </p:nvSpPr>
        <p:spPr>
          <a:xfrm>
            <a:off x="586685" y="673941"/>
            <a:ext cx="8220885" cy="1249127"/>
          </a:xfrm>
          <a:prstGeom prst="rect">
            <a:avLst/>
          </a:prstGeom>
        </p:spPr>
        <p:txBody>
          <a:bodyPr/>
          <a:lstStyle>
            <a:lvl1pPr algn="l">
              <a:defRPr sz="3600" b="1">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a:t>Click to add main presentation title in English</a:t>
            </a:r>
            <a:br>
              <a:rPr lang="en-US"/>
            </a:br>
            <a:endParaRPr lang="en-GB"/>
          </a:p>
        </p:txBody>
      </p:sp>
      <p:cxnSp>
        <p:nvCxnSpPr>
          <p:cNvPr id="8" name="Straight Connector 7">
            <a:extLst>
              <a:ext uri="{FF2B5EF4-FFF2-40B4-BE49-F238E27FC236}">
                <a16:creationId xmlns:a16="http://schemas.microsoft.com/office/drawing/2014/main" id="{F64E1A64-AE29-4EE9-B42D-89A5E9C63EB9}"/>
              </a:ext>
            </a:extLst>
          </p:cNvPr>
          <p:cNvCxnSpPr>
            <a:cxnSpLocks/>
          </p:cNvCxnSpPr>
          <p:nvPr userDrawn="1"/>
        </p:nvCxnSpPr>
        <p:spPr>
          <a:xfrm>
            <a:off x="586684" y="1915212"/>
            <a:ext cx="9452862" cy="0"/>
          </a:xfrm>
          <a:prstGeom prst="line">
            <a:avLst/>
          </a:prstGeom>
          <a:ln w="63500" cap="rnd">
            <a:gradFill>
              <a:gsLst>
                <a:gs pos="0">
                  <a:schemeClr val="bg1"/>
                </a:gs>
                <a:gs pos="100000">
                  <a:srgbClr val="492F92"/>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E303610C-21F9-40D0-BD7A-4562B346860D}"/>
              </a:ext>
            </a:extLst>
          </p:cNvPr>
          <p:cNvSpPr>
            <a:spLocks noGrp="1"/>
          </p:cNvSpPr>
          <p:nvPr>
            <p:ph type="body" sz="quarter" idx="10" hasCustomPrompt="1"/>
          </p:nvPr>
        </p:nvSpPr>
        <p:spPr>
          <a:xfrm>
            <a:off x="587375" y="1922463"/>
            <a:ext cx="8220075" cy="1234019"/>
          </a:xfrm>
          <a:prstGeom prst="rect">
            <a:avLst/>
          </a:prstGeom>
        </p:spPr>
        <p:txBody>
          <a:bodyPr/>
          <a:lstStyle>
            <a:lvl1pPr marL="0" indent="0">
              <a:buNone/>
              <a:defRPr sz="3600" b="1">
                <a:solidFill>
                  <a:schemeClr val="bg1"/>
                </a:solidFill>
                <a:latin typeface="Ebrima" panose="02000000000000000000" pitchFamily="2" charset="0"/>
                <a:ea typeface="Ebrima" panose="02000000000000000000" pitchFamily="2" charset="0"/>
                <a:cs typeface="Ebrima" panose="02000000000000000000" pitchFamily="2" charset="0"/>
              </a:defRPr>
            </a:lvl1pPr>
          </a:lstStyle>
          <a:p>
            <a:pPr lvl="0"/>
            <a:r>
              <a:rPr lang="en-US"/>
              <a:t>Click to add main presentation title in Gaelic</a:t>
            </a:r>
            <a:endParaRPr lang="en-GB"/>
          </a:p>
        </p:txBody>
      </p:sp>
    </p:spTree>
    <p:extLst>
      <p:ext uri="{BB962C8B-B14F-4D97-AF65-F5344CB8AC3E}">
        <p14:creationId xmlns:p14="http://schemas.microsoft.com/office/powerpoint/2010/main" val="14426616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 Line Title+Contents -gree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997920-A0CA-489B-AF37-8A9C9AAFE4BD}"/>
              </a:ext>
            </a:extLst>
          </p:cNvPr>
          <p:cNvSpPr>
            <a:spLocks noGrp="1"/>
          </p:cNvSpPr>
          <p:nvPr>
            <p:ph type="title" hasCustomPrompt="1"/>
          </p:nvPr>
        </p:nvSpPr>
        <p:spPr>
          <a:xfrm>
            <a:off x="609600" y="404452"/>
            <a:ext cx="10972800" cy="706090"/>
          </a:xfrm>
          <a:prstGeom prst="rect">
            <a:avLst/>
          </a:prstGeom>
        </p:spPr>
        <p:txBody>
          <a:bodyPr/>
          <a:lstStyle>
            <a:lvl1pPr algn="l">
              <a:lnSpc>
                <a:spcPct val="100000"/>
              </a:lnSpc>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one line title </a:t>
            </a:r>
            <a:endParaRPr lang="en-GB"/>
          </a:p>
        </p:txBody>
      </p:sp>
      <p:sp>
        <p:nvSpPr>
          <p:cNvPr id="9" name="Content Placeholder 2">
            <a:extLst>
              <a:ext uri="{FF2B5EF4-FFF2-40B4-BE49-F238E27FC236}">
                <a16:creationId xmlns:a16="http://schemas.microsoft.com/office/drawing/2014/main" id="{8C453A1F-A59F-4F59-AFDB-792EF5A7F7C1}"/>
              </a:ext>
            </a:extLst>
          </p:cNvPr>
          <p:cNvSpPr>
            <a:spLocks noGrp="1"/>
          </p:cNvSpPr>
          <p:nvPr>
            <p:ph idx="1" hasCustomPrompt="1"/>
          </p:nvPr>
        </p:nvSpPr>
        <p:spPr>
          <a:xfrm>
            <a:off x="1021228" y="1834680"/>
            <a:ext cx="10163339" cy="3753574"/>
          </a:xfrm>
          <a:prstGeom prst="rect">
            <a:avLst/>
          </a:prstGeom>
        </p:spPr>
        <p:txBody>
          <a:bodyPr/>
          <a:lstStyle>
            <a:lvl1pPr marL="0" marR="0" indent="0" algn="l" defTabSz="914411" rtl="0" eaLnBrk="1" fontAlgn="auto" latinLnBrk="0" hangingPunct="1">
              <a:lnSpc>
                <a:spcPct val="100000"/>
              </a:lnSpc>
              <a:spcBef>
                <a:spcPct val="20000"/>
              </a:spcBef>
              <a:spcAft>
                <a:spcPts val="0"/>
              </a:spcAft>
              <a:buClrTx/>
              <a:buSzTx/>
              <a:buFont typeface="Arial" panose="020B0604020202020204" pitchFamily="34" charset="0"/>
              <a:buNone/>
              <a:tabLst/>
              <a:defRPr sz="2000" baseline="0">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body text</a:t>
            </a:r>
          </a:p>
          <a:p>
            <a:pPr lvl="0"/>
            <a:endParaRPr lang="en-US"/>
          </a:p>
          <a:p>
            <a:pPr lvl="0"/>
            <a:r>
              <a:rPr lang="en-US"/>
              <a:t>Click to edit bullet lists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8937B3AE-619A-462F-94AA-717409336910}"/>
              </a:ext>
            </a:extLst>
          </p:cNvPr>
          <p:cNvSpPr>
            <a:spLocks noGrp="1"/>
          </p:cNvSpPr>
          <p:nvPr>
            <p:ph idx="13" hasCustomPrompt="1"/>
          </p:nvPr>
        </p:nvSpPr>
        <p:spPr>
          <a:xfrm>
            <a:off x="1007436" y="1186608"/>
            <a:ext cx="10177131" cy="576064"/>
          </a:xfrm>
          <a:prstGeom prst="rect">
            <a:avLst/>
          </a:prstGeom>
        </p:spPr>
        <p:txBody>
          <a:bodyPr/>
          <a:lstStyle>
            <a:lvl1pPr marL="0" marR="0" indent="0" algn="l" defTabSz="914411" rtl="0" eaLnBrk="1" fontAlgn="auto" latinLnBrk="0" hangingPunct="1">
              <a:lnSpc>
                <a:spcPct val="100000"/>
              </a:lnSpc>
              <a:spcBef>
                <a:spcPct val="20000"/>
              </a:spcBef>
              <a:spcAft>
                <a:spcPts val="0"/>
              </a:spcAft>
              <a:buClrTx/>
              <a:buSzTx/>
              <a:buFont typeface="Arial" panose="020B0604020202020204" pitchFamily="34" charset="0"/>
              <a:buNone/>
              <a:tabLst/>
              <a:defRPr sz="32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11"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a:p>
        </p:txBody>
      </p:sp>
    </p:spTree>
    <p:extLst>
      <p:ext uri="{BB962C8B-B14F-4D97-AF65-F5344CB8AC3E}">
        <p14:creationId xmlns:p14="http://schemas.microsoft.com/office/powerpoint/2010/main" val="21862939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Line Title+Contents -gree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F117C4F-CD5E-4C78-AB06-2572E7CBF9E4}"/>
              </a:ext>
            </a:extLst>
          </p:cNvPr>
          <p:cNvSpPr>
            <a:spLocks noGrp="1"/>
          </p:cNvSpPr>
          <p:nvPr>
            <p:ph type="title" hasCustomPrompt="1"/>
          </p:nvPr>
        </p:nvSpPr>
        <p:spPr>
          <a:xfrm>
            <a:off x="609600" y="395419"/>
            <a:ext cx="10972800" cy="1210146"/>
          </a:xfrm>
          <a:prstGeom prst="rect">
            <a:avLst/>
          </a:prstGeom>
        </p:spPr>
        <p:txBody>
          <a:bodyPr/>
          <a:lstStyle>
            <a:lvl1pPr algn="l">
              <a:lnSpc>
                <a:spcPct val="100000"/>
              </a:lnSpc>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a:t>
            </a:r>
            <a:br>
              <a:rPr lang="en-US"/>
            </a:br>
            <a:r>
              <a:rPr lang="en-US"/>
              <a:t>Two line title</a:t>
            </a:r>
            <a:endParaRPr lang="en-GB"/>
          </a:p>
        </p:txBody>
      </p:sp>
      <p:sp>
        <p:nvSpPr>
          <p:cNvPr id="9" name="Content Placeholder 2">
            <a:extLst>
              <a:ext uri="{FF2B5EF4-FFF2-40B4-BE49-F238E27FC236}">
                <a16:creationId xmlns:a16="http://schemas.microsoft.com/office/drawing/2014/main" id="{9E01D075-9BE0-47B3-A21C-2E54485D8D3B}"/>
              </a:ext>
            </a:extLst>
          </p:cNvPr>
          <p:cNvSpPr>
            <a:spLocks noGrp="1"/>
          </p:cNvSpPr>
          <p:nvPr>
            <p:ph idx="1" hasCustomPrompt="1"/>
          </p:nvPr>
        </p:nvSpPr>
        <p:spPr>
          <a:xfrm>
            <a:off x="1007436" y="2355557"/>
            <a:ext cx="10177131" cy="3621740"/>
          </a:xfrm>
          <a:prstGeom prst="rect">
            <a:avLst/>
          </a:prstGeom>
        </p:spPr>
        <p:txBody>
          <a:bodyPr/>
          <a:lstStyle>
            <a:lvl1pPr marL="0" marR="0" indent="0" algn="l" defTabSz="914411" rtl="0" eaLnBrk="1" fontAlgn="auto" latinLnBrk="0" hangingPunct="1">
              <a:lnSpc>
                <a:spcPct val="100000"/>
              </a:lnSpc>
              <a:spcBef>
                <a:spcPct val="20000"/>
              </a:spcBef>
              <a:spcAft>
                <a:spcPts val="0"/>
              </a:spcAft>
              <a:buClrTx/>
              <a:buSzTx/>
              <a:buFont typeface="Arial" panose="020B0604020202020204" pitchFamily="34" charset="0"/>
              <a:buNone/>
              <a:tabLst/>
              <a:defRPr sz="2000" baseline="0">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body text</a:t>
            </a:r>
          </a:p>
          <a:p>
            <a:pPr lvl="0"/>
            <a:endParaRPr lang="en-US"/>
          </a:p>
          <a:p>
            <a:pPr lvl="0"/>
            <a:r>
              <a:rPr lang="en-US"/>
              <a:t>Click to edit bullet lists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FCDA286A-A4F1-4E4B-B3CE-9DA43758E103}"/>
              </a:ext>
            </a:extLst>
          </p:cNvPr>
          <p:cNvSpPr>
            <a:spLocks noGrp="1"/>
          </p:cNvSpPr>
          <p:nvPr>
            <p:ph idx="13" hasCustomPrompt="1"/>
          </p:nvPr>
        </p:nvSpPr>
        <p:spPr>
          <a:xfrm>
            <a:off x="1007436" y="1707484"/>
            <a:ext cx="10177131" cy="576064"/>
          </a:xfrm>
          <a:prstGeom prst="rect">
            <a:avLst/>
          </a:prstGeom>
        </p:spPr>
        <p:txBody>
          <a:bodyPr/>
          <a:lstStyle>
            <a:lvl1pPr marL="0" marR="0" indent="0" algn="l" defTabSz="914411" rtl="0" eaLnBrk="1" fontAlgn="auto" latinLnBrk="0" hangingPunct="1">
              <a:lnSpc>
                <a:spcPct val="100000"/>
              </a:lnSpc>
              <a:spcBef>
                <a:spcPct val="20000"/>
              </a:spcBef>
              <a:spcAft>
                <a:spcPts val="0"/>
              </a:spcAft>
              <a:buClrTx/>
              <a:buSzTx/>
              <a:buFont typeface="Arial" panose="020B0604020202020204" pitchFamily="34" charset="0"/>
              <a:buNone/>
              <a:tabLst/>
              <a:defRPr sz="32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11"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a:p>
        </p:txBody>
      </p:sp>
    </p:spTree>
    <p:extLst>
      <p:ext uri="{BB962C8B-B14F-4D97-AF65-F5344CB8AC3E}">
        <p14:creationId xmlns:p14="http://schemas.microsoft.com/office/powerpoint/2010/main" val="4604725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 Line Title+Bullets -gree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F1B9530-9AEF-4EFB-8A4C-07ABE4C54617}"/>
              </a:ext>
            </a:extLst>
          </p:cNvPr>
          <p:cNvSpPr>
            <a:spLocks noGrp="1"/>
          </p:cNvSpPr>
          <p:nvPr>
            <p:ph type="title" hasCustomPrompt="1"/>
          </p:nvPr>
        </p:nvSpPr>
        <p:spPr>
          <a:xfrm>
            <a:off x="609600" y="395322"/>
            <a:ext cx="10972800" cy="706090"/>
          </a:xfrm>
          <a:prstGeom prst="rect">
            <a:avLst/>
          </a:prstGeom>
        </p:spPr>
        <p:txBody>
          <a:bodyPr/>
          <a:lstStyle>
            <a:lvl1pPr algn="l">
              <a:lnSpc>
                <a:spcPct val="100000"/>
              </a:lnSpc>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one line title</a:t>
            </a:r>
            <a:endParaRPr lang="en-GB"/>
          </a:p>
        </p:txBody>
      </p:sp>
      <p:sp>
        <p:nvSpPr>
          <p:cNvPr id="11" name="Content Placeholder 2">
            <a:extLst>
              <a:ext uri="{FF2B5EF4-FFF2-40B4-BE49-F238E27FC236}">
                <a16:creationId xmlns:a16="http://schemas.microsoft.com/office/drawing/2014/main" id="{3AC232FF-164F-4FBD-BA39-C0E508AC66CF}"/>
              </a:ext>
            </a:extLst>
          </p:cNvPr>
          <p:cNvSpPr>
            <a:spLocks noGrp="1"/>
          </p:cNvSpPr>
          <p:nvPr>
            <p:ph idx="1" hasCustomPrompt="1"/>
          </p:nvPr>
        </p:nvSpPr>
        <p:spPr>
          <a:xfrm>
            <a:off x="1007436" y="1172883"/>
            <a:ext cx="10177131" cy="4984995"/>
          </a:xfrm>
          <a:prstGeom prst="rect">
            <a:avLst/>
          </a:prstGeom>
        </p:spPr>
        <p:txBody>
          <a:bodyPr/>
          <a:lstStyle>
            <a:lvl1pPr>
              <a:defRPr sz="2800">
                <a:latin typeface="Ebrima" panose="02000000000000000000" pitchFamily="2" charset="0"/>
                <a:ea typeface="Ebrima" panose="02000000000000000000" pitchFamily="2" charset="0"/>
                <a:cs typeface="Ebrima" panose="02000000000000000000" pitchFamily="2" charset="0"/>
              </a:defRPr>
            </a:lvl1pPr>
            <a:lvl2pPr>
              <a:defRPr sz="24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1801">
                <a:latin typeface="Ebrima" panose="02000000000000000000" pitchFamily="2" charset="0"/>
                <a:ea typeface="Ebrima" panose="02000000000000000000" pitchFamily="2" charset="0"/>
                <a:cs typeface="Ebrima" panose="02000000000000000000" pitchFamily="2" charset="0"/>
              </a:defRPr>
            </a:lvl4pPr>
            <a:lvl5pPr>
              <a:defRPr sz="1801">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69646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Line Title+Bullets -gree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F955A83-E2D5-4E5F-8888-7575DC59FF85}"/>
              </a:ext>
            </a:extLst>
          </p:cNvPr>
          <p:cNvSpPr>
            <a:spLocks noGrp="1"/>
          </p:cNvSpPr>
          <p:nvPr>
            <p:ph type="title" hasCustomPrompt="1"/>
          </p:nvPr>
        </p:nvSpPr>
        <p:spPr>
          <a:xfrm>
            <a:off x="609600" y="400050"/>
            <a:ext cx="10972800" cy="1354162"/>
          </a:xfrm>
          <a:prstGeom prst="rect">
            <a:avLst/>
          </a:prstGeom>
        </p:spPr>
        <p:txBody>
          <a:bodyPr/>
          <a:lstStyle>
            <a:lvl1pPr algn="l">
              <a:lnSpc>
                <a:spcPct val="100000"/>
              </a:lnSpc>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a:t>
            </a:r>
            <a:br>
              <a:rPr lang="en-US"/>
            </a:br>
            <a:r>
              <a:rPr lang="en-US"/>
              <a:t>two line title</a:t>
            </a:r>
            <a:endParaRPr lang="en-GB"/>
          </a:p>
        </p:txBody>
      </p:sp>
      <p:sp>
        <p:nvSpPr>
          <p:cNvPr id="7" name="Content Placeholder 2">
            <a:extLst>
              <a:ext uri="{FF2B5EF4-FFF2-40B4-BE49-F238E27FC236}">
                <a16:creationId xmlns:a16="http://schemas.microsoft.com/office/drawing/2014/main" id="{C4F21858-13E4-461E-8208-5A2D1C855D25}"/>
              </a:ext>
            </a:extLst>
          </p:cNvPr>
          <p:cNvSpPr>
            <a:spLocks noGrp="1"/>
          </p:cNvSpPr>
          <p:nvPr>
            <p:ph idx="1" hasCustomPrompt="1"/>
          </p:nvPr>
        </p:nvSpPr>
        <p:spPr>
          <a:xfrm>
            <a:off x="1007436" y="1820886"/>
            <a:ext cx="10177131" cy="4330333"/>
          </a:xfrm>
          <a:prstGeom prst="rect">
            <a:avLst/>
          </a:prstGeom>
        </p:spPr>
        <p:txBody>
          <a:bodyPr/>
          <a:lstStyle>
            <a:lvl1pPr>
              <a:defRPr sz="2800">
                <a:latin typeface="Ebrima" panose="02000000000000000000" pitchFamily="2" charset="0"/>
                <a:ea typeface="Ebrima" panose="02000000000000000000" pitchFamily="2" charset="0"/>
                <a:cs typeface="Ebrima" panose="02000000000000000000" pitchFamily="2" charset="0"/>
              </a:defRPr>
            </a:lvl1pPr>
            <a:lvl2pPr>
              <a:defRPr sz="24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1801">
                <a:latin typeface="Ebrima" panose="02000000000000000000" pitchFamily="2" charset="0"/>
                <a:ea typeface="Ebrima" panose="02000000000000000000" pitchFamily="2" charset="0"/>
                <a:cs typeface="Ebrima" panose="02000000000000000000" pitchFamily="2" charset="0"/>
              </a:defRPr>
            </a:lvl4pPr>
            <a:lvl5pPr>
              <a:defRPr sz="1801">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839653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 Line Title+sub-header -gree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1FC3FA-293F-419A-9DF2-AB2F217E7CFE}"/>
              </a:ext>
            </a:extLst>
          </p:cNvPr>
          <p:cNvSpPr>
            <a:spLocks noGrp="1"/>
          </p:cNvSpPr>
          <p:nvPr>
            <p:ph type="title" hasCustomPrompt="1"/>
          </p:nvPr>
        </p:nvSpPr>
        <p:spPr>
          <a:xfrm>
            <a:off x="609600" y="395318"/>
            <a:ext cx="10972800" cy="706090"/>
          </a:xfrm>
          <a:prstGeom prst="rect">
            <a:avLst/>
          </a:prstGeom>
        </p:spPr>
        <p:txBody>
          <a:bodyPr/>
          <a:lstStyle>
            <a:lvl1pPr algn="l">
              <a:lnSpc>
                <a:spcPct val="100000"/>
              </a:lnSpc>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one line title</a:t>
            </a:r>
            <a:endParaRPr lang="en-GB"/>
          </a:p>
        </p:txBody>
      </p:sp>
      <p:sp>
        <p:nvSpPr>
          <p:cNvPr id="6" name="Content Placeholder 2">
            <a:extLst>
              <a:ext uri="{FF2B5EF4-FFF2-40B4-BE49-F238E27FC236}">
                <a16:creationId xmlns:a16="http://schemas.microsoft.com/office/drawing/2014/main" id="{D31DB666-F610-4F5E-85AD-BDA4800E011E}"/>
              </a:ext>
            </a:extLst>
          </p:cNvPr>
          <p:cNvSpPr>
            <a:spLocks noGrp="1"/>
          </p:cNvSpPr>
          <p:nvPr>
            <p:ph idx="1" hasCustomPrompt="1"/>
          </p:nvPr>
        </p:nvSpPr>
        <p:spPr>
          <a:xfrm>
            <a:off x="1007436" y="1837228"/>
            <a:ext cx="10177131" cy="4256842"/>
          </a:xfrm>
          <a:prstGeom prst="rect">
            <a:avLst/>
          </a:prstGeom>
        </p:spPr>
        <p:txBody>
          <a:bodyPr/>
          <a:lstStyle>
            <a:lvl1pPr>
              <a:defRPr sz="2800">
                <a:latin typeface="Ebrima" panose="02000000000000000000" pitchFamily="2" charset="0"/>
                <a:ea typeface="Ebrima" panose="02000000000000000000" pitchFamily="2" charset="0"/>
                <a:cs typeface="Ebrima" panose="02000000000000000000" pitchFamily="2" charset="0"/>
              </a:defRPr>
            </a:lvl1pPr>
            <a:lvl2pPr>
              <a:defRPr sz="24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1801">
                <a:latin typeface="Ebrima" panose="02000000000000000000" pitchFamily="2" charset="0"/>
                <a:ea typeface="Ebrima" panose="02000000000000000000" pitchFamily="2" charset="0"/>
                <a:cs typeface="Ebrima" panose="02000000000000000000" pitchFamily="2" charset="0"/>
              </a:defRPr>
            </a:lvl4pPr>
            <a:lvl5pPr>
              <a:defRPr sz="1801">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964BD59B-A13E-49FD-9654-CB63CAD9E32D}"/>
              </a:ext>
            </a:extLst>
          </p:cNvPr>
          <p:cNvSpPr>
            <a:spLocks noGrp="1"/>
          </p:cNvSpPr>
          <p:nvPr>
            <p:ph idx="13" hasCustomPrompt="1"/>
          </p:nvPr>
        </p:nvSpPr>
        <p:spPr>
          <a:xfrm>
            <a:off x="1007436" y="1189156"/>
            <a:ext cx="10177131" cy="576064"/>
          </a:xfrm>
          <a:prstGeom prst="rect">
            <a:avLst/>
          </a:prstGeom>
        </p:spPr>
        <p:txBody>
          <a:bodyPr/>
          <a:lstStyle>
            <a:lvl1pPr marL="0" marR="0" indent="0" algn="l" defTabSz="914411" rtl="0" eaLnBrk="1" fontAlgn="auto" latinLnBrk="0" hangingPunct="1">
              <a:lnSpc>
                <a:spcPct val="100000"/>
              </a:lnSpc>
              <a:spcBef>
                <a:spcPct val="20000"/>
              </a:spcBef>
              <a:spcAft>
                <a:spcPts val="0"/>
              </a:spcAft>
              <a:buClrTx/>
              <a:buSzTx/>
              <a:buFont typeface="Arial" panose="020B0604020202020204" pitchFamily="34" charset="0"/>
              <a:buNone/>
              <a:tabLst/>
              <a:defRPr sz="32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11"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a:p>
        </p:txBody>
      </p:sp>
    </p:spTree>
    <p:extLst>
      <p:ext uri="{BB962C8B-B14F-4D97-AF65-F5344CB8AC3E}">
        <p14:creationId xmlns:p14="http://schemas.microsoft.com/office/powerpoint/2010/main" val="31949740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Line Title+sub-header -gree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A857B94-A002-421A-A14C-3A25D9715834}"/>
              </a:ext>
            </a:extLst>
          </p:cNvPr>
          <p:cNvSpPr>
            <a:spLocks noGrp="1"/>
          </p:cNvSpPr>
          <p:nvPr>
            <p:ph type="title" hasCustomPrompt="1"/>
          </p:nvPr>
        </p:nvSpPr>
        <p:spPr>
          <a:xfrm>
            <a:off x="609600" y="395421"/>
            <a:ext cx="10972800" cy="1354162"/>
          </a:xfrm>
          <a:prstGeom prst="rect">
            <a:avLst/>
          </a:prstGeom>
        </p:spPr>
        <p:txBody>
          <a:bodyPr/>
          <a:lstStyle>
            <a:lvl1pPr algn="l">
              <a:lnSpc>
                <a:spcPct val="100000"/>
              </a:lnSpc>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a:t>
            </a:r>
            <a:br>
              <a:rPr lang="en-US"/>
            </a:br>
            <a:r>
              <a:rPr lang="en-US"/>
              <a:t>two line title</a:t>
            </a:r>
            <a:endParaRPr lang="en-GB"/>
          </a:p>
        </p:txBody>
      </p:sp>
      <p:sp>
        <p:nvSpPr>
          <p:cNvPr id="9" name="Content Placeholder 2">
            <a:extLst>
              <a:ext uri="{FF2B5EF4-FFF2-40B4-BE49-F238E27FC236}">
                <a16:creationId xmlns:a16="http://schemas.microsoft.com/office/drawing/2014/main" id="{0D95E900-7DC2-4BD5-BEB2-8903190F2650}"/>
              </a:ext>
            </a:extLst>
          </p:cNvPr>
          <p:cNvSpPr>
            <a:spLocks noGrp="1"/>
          </p:cNvSpPr>
          <p:nvPr>
            <p:ph idx="1" hasCustomPrompt="1"/>
          </p:nvPr>
        </p:nvSpPr>
        <p:spPr>
          <a:xfrm>
            <a:off x="1007436" y="2469664"/>
            <a:ext cx="10177131" cy="3605356"/>
          </a:xfrm>
          <a:prstGeom prst="rect">
            <a:avLst/>
          </a:prstGeom>
        </p:spPr>
        <p:txBody>
          <a:bodyPr/>
          <a:lstStyle>
            <a:lvl1pPr>
              <a:defRPr sz="2800">
                <a:latin typeface="Ebrima" panose="02000000000000000000" pitchFamily="2" charset="0"/>
                <a:ea typeface="Ebrima" panose="02000000000000000000" pitchFamily="2" charset="0"/>
                <a:cs typeface="Ebrima" panose="02000000000000000000" pitchFamily="2" charset="0"/>
              </a:defRPr>
            </a:lvl1pPr>
            <a:lvl2pPr>
              <a:defRPr sz="24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1801">
                <a:latin typeface="Ebrima" panose="02000000000000000000" pitchFamily="2" charset="0"/>
                <a:ea typeface="Ebrima" panose="02000000000000000000" pitchFamily="2" charset="0"/>
                <a:cs typeface="Ebrima" panose="02000000000000000000" pitchFamily="2" charset="0"/>
              </a:defRPr>
            </a:lvl4pPr>
            <a:lvl5pPr>
              <a:defRPr sz="1801">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F2C85FB7-8A8D-49E1-BFB7-31503CE12987}"/>
              </a:ext>
            </a:extLst>
          </p:cNvPr>
          <p:cNvSpPr>
            <a:spLocks noGrp="1"/>
          </p:cNvSpPr>
          <p:nvPr>
            <p:ph idx="13" hasCustomPrompt="1"/>
          </p:nvPr>
        </p:nvSpPr>
        <p:spPr>
          <a:xfrm>
            <a:off x="1007436" y="1821592"/>
            <a:ext cx="10177131" cy="576064"/>
          </a:xfrm>
          <a:prstGeom prst="rect">
            <a:avLst/>
          </a:prstGeom>
        </p:spPr>
        <p:txBody>
          <a:bodyPr/>
          <a:lstStyle>
            <a:lvl1pPr marL="0" marR="0" indent="0" algn="l" defTabSz="914411" rtl="0" eaLnBrk="1" fontAlgn="auto" latinLnBrk="0" hangingPunct="1">
              <a:lnSpc>
                <a:spcPct val="100000"/>
              </a:lnSpc>
              <a:spcBef>
                <a:spcPct val="20000"/>
              </a:spcBef>
              <a:spcAft>
                <a:spcPts val="0"/>
              </a:spcAft>
              <a:buClrTx/>
              <a:buSzTx/>
              <a:buFont typeface="Arial" panose="020B0604020202020204" pitchFamily="34" charset="0"/>
              <a:buNone/>
              <a:tabLst/>
              <a:defRPr sz="32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11"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a:p>
        </p:txBody>
      </p:sp>
    </p:spTree>
    <p:extLst>
      <p:ext uri="{BB962C8B-B14F-4D97-AF65-F5344CB8AC3E}">
        <p14:creationId xmlns:p14="http://schemas.microsoft.com/office/powerpoint/2010/main" val="9401981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 Line Title+2 columns -gree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331BDD9-B110-4257-9277-31A0BFEB956E}"/>
              </a:ext>
            </a:extLst>
          </p:cNvPr>
          <p:cNvSpPr>
            <a:spLocks noGrp="1"/>
          </p:cNvSpPr>
          <p:nvPr>
            <p:ph type="title" hasCustomPrompt="1"/>
          </p:nvPr>
        </p:nvSpPr>
        <p:spPr>
          <a:xfrm>
            <a:off x="609600" y="395422"/>
            <a:ext cx="10972800" cy="706090"/>
          </a:xfrm>
          <a:prstGeom prst="rect">
            <a:avLst/>
          </a:prstGeom>
        </p:spPr>
        <p:txBody>
          <a:bodyPr/>
          <a:lstStyle>
            <a:lvl1pPr algn="l">
              <a:lnSpc>
                <a:spcPct val="100000"/>
              </a:lnSpc>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one line title</a:t>
            </a:r>
            <a:endParaRPr lang="en-GB"/>
          </a:p>
        </p:txBody>
      </p:sp>
      <p:sp>
        <p:nvSpPr>
          <p:cNvPr id="9" name="Content Placeholder 2">
            <a:extLst>
              <a:ext uri="{FF2B5EF4-FFF2-40B4-BE49-F238E27FC236}">
                <a16:creationId xmlns:a16="http://schemas.microsoft.com/office/drawing/2014/main" id="{63396506-F8C4-4C48-9151-3E50A19AB517}"/>
              </a:ext>
            </a:extLst>
          </p:cNvPr>
          <p:cNvSpPr>
            <a:spLocks noGrp="1"/>
          </p:cNvSpPr>
          <p:nvPr>
            <p:ph idx="1" hasCustomPrompt="1"/>
          </p:nvPr>
        </p:nvSpPr>
        <p:spPr>
          <a:xfrm>
            <a:off x="1007436" y="1827611"/>
            <a:ext cx="4992555" cy="4247408"/>
          </a:xfrm>
          <a:prstGeom prst="rect">
            <a:avLst/>
          </a:prstGeom>
        </p:spPr>
        <p:txBody>
          <a:bodyPr/>
          <a:lstStyle>
            <a:lvl1pPr>
              <a:defRPr sz="2800">
                <a:latin typeface="Ebrima" panose="02000000000000000000" pitchFamily="2" charset="0"/>
                <a:ea typeface="Ebrima" panose="02000000000000000000" pitchFamily="2" charset="0"/>
                <a:cs typeface="Ebrima" panose="02000000000000000000" pitchFamily="2" charset="0"/>
              </a:defRPr>
            </a:lvl1pPr>
            <a:lvl2pPr>
              <a:defRPr sz="24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1801">
                <a:latin typeface="Ebrima" panose="02000000000000000000" pitchFamily="2" charset="0"/>
                <a:ea typeface="Ebrima" panose="02000000000000000000" pitchFamily="2" charset="0"/>
                <a:cs typeface="Ebrima" panose="02000000000000000000" pitchFamily="2" charset="0"/>
              </a:defRPr>
            </a:lvl4pPr>
            <a:lvl5pPr>
              <a:defRPr sz="1801">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97623C99-322F-4374-AE18-F5B819D78004}"/>
              </a:ext>
            </a:extLst>
          </p:cNvPr>
          <p:cNvSpPr>
            <a:spLocks noGrp="1"/>
          </p:cNvSpPr>
          <p:nvPr>
            <p:ph idx="13" hasCustomPrompt="1"/>
          </p:nvPr>
        </p:nvSpPr>
        <p:spPr>
          <a:xfrm>
            <a:off x="1007436" y="1179539"/>
            <a:ext cx="10177131" cy="576064"/>
          </a:xfrm>
          <a:prstGeom prst="rect">
            <a:avLst/>
          </a:prstGeom>
        </p:spPr>
        <p:txBody>
          <a:bodyPr/>
          <a:lstStyle>
            <a:lvl1pPr marL="0" marR="0" indent="0" algn="l" defTabSz="914411"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11"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a:p>
        </p:txBody>
      </p:sp>
      <p:sp>
        <p:nvSpPr>
          <p:cNvPr id="11" name="Content Placeholder 2">
            <a:extLst>
              <a:ext uri="{FF2B5EF4-FFF2-40B4-BE49-F238E27FC236}">
                <a16:creationId xmlns:a16="http://schemas.microsoft.com/office/drawing/2014/main" id="{6BDD351F-E31A-4B06-827F-35DFC76CB5C0}"/>
              </a:ext>
            </a:extLst>
          </p:cNvPr>
          <p:cNvSpPr>
            <a:spLocks noGrp="1"/>
          </p:cNvSpPr>
          <p:nvPr>
            <p:ph idx="14" hasCustomPrompt="1"/>
          </p:nvPr>
        </p:nvSpPr>
        <p:spPr>
          <a:xfrm>
            <a:off x="6192012" y="1827610"/>
            <a:ext cx="4992555" cy="4247409"/>
          </a:xfrm>
          <a:prstGeom prst="rect">
            <a:avLst/>
          </a:prstGeom>
        </p:spPr>
        <p:txBody>
          <a:bodyPr/>
          <a:lstStyle>
            <a:lvl1pPr>
              <a:defRPr sz="2800">
                <a:latin typeface="Ebrima" panose="02000000000000000000" pitchFamily="2" charset="0"/>
                <a:ea typeface="Ebrima" panose="02000000000000000000" pitchFamily="2" charset="0"/>
                <a:cs typeface="Ebrima" panose="02000000000000000000" pitchFamily="2" charset="0"/>
              </a:defRPr>
            </a:lvl1pPr>
            <a:lvl2pPr>
              <a:defRPr sz="24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1801">
                <a:latin typeface="Ebrima" panose="02000000000000000000" pitchFamily="2" charset="0"/>
                <a:ea typeface="Ebrima" panose="02000000000000000000" pitchFamily="2" charset="0"/>
                <a:cs typeface="Ebrima" panose="02000000000000000000" pitchFamily="2" charset="0"/>
              </a:defRPr>
            </a:lvl4pPr>
            <a:lvl5pPr>
              <a:defRPr sz="1801">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173556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Line Title+columns -gree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4FCE192-6D55-45D4-AF54-7F52D83E33CD}"/>
              </a:ext>
            </a:extLst>
          </p:cNvPr>
          <p:cNvSpPr>
            <a:spLocks noGrp="1"/>
          </p:cNvSpPr>
          <p:nvPr>
            <p:ph type="title" hasCustomPrompt="1"/>
          </p:nvPr>
        </p:nvSpPr>
        <p:spPr>
          <a:xfrm>
            <a:off x="609600" y="395318"/>
            <a:ext cx="10972800" cy="1354162"/>
          </a:xfrm>
          <a:prstGeom prst="rect">
            <a:avLst/>
          </a:prstGeom>
        </p:spPr>
        <p:txBody>
          <a:bodyPr/>
          <a:lstStyle>
            <a:lvl1pPr algn="l">
              <a:lnSpc>
                <a:spcPct val="100000"/>
              </a:lnSpc>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a:t>
            </a:r>
            <a:br>
              <a:rPr lang="en-US"/>
            </a:br>
            <a:r>
              <a:rPr lang="en-US"/>
              <a:t>two line title</a:t>
            </a:r>
            <a:endParaRPr lang="en-GB"/>
          </a:p>
        </p:txBody>
      </p:sp>
      <p:sp>
        <p:nvSpPr>
          <p:cNvPr id="9" name="Content Placeholder 2">
            <a:extLst>
              <a:ext uri="{FF2B5EF4-FFF2-40B4-BE49-F238E27FC236}">
                <a16:creationId xmlns:a16="http://schemas.microsoft.com/office/drawing/2014/main" id="{AD2DCED7-B37F-4905-B023-3BC65C846DBE}"/>
              </a:ext>
            </a:extLst>
          </p:cNvPr>
          <p:cNvSpPr>
            <a:spLocks noGrp="1"/>
          </p:cNvSpPr>
          <p:nvPr>
            <p:ph idx="1" hasCustomPrompt="1"/>
          </p:nvPr>
        </p:nvSpPr>
        <p:spPr>
          <a:xfrm>
            <a:off x="1007436" y="2469561"/>
            <a:ext cx="4992555" cy="3595934"/>
          </a:xfrm>
          <a:prstGeom prst="rect">
            <a:avLst/>
          </a:prstGeom>
        </p:spPr>
        <p:txBody>
          <a:bodyPr/>
          <a:lstStyle>
            <a:lvl1pPr>
              <a:defRPr sz="2800">
                <a:latin typeface="Ebrima" panose="02000000000000000000" pitchFamily="2" charset="0"/>
                <a:ea typeface="Ebrima" panose="02000000000000000000" pitchFamily="2" charset="0"/>
                <a:cs typeface="Ebrima" panose="02000000000000000000" pitchFamily="2" charset="0"/>
              </a:defRPr>
            </a:lvl1pPr>
            <a:lvl2pPr>
              <a:defRPr sz="24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1801">
                <a:latin typeface="Ebrima" panose="02000000000000000000" pitchFamily="2" charset="0"/>
                <a:ea typeface="Ebrima" panose="02000000000000000000" pitchFamily="2" charset="0"/>
                <a:cs typeface="Ebrima" panose="02000000000000000000" pitchFamily="2" charset="0"/>
              </a:defRPr>
            </a:lvl4pPr>
            <a:lvl5pPr>
              <a:defRPr sz="1801">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10FFBFE9-1730-4BA1-B18F-9A8ACBA853B2}"/>
              </a:ext>
            </a:extLst>
          </p:cNvPr>
          <p:cNvSpPr>
            <a:spLocks noGrp="1"/>
          </p:cNvSpPr>
          <p:nvPr>
            <p:ph idx="13" hasCustomPrompt="1"/>
          </p:nvPr>
        </p:nvSpPr>
        <p:spPr>
          <a:xfrm>
            <a:off x="1007436" y="1821489"/>
            <a:ext cx="10177131" cy="576064"/>
          </a:xfrm>
          <a:prstGeom prst="rect">
            <a:avLst/>
          </a:prstGeom>
        </p:spPr>
        <p:txBody>
          <a:bodyPr/>
          <a:lstStyle>
            <a:lvl1pPr marL="0" marR="0" indent="0" algn="l" defTabSz="914411"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11"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a:p>
        </p:txBody>
      </p:sp>
      <p:sp>
        <p:nvSpPr>
          <p:cNvPr id="11" name="Content Placeholder 2">
            <a:extLst>
              <a:ext uri="{FF2B5EF4-FFF2-40B4-BE49-F238E27FC236}">
                <a16:creationId xmlns:a16="http://schemas.microsoft.com/office/drawing/2014/main" id="{2F4916BD-B14D-4D34-BB12-D41F9A0BFDE5}"/>
              </a:ext>
            </a:extLst>
          </p:cNvPr>
          <p:cNvSpPr>
            <a:spLocks noGrp="1"/>
          </p:cNvSpPr>
          <p:nvPr>
            <p:ph idx="14" hasCustomPrompt="1"/>
          </p:nvPr>
        </p:nvSpPr>
        <p:spPr>
          <a:xfrm>
            <a:off x="6192012" y="2469561"/>
            <a:ext cx="4992555" cy="3595934"/>
          </a:xfrm>
          <a:prstGeom prst="rect">
            <a:avLst/>
          </a:prstGeom>
        </p:spPr>
        <p:txBody>
          <a:bodyPr/>
          <a:lstStyle>
            <a:lvl1pPr>
              <a:defRPr sz="2800">
                <a:latin typeface="Ebrima" panose="02000000000000000000" pitchFamily="2" charset="0"/>
                <a:ea typeface="Ebrima" panose="02000000000000000000" pitchFamily="2" charset="0"/>
                <a:cs typeface="Ebrima" panose="02000000000000000000" pitchFamily="2" charset="0"/>
              </a:defRPr>
            </a:lvl1pPr>
            <a:lvl2pPr>
              <a:defRPr sz="24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1801">
                <a:latin typeface="Ebrima" panose="02000000000000000000" pitchFamily="2" charset="0"/>
                <a:ea typeface="Ebrima" panose="02000000000000000000" pitchFamily="2" charset="0"/>
                <a:cs typeface="Ebrima" panose="02000000000000000000" pitchFamily="2" charset="0"/>
              </a:defRPr>
            </a:lvl4pPr>
            <a:lvl5pPr>
              <a:defRPr sz="1801">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417341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 Line Title+text+bullets -green">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43533EBF-125C-404B-8EDD-9CAC31AFF173}"/>
              </a:ext>
            </a:extLst>
          </p:cNvPr>
          <p:cNvSpPr>
            <a:spLocks noGrp="1"/>
          </p:cNvSpPr>
          <p:nvPr>
            <p:ph idx="1"/>
          </p:nvPr>
        </p:nvSpPr>
        <p:spPr>
          <a:xfrm>
            <a:off x="4847861" y="1168187"/>
            <a:ext cx="6350496" cy="5018165"/>
          </a:xfrm>
          <a:prstGeom prst="rect">
            <a:avLst/>
          </a:prstGeom>
        </p:spPr>
        <p:txBody>
          <a:bodyPr/>
          <a:lstStyle>
            <a:lvl1pPr>
              <a:defRPr sz="2800">
                <a:latin typeface="Ebrima" panose="02000000000000000000" pitchFamily="2" charset="0"/>
                <a:ea typeface="Ebrima" panose="02000000000000000000" pitchFamily="2" charset="0"/>
                <a:cs typeface="Ebrima" panose="02000000000000000000" pitchFamily="2" charset="0"/>
              </a:defRPr>
            </a:lvl1pPr>
            <a:lvl2pPr>
              <a:defRPr sz="24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1801">
                <a:latin typeface="Ebrima" panose="02000000000000000000" pitchFamily="2" charset="0"/>
                <a:ea typeface="Ebrima" panose="02000000000000000000" pitchFamily="2" charset="0"/>
                <a:cs typeface="Ebrima" panose="02000000000000000000" pitchFamily="2" charset="0"/>
              </a:defRPr>
            </a:lvl4pPr>
            <a:lvl5pPr>
              <a:defRPr sz="1801">
                <a:latin typeface="Ebrima" panose="02000000000000000000" pitchFamily="2" charset="0"/>
                <a:ea typeface="Ebrima" panose="02000000000000000000" pitchFamily="2" charset="0"/>
                <a:cs typeface="Ebrima" panose="02000000000000000000" pitchFamily="2"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3">
            <a:extLst>
              <a:ext uri="{FF2B5EF4-FFF2-40B4-BE49-F238E27FC236}">
                <a16:creationId xmlns:a16="http://schemas.microsoft.com/office/drawing/2014/main" id="{E3E1FC83-9AF3-4A09-9C3B-14AD3BC88DE3}"/>
              </a:ext>
            </a:extLst>
          </p:cNvPr>
          <p:cNvSpPr>
            <a:spLocks noGrp="1"/>
          </p:cNvSpPr>
          <p:nvPr>
            <p:ph type="body" sz="half" idx="2" hasCustomPrompt="1"/>
          </p:nvPr>
        </p:nvSpPr>
        <p:spPr>
          <a:xfrm>
            <a:off x="1124812" y="1168188"/>
            <a:ext cx="3531031" cy="5018165"/>
          </a:xfrm>
          <a:prstGeom prst="rect">
            <a:avLst/>
          </a:prstGeom>
        </p:spPr>
        <p:txBody>
          <a:bodyPr/>
          <a:lstStyle>
            <a:lvl1pPr marL="0" indent="0">
              <a:buNone/>
              <a:defRPr sz="2800" baseline="0">
                <a:latin typeface="Ebrima" panose="02000000000000000000" pitchFamily="2" charset="0"/>
                <a:ea typeface="Ebrima" panose="02000000000000000000" pitchFamily="2" charset="0"/>
                <a:cs typeface="Ebrima" panose="02000000000000000000" pitchFamily="2" charset="0"/>
              </a:defRPr>
            </a:lvl1pPr>
            <a:lvl2pPr marL="457206" indent="0">
              <a:buNone/>
              <a:defRPr sz="1200"/>
            </a:lvl2pPr>
            <a:lvl3pPr marL="914411" indent="0">
              <a:buNone/>
              <a:defRPr sz="1001"/>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n-US"/>
              <a:t>Click to edit body text</a:t>
            </a:r>
          </a:p>
        </p:txBody>
      </p:sp>
      <p:sp>
        <p:nvSpPr>
          <p:cNvPr id="10" name="Title 1">
            <a:extLst>
              <a:ext uri="{FF2B5EF4-FFF2-40B4-BE49-F238E27FC236}">
                <a16:creationId xmlns:a16="http://schemas.microsoft.com/office/drawing/2014/main" id="{3EDC730F-EA51-4DBA-8561-41C73DD656DA}"/>
              </a:ext>
            </a:extLst>
          </p:cNvPr>
          <p:cNvSpPr>
            <a:spLocks noGrp="1"/>
          </p:cNvSpPr>
          <p:nvPr>
            <p:ph type="title" hasCustomPrompt="1"/>
          </p:nvPr>
        </p:nvSpPr>
        <p:spPr>
          <a:xfrm>
            <a:off x="609600" y="385897"/>
            <a:ext cx="10972800" cy="706090"/>
          </a:xfrm>
          <a:prstGeom prst="rect">
            <a:avLst/>
          </a:prstGeom>
        </p:spPr>
        <p:txBody>
          <a:bodyPr/>
          <a:lstStyle>
            <a:lvl1pPr algn="l">
              <a:lnSpc>
                <a:spcPct val="100000"/>
              </a:lnSpc>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one line title</a:t>
            </a:r>
            <a:endParaRPr lang="en-GB"/>
          </a:p>
        </p:txBody>
      </p:sp>
    </p:spTree>
    <p:extLst>
      <p:ext uri="{BB962C8B-B14F-4D97-AF65-F5344CB8AC3E}">
        <p14:creationId xmlns:p14="http://schemas.microsoft.com/office/powerpoint/2010/main" val="19661722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with Caption -gree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91D07D9-CEC3-473D-AEA6-1D530B1521C5}"/>
              </a:ext>
            </a:extLst>
          </p:cNvPr>
          <p:cNvSpPr>
            <a:spLocks noGrp="1"/>
          </p:cNvSpPr>
          <p:nvPr>
            <p:ph type="title" hasCustomPrompt="1"/>
          </p:nvPr>
        </p:nvSpPr>
        <p:spPr>
          <a:xfrm>
            <a:off x="2389717" y="5153744"/>
            <a:ext cx="7315200" cy="566738"/>
          </a:xfrm>
          <a:prstGeom prst="rect">
            <a:avLst/>
          </a:prstGeom>
        </p:spPr>
        <p:txBody>
          <a:bodyPr anchor="b"/>
          <a:lstStyle>
            <a:lvl1pPr algn="l">
              <a:lnSpc>
                <a:spcPct val="100000"/>
              </a:lnSpc>
              <a:defRPr sz="2000" b="1">
                <a:latin typeface="Ebrima" panose="02000000000000000000" pitchFamily="2" charset="0"/>
                <a:ea typeface="Ebrima" panose="02000000000000000000" pitchFamily="2" charset="0"/>
                <a:cs typeface="Ebrima" panose="02000000000000000000" pitchFamily="2" charset="0"/>
              </a:defRPr>
            </a:lvl1pPr>
          </a:lstStyle>
          <a:p>
            <a:r>
              <a:rPr lang="en-US"/>
              <a:t>Click to edit photo title</a:t>
            </a:r>
            <a:endParaRPr lang="en-GB"/>
          </a:p>
        </p:txBody>
      </p:sp>
      <p:sp>
        <p:nvSpPr>
          <p:cNvPr id="9" name="Picture Placeholder 2">
            <a:extLst>
              <a:ext uri="{FF2B5EF4-FFF2-40B4-BE49-F238E27FC236}">
                <a16:creationId xmlns:a16="http://schemas.microsoft.com/office/drawing/2014/main" id="{73180ABB-AAD6-4284-A8C6-E37B4D13DFE8}"/>
              </a:ext>
            </a:extLst>
          </p:cNvPr>
          <p:cNvSpPr>
            <a:spLocks noGrp="1"/>
          </p:cNvSpPr>
          <p:nvPr>
            <p:ph type="pic" idx="1"/>
          </p:nvPr>
        </p:nvSpPr>
        <p:spPr>
          <a:xfrm>
            <a:off x="2389717" y="612776"/>
            <a:ext cx="7315200" cy="4472409"/>
          </a:xfrm>
          <a:prstGeom prst="rect">
            <a:avLst/>
          </a:prstGeom>
        </p:spPr>
        <p:txBody>
          <a:bodyPr/>
          <a:lstStyle>
            <a:lvl1pPr marL="0" indent="0">
              <a:buNone/>
              <a:defRPr sz="3200">
                <a:latin typeface="Ebrima" panose="02000000000000000000" pitchFamily="2" charset="0"/>
                <a:ea typeface="Ebrima" panose="02000000000000000000" pitchFamily="2" charset="0"/>
                <a:cs typeface="Ebrima" panose="02000000000000000000" pitchFamily="2" charset="0"/>
              </a:defRPr>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GB"/>
          </a:p>
        </p:txBody>
      </p:sp>
      <p:sp>
        <p:nvSpPr>
          <p:cNvPr id="10" name="Text Placeholder 3">
            <a:extLst>
              <a:ext uri="{FF2B5EF4-FFF2-40B4-BE49-F238E27FC236}">
                <a16:creationId xmlns:a16="http://schemas.microsoft.com/office/drawing/2014/main" id="{EF5EB06D-0DA5-4CFD-9261-B55F21CBD0E8}"/>
              </a:ext>
            </a:extLst>
          </p:cNvPr>
          <p:cNvSpPr>
            <a:spLocks noGrp="1"/>
          </p:cNvSpPr>
          <p:nvPr>
            <p:ph type="body" sz="half" idx="2" hasCustomPrompt="1"/>
          </p:nvPr>
        </p:nvSpPr>
        <p:spPr>
          <a:xfrm>
            <a:off x="2389717" y="5720482"/>
            <a:ext cx="7315200" cy="524742"/>
          </a:xfrm>
          <a:prstGeom prst="rect">
            <a:avLst/>
          </a:prstGeom>
        </p:spPr>
        <p:txBody>
          <a:bodyPr/>
          <a:lstStyle>
            <a:lvl1pPr marL="0" indent="0">
              <a:buNone/>
              <a:defRPr sz="1801" baseline="0">
                <a:latin typeface="Ebrima" panose="02000000000000000000" pitchFamily="2" charset="0"/>
                <a:ea typeface="Ebrima" panose="02000000000000000000" pitchFamily="2" charset="0"/>
                <a:cs typeface="Ebrima" panose="02000000000000000000" pitchFamily="2" charset="0"/>
              </a:defRPr>
            </a:lvl1pPr>
            <a:lvl2pPr marL="457206" indent="0">
              <a:buNone/>
              <a:defRPr sz="1200"/>
            </a:lvl2pPr>
            <a:lvl3pPr marL="914411" indent="0">
              <a:buNone/>
              <a:defRPr sz="1001"/>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n-US"/>
              <a:t>Click to edit photo description</a:t>
            </a:r>
          </a:p>
        </p:txBody>
      </p:sp>
    </p:spTree>
    <p:extLst>
      <p:ext uri="{BB962C8B-B14F-4D97-AF65-F5344CB8AC3E}">
        <p14:creationId xmlns:p14="http://schemas.microsoft.com/office/powerpoint/2010/main" val="2358865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Storr, Skye">
    <p:spTree>
      <p:nvGrpSpPr>
        <p:cNvPr id="1" name=""/>
        <p:cNvGrpSpPr/>
        <p:nvPr/>
      </p:nvGrpSpPr>
      <p:grpSpPr>
        <a:xfrm>
          <a:off x="0" y="0"/>
          <a:ext cx="0" cy="0"/>
          <a:chOff x="0" y="0"/>
          <a:chExt cx="0" cy="0"/>
        </a:xfrm>
      </p:grpSpPr>
      <p:pic>
        <p:nvPicPr>
          <p:cNvPr id="3" name="Picture 2" descr="A picture containing sky, outdoor, nature, mountain&#10;&#10;Description automatically generated">
            <a:extLst>
              <a:ext uri="{FF2B5EF4-FFF2-40B4-BE49-F238E27FC236}">
                <a16:creationId xmlns:a16="http://schemas.microsoft.com/office/drawing/2014/main" id="{5B3E077B-DF3E-4D8D-9400-6BFE4DE75F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85"/>
            <a:ext cx="12192000" cy="6856629"/>
          </a:xfrm>
          <a:prstGeom prst="rect">
            <a:avLst/>
          </a:prstGeom>
        </p:spPr>
      </p:pic>
      <p:pic>
        <p:nvPicPr>
          <p:cNvPr id="5" name="Picture 4">
            <a:extLst>
              <a:ext uri="{FF2B5EF4-FFF2-40B4-BE49-F238E27FC236}">
                <a16:creationId xmlns:a16="http://schemas.microsoft.com/office/drawing/2014/main" id="{CABD53FB-FB13-4D7B-8BBA-CB0990ACD5F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686"/>
            <a:ext cx="12191999" cy="6856628"/>
          </a:xfrm>
          <a:prstGeom prst="rect">
            <a:avLst/>
          </a:prstGeom>
        </p:spPr>
      </p:pic>
      <p:sp>
        <p:nvSpPr>
          <p:cNvPr id="7" name="Text Placeholder 7">
            <a:extLst>
              <a:ext uri="{FF2B5EF4-FFF2-40B4-BE49-F238E27FC236}">
                <a16:creationId xmlns:a16="http://schemas.microsoft.com/office/drawing/2014/main" id="{EBF4EF15-28A1-4C93-A528-C99CB4B2DB50}"/>
              </a:ext>
            </a:extLst>
          </p:cNvPr>
          <p:cNvSpPr>
            <a:spLocks noGrp="1"/>
          </p:cNvSpPr>
          <p:nvPr>
            <p:ph type="body" sz="quarter" idx="10" hasCustomPrompt="1"/>
          </p:nvPr>
        </p:nvSpPr>
        <p:spPr>
          <a:xfrm>
            <a:off x="320675" y="6259513"/>
            <a:ext cx="2139721" cy="320396"/>
          </a:xfrm>
          <a:prstGeom prst="rect">
            <a:avLst/>
          </a:prstGeom>
        </p:spPr>
        <p:txBody>
          <a:bodyPr/>
          <a:lstStyle>
            <a:lvl1pPr marL="0" indent="0">
              <a:buNone/>
              <a:defRPr sz="1200">
                <a:solidFill>
                  <a:schemeClr val="bg1"/>
                </a:solidFill>
              </a:defRPr>
            </a:lvl1pPr>
          </a:lstStyle>
          <a:p>
            <a:pPr lvl="0"/>
            <a:r>
              <a:rPr lang="en-US"/>
              <a:t>Old Man of </a:t>
            </a:r>
            <a:r>
              <a:rPr lang="en-US" err="1"/>
              <a:t>Storr</a:t>
            </a:r>
            <a:r>
              <a:rPr lang="en-US"/>
              <a:t>, Isle of Skye</a:t>
            </a:r>
            <a:endParaRPr lang="en-GB"/>
          </a:p>
        </p:txBody>
      </p:sp>
      <p:sp>
        <p:nvSpPr>
          <p:cNvPr id="9" name="Title 1">
            <a:extLst>
              <a:ext uri="{FF2B5EF4-FFF2-40B4-BE49-F238E27FC236}">
                <a16:creationId xmlns:a16="http://schemas.microsoft.com/office/drawing/2014/main" id="{CC45ED15-D853-40B5-8E79-DA143C518136}"/>
              </a:ext>
            </a:extLst>
          </p:cNvPr>
          <p:cNvSpPr>
            <a:spLocks noGrp="1"/>
          </p:cNvSpPr>
          <p:nvPr>
            <p:ph type="title" hasCustomPrompt="1"/>
          </p:nvPr>
        </p:nvSpPr>
        <p:spPr>
          <a:xfrm>
            <a:off x="586685" y="673941"/>
            <a:ext cx="8220885" cy="1249127"/>
          </a:xfrm>
          <a:prstGeom prst="rect">
            <a:avLst/>
          </a:prstGeom>
        </p:spPr>
        <p:txBody>
          <a:bodyPr/>
          <a:lstStyle>
            <a:lvl1pPr algn="l">
              <a:defRPr sz="3600" b="1">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a:t>Click to add main presentation title in English</a:t>
            </a:r>
            <a:br>
              <a:rPr lang="en-US"/>
            </a:br>
            <a:endParaRPr lang="en-GB"/>
          </a:p>
        </p:txBody>
      </p:sp>
      <p:cxnSp>
        <p:nvCxnSpPr>
          <p:cNvPr id="12" name="Straight Connector 11">
            <a:extLst>
              <a:ext uri="{FF2B5EF4-FFF2-40B4-BE49-F238E27FC236}">
                <a16:creationId xmlns:a16="http://schemas.microsoft.com/office/drawing/2014/main" id="{62B67FC6-69A2-4C83-A58A-A71EC168B8BF}"/>
              </a:ext>
            </a:extLst>
          </p:cNvPr>
          <p:cNvCxnSpPr>
            <a:cxnSpLocks/>
          </p:cNvCxnSpPr>
          <p:nvPr userDrawn="1"/>
        </p:nvCxnSpPr>
        <p:spPr>
          <a:xfrm>
            <a:off x="586684" y="1915212"/>
            <a:ext cx="9452862" cy="0"/>
          </a:xfrm>
          <a:prstGeom prst="line">
            <a:avLst/>
          </a:prstGeom>
          <a:ln w="63500" cap="rnd">
            <a:gradFill>
              <a:gsLst>
                <a:gs pos="49600">
                  <a:schemeClr val="bg1"/>
                </a:gs>
                <a:gs pos="0">
                  <a:srgbClr val="492F92"/>
                </a:gs>
                <a:gs pos="100000">
                  <a:srgbClr val="2F7C3A"/>
                </a:gs>
              </a:gsLst>
              <a:lin ang="0" scaled="0"/>
            </a:gradFill>
          </a:ln>
        </p:spPr>
        <p:style>
          <a:lnRef idx="1">
            <a:schemeClr val="accent1"/>
          </a:lnRef>
          <a:fillRef idx="0">
            <a:schemeClr val="accent1"/>
          </a:fillRef>
          <a:effectRef idx="0">
            <a:schemeClr val="accent1"/>
          </a:effectRef>
          <a:fontRef idx="minor">
            <a:schemeClr val="tx1"/>
          </a:fontRef>
        </p:style>
      </p:cxnSp>
      <p:sp>
        <p:nvSpPr>
          <p:cNvPr id="13" name="Text Placeholder 8">
            <a:extLst>
              <a:ext uri="{FF2B5EF4-FFF2-40B4-BE49-F238E27FC236}">
                <a16:creationId xmlns:a16="http://schemas.microsoft.com/office/drawing/2014/main" id="{D776EBFD-9D5D-4946-A978-AFEFC36605F9}"/>
              </a:ext>
            </a:extLst>
          </p:cNvPr>
          <p:cNvSpPr>
            <a:spLocks noGrp="1"/>
          </p:cNvSpPr>
          <p:nvPr>
            <p:ph type="body" sz="quarter" idx="11" hasCustomPrompt="1"/>
          </p:nvPr>
        </p:nvSpPr>
        <p:spPr>
          <a:xfrm>
            <a:off x="587375" y="1922463"/>
            <a:ext cx="8220075" cy="1234019"/>
          </a:xfrm>
          <a:prstGeom prst="rect">
            <a:avLst/>
          </a:prstGeom>
        </p:spPr>
        <p:txBody>
          <a:bodyPr/>
          <a:lstStyle>
            <a:lvl1pPr marL="0" indent="0">
              <a:buNone/>
              <a:defRPr sz="3600" b="1">
                <a:solidFill>
                  <a:schemeClr val="bg1"/>
                </a:solidFill>
                <a:latin typeface="Ebrima" panose="02000000000000000000" pitchFamily="2" charset="0"/>
                <a:ea typeface="Ebrima" panose="02000000000000000000" pitchFamily="2" charset="0"/>
                <a:cs typeface="Ebrima" panose="02000000000000000000" pitchFamily="2" charset="0"/>
              </a:defRPr>
            </a:lvl1pPr>
          </a:lstStyle>
          <a:p>
            <a:pPr lvl="0"/>
            <a:r>
              <a:rPr lang="en-US"/>
              <a:t>Click to add main presentation title in Gaelic</a:t>
            </a:r>
            <a:endParaRPr lang="en-GB"/>
          </a:p>
        </p:txBody>
      </p:sp>
    </p:spTree>
    <p:extLst>
      <p:ext uri="{BB962C8B-B14F-4D97-AF65-F5344CB8AC3E}">
        <p14:creationId xmlns:p14="http://schemas.microsoft.com/office/powerpoint/2010/main" val="24042091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 - Glen Affri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AE4B9-2DB3-4901-86A6-1B13F6F3ADF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85"/>
            <a:ext cx="12192000" cy="6856628"/>
          </a:xfrm>
          <a:prstGeom prst="rect">
            <a:avLst/>
          </a:prstGeom>
        </p:spPr>
      </p:pic>
      <p:pic>
        <p:nvPicPr>
          <p:cNvPr id="3" name="Picture 2">
            <a:extLst>
              <a:ext uri="{FF2B5EF4-FFF2-40B4-BE49-F238E27FC236}">
                <a16:creationId xmlns:a16="http://schemas.microsoft.com/office/drawing/2014/main" id="{03DE0E66-84A7-4807-BB24-90F54E4ECEA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686"/>
            <a:ext cx="12191999" cy="6856628"/>
          </a:xfrm>
          <a:prstGeom prst="rect">
            <a:avLst/>
          </a:prstGeom>
        </p:spPr>
      </p:pic>
      <p:sp>
        <p:nvSpPr>
          <p:cNvPr id="8" name="Text Placeholder 7">
            <a:extLst>
              <a:ext uri="{FF2B5EF4-FFF2-40B4-BE49-F238E27FC236}">
                <a16:creationId xmlns:a16="http://schemas.microsoft.com/office/drawing/2014/main" id="{76C0B04A-9A98-49B8-9371-70B13531677D}"/>
              </a:ext>
            </a:extLst>
          </p:cNvPr>
          <p:cNvSpPr>
            <a:spLocks noGrp="1"/>
          </p:cNvSpPr>
          <p:nvPr>
            <p:ph type="body" sz="quarter" idx="10" hasCustomPrompt="1"/>
          </p:nvPr>
        </p:nvSpPr>
        <p:spPr>
          <a:xfrm>
            <a:off x="320675" y="6259513"/>
            <a:ext cx="2120867" cy="301543"/>
          </a:xfrm>
          <a:prstGeom prst="rect">
            <a:avLst/>
          </a:prstGeom>
        </p:spPr>
        <p:txBody>
          <a:bodyPr/>
          <a:lstStyle>
            <a:lvl1pPr marL="0" indent="0">
              <a:buNone/>
              <a:defRPr sz="1200">
                <a:solidFill>
                  <a:schemeClr val="bg1"/>
                </a:solidFill>
              </a:defRPr>
            </a:lvl1pPr>
          </a:lstStyle>
          <a:p>
            <a:pPr lvl="0"/>
            <a:r>
              <a:rPr lang="en-US"/>
              <a:t>Glen Affric by CI Photography</a:t>
            </a:r>
            <a:endParaRPr lang="en-GB"/>
          </a:p>
        </p:txBody>
      </p:sp>
      <p:sp>
        <p:nvSpPr>
          <p:cNvPr id="10" name="Title 1">
            <a:extLst>
              <a:ext uri="{FF2B5EF4-FFF2-40B4-BE49-F238E27FC236}">
                <a16:creationId xmlns:a16="http://schemas.microsoft.com/office/drawing/2014/main" id="{07D8FAC9-BFAA-4D12-A47C-D30162685485}"/>
              </a:ext>
            </a:extLst>
          </p:cNvPr>
          <p:cNvSpPr>
            <a:spLocks noGrp="1"/>
          </p:cNvSpPr>
          <p:nvPr>
            <p:ph type="title" hasCustomPrompt="1"/>
          </p:nvPr>
        </p:nvSpPr>
        <p:spPr>
          <a:xfrm>
            <a:off x="586685" y="673941"/>
            <a:ext cx="8220885" cy="1249127"/>
          </a:xfrm>
          <a:prstGeom prst="rect">
            <a:avLst/>
          </a:prstGeom>
        </p:spPr>
        <p:txBody>
          <a:bodyPr/>
          <a:lstStyle>
            <a:lvl1pPr algn="l">
              <a:defRPr sz="3600" b="1">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a:t>Click to add main presentation title in English</a:t>
            </a:r>
            <a:br>
              <a:rPr lang="en-US"/>
            </a:br>
            <a:endParaRPr lang="en-GB"/>
          </a:p>
        </p:txBody>
      </p:sp>
      <p:cxnSp>
        <p:nvCxnSpPr>
          <p:cNvPr id="11" name="Straight Connector 10">
            <a:extLst>
              <a:ext uri="{FF2B5EF4-FFF2-40B4-BE49-F238E27FC236}">
                <a16:creationId xmlns:a16="http://schemas.microsoft.com/office/drawing/2014/main" id="{5F4C61E7-A02F-4FD7-8A13-D54759B0922B}"/>
              </a:ext>
            </a:extLst>
          </p:cNvPr>
          <p:cNvCxnSpPr>
            <a:cxnSpLocks/>
          </p:cNvCxnSpPr>
          <p:nvPr userDrawn="1"/>
        </p:nvCxnSpPr>
        <p:spPr>
          <a:xfrm>
            <a:off x="586684" y="1915212"/>
            <a:ext cx="9452862" cy="0"/>
          </a:xfrm>
          <a:prstGeom prst="line">
            <a:avLst/>
          </a:prstGeom>
          <a:ln w="63500" cap="rnd">
            <a:gradFill>
              <a:gsLst>
                <a:gs pos="49600">
                  <a:schemeClr val="bg1"/>
                </a:gs>
                <a:gs pos="0">
                  <a:srgbClr val="492F92"/>
                </a:gs>
                <a:gs pos="100000">
                  <a:srgbClr val="2F7C3A"/>
                </a:gs>
              </a:gsLst>
              <a:lin ang="0" scaled="0"/>
            </a:gra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C6A9212D-76A4-4875-ACC8-1DBF27737E54}"/>
              </a:ext>
            </a:extLst>
          </p:cNvPr>
          <p:cNvSpPr>
            <a:spLocks noGrp="1"/>
          </p:cNvSpPr>
          <p:nvPr>
            <p:ph type="body" sz="quarter" idx="11" hasCustomPrompt="1"/>
          </p:nvPr>
        </p:nvSpPr>
        <p:spPr>
          <a:xfrm>
            <a:off x="587375" y="1922463"/>
            <a:ext cx="8220075" cy="1234019"/>
          </a:xfrm>
          <a:prstGeom prst="rect">
            <a:avLst/>
          </a:prstGeom>
        </p:spPr>
        <p:txBody>
          <a:bodyPr/>
          <a:lstStyle>
            <a:lvl1pPr marL="0" indent="0">
              <a:buNone/>
              <a:defRPr sz="3600" b="1">
                <a:solidFill>
                  <a:schemeClr val="bg1"/>
                </a:solidFill>
                <a:latin typeface="Ebrima" panose="02000000000000000000" pitchFamily="2" charset="0"/>
                <a:ea typeface="Ebrima" panose="02000000000000000000" pitchFamily="2" charset="0"/>
                <a:cs typeface="Ebrima" panose="02000000000000000000" pitchFamily="2" charset="0"/>
              </a:defRPr>
            </a:lvl1pPr>
          </a:lstStyle>
          <a:p>
            <a:pPr lvl="0"/>
            <a:r>
              <a:rPr lang="en-US"/>
              <a:t>Click to add main presentation title in Gaelic</a:t>
            </a:r>
            <a:endParaRPr lang="en-GB"/>
          </a:p>
        </p:txBody>
      </p:sp>
    </p:spTree>
    <p:extLst>
      <p:ext uri="{BB962C8B-B14F-4D97-AF65-F5344CB8AC3E}">
        <p14:creationId xmlns:p14="http://schemas.microsoft.com/office/powerpoint/2010/main" val="6877113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 Inverness City Centre">
    <p:spTree>
      <p:nvGrpSpPr>
        <p:cNvPr id="1" name=""/>
        <p:cNvGrpSpPr/>
        <p:nvPr/>
      </p:nvGrpSpPr>
      <p:grpSpPr>
        <a:xfrm>
          <a:off x="0" y="0"/>
          <a:ext cx="0" cy="0"/>
          <a:chOff x="0" y="0"/>
          <a:chExt cx="0" cy="0"/>
        </a:xfrm>
      </p:grpSpPr>
      <p:pic>
        <p:nvPicPr>
          <p:cNvPr id="4" name="Picture 3" descr="A picture containing sky, outdoor, docked, several&#10;&#10;Description automatically generated">
            <a:extLst>
              <a:ext uri="{FF2B5EF4-FFF2-40B4-BE49-F238E27FC236}">
                <a16:creationId xmlns:a16="http://schemas.microsoft.com/office/drawing/2014/main" id="{694E6D9C-7AA1-4E7F-84A1-B90DEA3D80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85"/>
            <a:ext cx="12192000" cy="6856629"/>
          </a:xfrm>
          <a:prstGeom prst="rect">
            <a:avLst/>
          </a:prstGeom>
        </p:spPr>
      </p:pic>
      <p:pic>
        <p:nvPicPr>
          <p:cNvPr id="5" name="Picture 4">
            <a:extLst>
              <a:ext uri="{FF2B5EF4-FFF2-40B4-BE49-F238E27FC236}">
                <a16:creationId xmlns:a16="http://schemas.microsoft.com/office/drawing/2014/main" id="{C30B609E-BE23-4D11-8C11-CA05C2C98B7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686"/>
            <a:ext cx="12191999" cy="6856628"/>
          </a:xfrm>
          <a:prstGeom prst="rect">
            <a:avLst/>
          </a:prstGeom>
        </p:spPr>
      </p:pic>
      <p:sp>
        <p:nvSpPr>
          <p:cNvPr id="7" name="Text Placeholder 7">
            <a:extLst>
              <a:ext uri="{FF2B5EF4-FFF2-40B4-BE49-F238E27FC236}">
                <a16:creationId xmlns:a16="http://schemas.microsoft.com/office/drawing/2014/main" id="{3543BC69-808E-4D50-8FE1-5E8D1BB9900A}"/>
              </a:ext>
            </a:extLst>
          </p:cNvPr>
          <p:cNvSpPr>
            <a:spLocks noGrp="1"/>
          </p:cNvSpPr>
          <p:nvPr>
            <p:ph type="body" sz="quarter" idx="10" hasCustomPrompt="1"/>
          </p:nvPr>
        </p:nvSpPr>
        <p:spPr>
          <a:xfrm>
            <a:off x="320675" y="6259513"/>
            <a:ext cx="2545073" cy="301543"/>
          </a:xfrm>
          <a:prstGeom prst="rect">
            <a:avLst/>
          </a:prstGeom>
        </p:spPr>
        <p:txBody>
          <a:bodyPr/>
          <a:lstStyle>
            <a:lvl1pPr marL="0" indent="0">
              <a:buNone/>
              <a:defRPr sz="1200">
                <a:solidFill>
                  <a:schemeClr val="bg1"/>
                </a:solidFill>
              </a:defRPr>
            </a:lvl1pPr>
          </a:lstStyle>
          <a:p>
            <a:pPr lvl="0"/>
            <a:r>
              <a:rPr lang="en-US"/>
              <a:t>Inverness City Centre</a:t>
            </a:r>
            <a:endParaRPr lang="en-GB"/>
          </a:p>
        </p:txBody>
      </p:sp>
      <p:sp>
        <p:nvSpPr>
          <p:cNvPr id="9" name="Title 1">
            <a:extLst>
              <a:ext uri="{FF2B5EF4-FFF2-40B4-BE49-F238E27FC236}">
                <a16:creationId xmlns:a16="http://schemas.microsoft.com/office/drawing/2014/main" id="{C0DC59A1-A27D-423C-96E4-6595680A50FD}"/>
              </a:ext>
            </a:extLst>
          </p:cNvPr>
          <p:cNvSpPr>
            <a:spLocks noGrp="1"/>
          </p:cNvSpPr>
          <p:nvPr>
            <p:ph type="title" hasCustomPrompt="1"/>
          </p:nvPr>
        </p:nvSpPr>
        <p:spPr>
          <a:xfrm>
            <a:off x="586685" y="673941"/>
            <a:ext cx="8220885" cy="1249127"/>
          </a:xfrm>
          <a:prstGeom prst="rect">
            <a:avLst/>
          </a:prstGeom>
        </p:spPr>
        <p:txBody>
          <a:bodyPr/>
          <a:lstStyle>
            <a:lvl1pPr algn="l">
              <a:defRPr sz="3600" b="1">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a:t>Click to add main presentation title in English</a:t>
            </a:r>
            <a:br>
              <a:rPr lang="en-US"/>
            </a:br>
            <a:endParaRPr lang="en-GB"/>
          </a:p>
        </p:txBody>
      </p:sp>
      <p:cxnSp>
        <p:nvCxnSpPr>
          <p:cNvPr id="10" name="Straight Connector 9">
            <a:extLst>
              <a:ext uri="{FF2B5EF4-FFF2-40B4-BE49-F238E27FC236}">
                <a16:creationId xmlns:a16="http://schemas.microsoft.com/office/drawing/2014/main" id="{775E9E29-53BB-4934-B8AE-463AA796F086}"/>
              </a:ext>
            </a:extLst>
          </p:cNvPr>
          <p:cNvCxnSpPr>
            <a:cxnSpLocks/>
          </p:cNvCxnSpPr>
          <p:nvPr userDrawn="1"/>
        </p:nvCxnSpPr>
        <p:spPr>
          <a:xfrm>
            <a:off x="586684" y="1915212"/>
            <a:ext cx="9452862" cy="0"/>
          </a:xfrm>
          <a:prstGeom prst="line">
            <a:avLst/>
          </a:prstGeom>
          <a:ln w="63500" cap="rnd">
            <a:gradFill>
              <a:gsLst>
                <a:gs pos="49600">
                  <a:schemeClr val="bg1"/>
                </a:gs>
                <a:gs pos="0">
                  <a:srgbClr val="492F92"/>
                </a:gs>
                <a:gs pos="100000">
                  <a:srgbClr val="2F7C3A"/>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BD58126F-E0B2-43AC-B0A4-CA38692AD2E7}"/>
              </a:ext>
            </a:extLst>
          </p:cNvPr>
          <p:cNvSpPr>
            <a:spLocks noGrp="1"/>
          </p:cNvSpPr>
          <p:nvPr>
            <p:ph type="body" sz="quarter" idx="11" hasCustomPrompt="1"/>
          </p:nvPr>
        </p:nvSpPr>
        <p:spPr>
          <a:xfrm>
            <a:off x="587375" y="1922463"/>
            <a:ext cx="8220075" cy="1234019"/>
          </a:xfrm>
          <a:prstGeom prst="rect">
            <a:avLst/>
          </a:prstGeom>
        </p:spPr>
        <p:txBody>
          <a:bodyPr/>
          <a:lstStyle>
            <a:lvl1pPr marL="0" indent="0">
              <a:buNone/>
              <a:defRPr sz="3600" b="1">
                <a:solidFill>
                  <a:schemeClr val="bg1"/>
                </a:solidFill>
                <a:latin typeface="Ebrima" panose="02000000000000000000" pitchFamily="2" charset="0"/>
                <a:ea typeface="Ebrima" panose="02000000000000000000" pitchFamily="2" charset="0"/>
                <a:cs typeface="Ebrima" panose="02000000000000000000" pitchFamily="2" charset="0"/>
              </a:defRPr>
            </a:lvl1pPr>
          </a:lstStyle>
          <a:p>
            <a:pPr lvl="0"/>
            <a:r>
              <a:rPr lang="en-US"/>
              <a:t>Click to add main presentation title in Gaelic</a:t>
            </a:r>
            <a:endParaRPr lang="en-GB"/>
          </a:p>
        </p:txBody>
      </p:sp>
    </p:spTree>
    <p:extLst>
      <p:ext uri="{BB962C8B-B14F-4D97-AF65-F5344CB8AC3E}">
        <p14:creationId xmlns:p14="http://schemas.microsoft.com/office/powerpoint/2010/main" val="41718296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ullet List - 1 line title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85797"/>
            <a:ext cx="10972800" cy="706090"/>
          </a:xfrm>
          <a:prstGeom prst="rect">
            <a:avLst/>
          </a:prstGeom>
        </p:spPr>
        <p:txBody>
          <a:bodyPr/>
          <a:lstStyle>
            <a:lvl1pPr algn="l">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one line title</a:t>
            </a:r>
            <a:endParaRPr lang="en-GB"/>
          </a:p>
        </p:txBody>
      </p:sp>
      <p:sp>
        <p:nvSpPr>
          <p:cNvPr id="3" name="Content Placeholder 2"/>
          <p:cNvSpPr>
            <a:spLocks noGrp="1"/>
          </p:cNvSpPr>
          <p:nvPr>
            <p:ph idx="1" hasCustomPrompt="1"/>
          </p:nvPr>
        </p:nvSpPr>
        <p:spPr>
          <a:xfrm>
            <a:off x="1007436" y="1106208"/>
            <a:ext cx="10177131" cy="4984995"/>
          </a:xfrm>
          <a:prstGeom prst="rect">
            <a:avLst/>
          </a:prstGeom>
        </p:spPr>
        <p:txBody>
          <a:bodyPr/>
          <a:lstStyle>
            <a:lvl1pPr>
              <a:defRPr sz="2800">
                <a:latin typeface="Ebrima" panose="02000000000000000000" pitchFamily="2" charset="0"/>
                <a:ea typeface="Ebrima" panose="02000000000000000000" pitchFamily="2" charset="0"/>
                <a:cs typeface="Ebrima" panose="02000000000000000000" pitchFamily="2" charset="0"/>
              </a:defRPr>
            </a:lvl1pPr>
            <a:lvl2pPr>
              <a:defRPr sz="24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1801">
                <a:latin typeface="Ebrima" panose="02000000000000000000" pitchFamily="2" charset="0"/>
                <a:ea typeface="Ebrima" panose="02000000000000000000" pitchFamily="2" charset="0"/>
                <a:cs typeface="Ebrima" panose="02000000000000000000" pitchFamily="2" charset="0"/>
              </a:defRPr>
            </a:lvl4pPr>
            <a:lvl5pPr>
              <a:defRPr sz="1801">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00299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 Glen Affri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AE4B9-2DB3-4901-86A6-1B13F6F3ADF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85"/>
            <a:ext cx="12192000" cy="6856628"/>
          </a:xfrm>
          <a:prstGeom prst="rect">
            <a:avLst/>
          </a:prstGeom>
        </p:spPr>
      </p:pic>
      <p:pic>
        <p:nvPicPr>
          <p:cNvPr id="3" name="Picture 2">
            <a:extLst>
              <a:ext uri="{FF2B5EF4-FFF2-40B4-BE49-F238E27FC236}">
                <a16:creationId xmlns:a16="http://schemas.microsoft.com/office/drawing/2014/main" id="{03DE0E66-84A7-4807-BB24-90F54E4ECEA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686"/>
            <a:ext cx="12191999" cy="6856628"/>
          </a:xfrm>
          <a:prstGeom prst="rect">
            <a:avLst/>
          </a:prstGeom>
        </p:spPr>
      </p:pic>
      <p:sp>
        <p:nvSpPr>
          <p:cNvPr id="8" name="Text Placeholder 7">
            <a:extLst>
              <a:ext uri="{FF2B5EF4-FFF2-40B4-BE49-F238E27FC236}">
                <a16:creationId xmlns:a16="http://schemas.microsoft.com/office/drawing/2014/main" id="{76C0B04A-9A98-49B8-9371-70B13531677D}"/>
              </a:ext>
            </a:extLst>
          </p:cNvPr>
          <p:cNvSpPr>
            <a:spLocks noGrp="1"/>
          </p:cNvSpPr>
          <p:nvPr>
            <p:ph type="body" sz="quarter" idx="10" hasCustomPrompt="1"/>
          </p:nvPr>
        </p:nvSpPr>
        <p:spPr>
          <a:xfrm>
            <a:off x="320675" y="6259513"/>
            <a:ext cx="2120867" cy="301543"/>
          </a:xfrm>
          <a:prstGeom prst="rect">
            <a:avLst/>
          </a:prstGeom>
        </p:spPr>
        <p:txBody>
          <a:bodyPr/>
          <a:lstStyle>
            <a:lvl1pPr marL="0" indent="0">
              <a:buNone/>
              <a:defRPr sz="1200">
                <a:solidFill>
                  <a:schemeClr val="bg1"/>
                </a:solidFill>
              </a:defRPr>
            </a:lvl1pPr>
          </a:lstStyle>
          <a:p>
            <a:pPr lvl="0"/>
            <a:r>
              <a:rPr lang="en-US"/>
              <a:t>Glen Affric by CI Photography</a:t>
            </a:r>
            <a:endParaRPr lang="en-GB"/>
          </a:p>
        </p:txBody>
      </p:sp>
      <p:sp>
        <p:nvSpPr>
          <p:cNvPr id="10" name="Title 1">
            <a:extLst>
              <a:ext uri="{FF2B5EF4-FFF2-40B4-BE49-F238E27FC236}">
                <a16:creationId xmlns:a16="http://schemas.microsoft.com/office/drawing/2014/main" id="{07D8FAC9-BFAA-4D12-A47C-D30162685485}"/>
              </a:ext>
            </a:extLst>
          </p:cNvPr>
          <p:cNvSpPr>
            <a:spLocks noGrp="1"/>
          </p:cNvSpPr>
          <p:nvPr>
            <p:ph type="title" hasCustomPrompt="1"/>
          </p:nvPr>
        </p:nvSpPr>
        <p:spPr>
          <a:xfrm>
            <a:off x="586685" y="673941"/>
            <a:ext cx="8220885" cy="1249127"/>
          </a:xfrm>
          <a:prstGeom prst="rect">
            <a:avLst/>
          </a:prstGeom>
        </p:spPr>
        <p:txBody>
          <a:bodyPr/>
          <a:lstStyle>
            <a:lvl1pPr algn="l">
              <a:defRPr sz="3600" b="1">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a:t>Click to add main presentation title in English</a:t>
            </a:r>
            <a:br>
              <a:rPr lang="en-US"/>
            </a:br>
            <a:endParaRPr lang="en-GB"/>
          </a:p>
        </p:txBody>
      </p:sp>
      <p:cxnSp>
        <p:nvCxnSpPr>
          <p:cNvPr id="11" name="Straight Connector 10">
            <a:extLst>
              <a:ext uri="{FF2B5EF4-FFF2-40B4-BE49-F238E27FC236}">
                <a16:creationId xmlns:a16="http://schemas.microsoft.com/office/drawing/2014/main" id="{5F4C61E7-A02F-4FD7-8A13-D54759B0922B}"/>
              </a:ext>
            </a:extLst>
          </p:cNvPr>
          <p:cNvCxnSpPr>
            <a:cxnSpLocks/>
          </p:cNvCxnSpPr>
          <p:nvPr userDrawn="1"/>
        </p:nvCxnSpPr>
        <p:spPr>
          <a:xfrm>
            <a:off x="586684" y="1915212"/>
            <a:ext cx="9452862" cy="0"/>
          </a:xfrm>
          <a:prstGeom prst="line">
            <a:avLst/>
          </a:prstGeom>
          <a:ln w="63500" cap="rnd">
            <a:gradFill>
              <a:gsLst>
                <a:gs pos="49600">
                  <a:schemeClr val="bg1"/>
                </a:gs>
                <a:gs pos="0">
                  <a:srgbClr val="492F92"/>
                </a:gs>
                <a:gs pos="100000">
                  <a:srgbClr val="2F7C3A"/>
                </a:gs>
              </a:gsLst>
              <a:lin ang="0" scaled="0"/>
            </a:gra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C6A9212D-76A4-4875-ACC8-1DBF27737E54}"/>
              </a:ext>
            </a:extLst>
          </p:cNvPr>
          <p:cNvSpPr>
            <a:spLocks noGrp="1"/>
          </p:cNvSpPr>
          <p:nvPr>
            <p:ph type="body" sz="quarter" idx="11" hasCustomPrompt="1"/>
          </p:nvPr>
        </p:nvSpPr>
        <p:spPr>
          <a:xfrm>
            <a:off x="587375" y="1922463"/>
            <a:ext cx="8220075" cy="1234019"/>
          </a:xfrm>
          <a:prstGeom prst="rect">
            <a:avLst/>
          </a:prstGeom>
        </p:spPr>
        <p:txBody>
          <a:bodyPr/>
          <a:lstStyle>
            <a:lvl1pPr marL="0" indent="0">
              <a:buNone/>
              <a:defRPr sz="3600" b="1">
                <a:solidFill>
                  <a:schemeClr val="bg1"/>
                </a:solidFill>
                <a:latin typeface="Ebrima" panose="02000000000000000000" pitchFamily="2" charset="0"/>
                <a:ea typeface="Ebrima" panose="02000000000000000000" pitchFamily="2" charset="0"/>
                <a:cs typeface="Ebrima" panose="02000000000000000000" pitchFamily="2" charset="0"/>
              </a:defRPr>
            </a:lvl1pPr>
          </a:lstStyle>
          <a:p>
            <a:pPr lvl="0"/>
            <a:r>
              <a:rPr lang="en-US"/>
              <a:t>Click to add main presentation title in Gaelic</a:t>
            </a:r>
            <a:endParaRPr lang="en-GB"/>
          </a:p>
        </p:txBody>
      </p:sp>
    </p:spTree>
    <p:extLst>
      <p:ext uri="{BB962C8B-B14F-4D97-AF65-F5344CB8AC3E}">
        <p14:creationId xmlns:p14="http://schemas.microsoft.com/office/powerpoint/2010/main" val="4063190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 Achmelvich Beach">
    <p:spTree>
      <p:nvGrpSpPr>
        <p:cNvPr id="1" name=""/>
        <p:cNvGrpSpPr/>
        <p:nvPr/>
      </p:nvGrpSpPr>
      <p:grpSpPr>
        <a:xfrm>
          <a:off x="0" y="0"/>
          <a:ext cx="0" cy="0"/>
          <a:chOff x="0" y="0"/>
          <a:chExt cx="0" cy="0"/>
        </a:xfrm>
      </p:grpSpPr>
      <p:pic>
        <p:nvPicPr>
          <p:cNvPr id="3" name="Picture 2" descr="A beach with a body of water&#10;&#10;Description automatically generated with low confidence">
            <a:extLst>
              <a:ext uri="{FF2B5EF4-FFF2-40B4-BE49-F238E27FC236}">
                <a16:creationId xmlns:a16="http://schemas.microsoft.com/office/drawing/2014/main" id="{64A3EF4E-01C8-4B33-83B0-869FF30F47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85"/>
            <a:ext cx="12192000" cy="6856629"/>
          </a:xfrm>
          <a:prstGeom prst="rect">
            <a:avLst/>
          </a:prstGeom>
        </p:spPr>
      </p:pic>
      <p:pic>
        <p:nvPicPr>
          <p:cNvPr id="4" name="Picture 3">
            <a:extLst>
              <a:ext uri="{FF2B5EF4-FFF2-40B4-BE49-F238E27FC236}">
                <a16:creationId xmlns:a16="http://schemas.microsoft.com/office/drawing/2014/main" id="{6A64A9FB-011A-4C16-BB34-E193426FCF2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686"/>
            <a:ext cx="12191999" cy="6856628"/>
          </a:xfrm>
          <a:prstGeom prst="rect">
            <a:avLst/>
          </a:prstGeom>
        </p:spPr>
      </p:pic>
      <p:sp>
        <p:nvSpPr>
          <p:cNvPr id="7" name="Text Placeholder 7">
            <a:extLst>
              <a:ext uri="{FF2B5EF4-FFF2-40B4-BE49-F238E27FC236}">
                <a16:creationId xmlns:a16="http://schemas.microsoft.com/office/drawing/2014/main" id="{825C5A6F-27EB-4404-86B1-C62C24B36A2E}"/>
              </a:ext>
            </a:extLst>
          </p:cNvPr>
          <p:cNvSpPr>
            <a:spLocks noGrp="1"/>
          </p:cNvSpPr>
          <p:nvPr>
            <p:ph type="body" sz="quarter" idx="10" hasCustomPrompt="1"/>
          </p:nvPr>
        </p:nvSpPr>
        <p:spPr>
          <a:xfrm>
            <a:off x="320675" y="6259513"/>
            <a:ext cx="2545073" cy="301543"/>
          </a:xfrm>
          <a:prstGeom prst="rect">
            <a:avLst/>
          </a:prstGeom>
        </p:spPr>
        <p:txBody>
          <a:bodyPr/>
          <a:lstStyle>
            <a:lvl1pPr marL="0" indent="0">
              <a:buNone/>
              <a:defRPr sz="1200">
                <a:solidFill>
                  <a:schemeClr val="bg1"/>
                </a:solidFill>
              </a:defRPr>
            </a:lvl1pPr>
          </a:lstStyle>
          <a:p>
            <a:pPr lvl="0"/>
            <a:r>
              <a:rPr lang="en-US"/>
              <a:t>Achmelvich Beach</a:t>
            </a:r>
            <a:endParaRPr lang="en-GB"/>
          </a:p>
        </p:txBody>
      </p:sp>
      <p:sp>
        <p:nvSpPr>
          <p:cNvPr id="9" name="Title 1">
            <a:extLst>
              <a:ext uri="{FF2B5EF4-FFF2-40B4-BE49-F238E27FC236}">
                <a16:creationId xmlns:a16="http://schemas.microsoft.com/office/drawing/2014/main" id="{D71A2345-C130-4B10-847A-C71AD5787044}"/>
              </a:ext>
            </a:extLst>
          </p:cNvPr>
          <p:cNvSpPr>
            <a:spLocks noGrp="1"/>
          </p:cNvSpPr>
          <p:nvPr>
            <p:ph type="title" hasCustomPrompt="1"/>
          </p:nvPr>
        </p:nvSpPr>
        <p:spPr>
          <a:xfrm>
            <a:off x="586685" y="673941"/>
            <a:ext cx="8220885" cy="1249127"/>
          </a:xfrm>
          <a:prstGeom prst="rect">
            <a:avLst/>
          </a:prstGeom>
        </p:spPr>
        <p:txBody>
          <a:bodyPr/>
          <a:lstStyle>
            <a:lvl1pPr algn="l">
              <a:defRPr sz="3600" b="1">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a:t>Click to add main presentation title in English</a:t>
            </a:r>
            <a:br>
              <a:rPr lang="en-US"/>
            </a:br>
            <a:endParaRPr lang="en-GB"/>
          </a:p>
        </p:txBody>
      </p:sp>
      <p:cxnSp>
        <p:nvCxnSpPr>
          <p:cNvPr id="10" name="Straight Connector 9">
            <a:extLst>
              <a:ext uri="{FF2B5EF4-FFF2-40B4-BE49-F238E27FC236}">
                <a16:creationId xmlns:a16="http://schemas.microsoft.com/office/drawing/2014/main" id="{83199E7E-67DD-4BB9-8BE8-C4AB5EC30935}"/>
              </a:ext>
            </a:extLst>
          </p:cNvPr>
          <p:cNvCxnSpPr>
            <a:cxnSpLocks/>
          </p:cNvCxnSpPr>
          <p:nvPr userDrawn="1"/>
        </p:nvCxnSpPr>
        <p:spPr>
          <a:xfrm>
            <a:off x="586684" y="1915212"/>
            <a:ext cx="9452862" cy="0"/>
          </a:xfrm>
          <a:prstGeom prst="line">
            <a:avLst/>
          </a:prstGeom>
          <a:ln w="63500" cap="rnd">
            <a:gradFill>
              <a:gsLst>
                <a:gs pos="49600">
                  <a:schemeClr val="bg1"/>
                </a:gs>
                <a:gs pos="0">
                  <a:srgbClr val="492F92"/>
                </a:gs>
                <a:gs pos="100000">
                  <a:srgbClr val="2F7C3A"/>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CC257CD9-08CD-4FD2-9981-6043205B4A0B}"/>
              </a:ext>
            </a:extLst>
          </p:cNvPr>
          <p:cNvSpPr>
            <a:spLocks noGrp="1"/>
          </p:cNvSpPr>
          <p:nvPr>
            <p:ph type="body" sz="quarter" idx="11" hasCustomPrompt="1"/>
          </p:nvPr>
        </p:nvSpPr>
        <p:spPr>
          <a:xfrm>
            <a:off x="587375" y="1922463"/>
            <a:ext cx="8220075" cy="1234019"/>
          </a:xfrm>
          <a:prstGeom prst="rect">
            <a:avLst/>
          </a:prstGeom>
        </p:spPr>
        <p:txBody>
          <a:bodyPr/>
          <a:lstStyle>
            <a:lvl1pPr marL="0" indent="0">
              <a:buNone/>
              <a:defRPr sz="3600" b="1">
                <a:solidFill>
                  <a:schemeClr val="bg1"/>
                </a:solidFill>
                <a:latin typeface="Ebrima" panose="02000000000000000000" pitchFamily="2" charset="0"/>
                <a:ea typeface="Ebrima" panose="02000000000000000000" pitchFamily="2" charset="0"/>
                <a:cs typeface="Ebrima" panose="02000000000000000000" pitchFamily="2" charset="0"/>
              </a:defRPr>
            </a:lvl1pPr>
          </a:lstStyle>
          <a:p>
            <a:pPr lvl="0"/>
            <a:r>
              <a:rPr lang="en-US"/>
              <a:t>Click to add main presentation title in Gaelic</a:t>
            </a:r>
            <a:endParaRPr lang="en-GB"/>
          </a:p>
        </p:txBody>
      </p:sp>
    </p:spTree>
    <p:extLst>
      <p:ext uri="{BB962C8B-B14F-4D97-AF65-F5344CB8AC3E}">
        <p14:creationId xmlns:p14="http://schemas.microsoft.com/office/powerpoint/2010/main" val="746822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 Sutherland Hills">
    <p:spTree>
      <p:nvGrpSpPr>
        <p:cNvPr id="1" name=""/>
        <p:cNvGrpSpPr/>
        <p:nvPr/>
      </p:nvGrpSpPr>
      <p:grpSpPr>
        <a:xfrm>
          <a:off x="0" y="0"/>
          <a:ext cx="0" cy="0"/>
          <a:chOff x="0" y="0"/>
          <a:chExt cx="0" cy="0"/>
        </a:xfrm>
      </p:grpSpPr>
      <p:pic>
        <p:nvPicPr>
          <p:cNvPr id="5" name="Picture 4" descr="A picture containing mountain, grass, outdoor, sky&#10;&#10;Description automatically generated">
            <a:extLst>
              <a:ext uri="{FF2B5EF4-FFF2-40B4-BE49-F238E27FC236}">
                <a16:creationId xmlns:a16="http://schemas.microsoft.com/office/drawing/2014/main" id="{808C0DE4-EB52-415A-84A1-5384D10429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85"/>
            <a:ext cx="12192000" cy="6856629"/>
          </a:xfrm>
          <a:prstGeom prst="rect">
            <a:avLst/>
          </a:prstGeom>
        </p:spPr>
      </p:pic>
      <p:pic>
        <p:nvPicPr>
          <p:cNvPr id="3" name="Picture 2">
            <a:extLst>
              <a:ext uri="{FF2B5EF4-FFF2-40B4-BE49-F238E27FC236}">
                <a16:creationId xmlns:a16="http://schemas.microsoft.com/office/drawing/2014/main" id="{2BCB4934-EFE3-40BD-9B55-499352BBA77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686"/>
            <a:ext cx="12191999" cy="6856628"/>
          </a:xfrm>
          <a:prstGeom prst="rect">
            <a:avLst/>
          </a:prstGeom>
        </p:spPr>
      </p:pic>
      <p:sp>
        <p:nvSpPr>
          <p:cNvPr id="7" name="Text Placeholder 7">
            <a:extLst>
              <a:ext uri="{FF2B5EF4-FFF2-40B4-BE49-F238E27FC236}">
                <a16:creationId xmlns:a16="http://schemas.microsoft.com/office/drawing/2014/main" id="{E1EB5674-D689-4052-A018-5407EE8E0F89}"/>
              </a:ext>
            </a:extLst>
          </p:cNvPr>
          <p:cNvSpPr>
            <a:spLocks noGrp="1"/>
          </p:cNvSpPr>
          <p:nvPr>
            <p:ph type="body" sz="quarter" idx="10" hasCustomPrompt="1"/>
          </p:nvPr>
        </p:nvSpPr>
        <p:spPr>
          <a:xfrm>
            <a:off x="320675" y="6259513"/>
            <a:ext cx="2545073" cy="301543"/>
          </a:xfrm>
          <a:prstGeom prst="rect">
            <a:avLst/>
          </a:prstGeom>
        </p:spPr>
        <p:txBody>
          <a:bodyPr/>
          <a:lstStyle>
            <a:lvl1pPr marL="0" indent="0">
              <a:buNone/>
              <a:defRPr sz="1200">
                <a:solidFill>
                  <a:schemeClr val="bg1"/>
                </a:solidFill>
              </a:defRPr>
            </a:lvl1pPr>
          </a:lstStyle>
          <a:p>
            <a:pPr lvl="0"/>
            <a:r>
              <a:rPr lang="en-US"/>
              <a:t>Sutherland Hills</a:t>
            </a:r>
            <a:endParaRPr lang="en-GB"/>
          </a:p>
        </p:txBody>
      </p:sp>
      <p:sp>
        <p:nvSpPr>
          <p:cNvPr id="9" name="Title 1">
            <a:extLst>
              <a:ext uri="{FF2B5EF4-FFF2-40B4-BE49-F238E27FC236}">
                <a16:creationId xmlns:a16="http://schemas.microsoft.com/office/drawing/2014/main" id="{6AFC8AD7-577D-471F-A9AF-A507FFA70ED2}"/>
              </a:ext>
            </a:extLst>
          </p:cNvPr>
          <p:cNvSpPr>
            <a:spLocks noGrp="1"/>
          </p:cNvSpPr>
          <p:nvPr>
            <p:ph type="title" hasCustomPrompt="1"/>
          </p:nvPr>
        </p:nvSpPr>
        <p:spPr>
          <a:xfrm>
            <a:off x="586685" y="673941"/>
            <a:ext cx="8220885" cy="1249127"/>
          </a:xfrm>
          <a:prstGeom prst="rect">
            <a:avLst/>
          </a:prstGeom>
        </p:spPr>
        <p:txBody>
          <a:bodyPr/>
          <a:lstStyle>
            <a:lvl1pPr algn="l">
              <a:defRPr sz="3600" b="1">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a:t>Click to add main presentation title in English</a:t>
            </a:r>
            <a:br>
              <a:rPr lang="en-US"/>
            </a:br>
            <a:endParaRPr lang="en-GB"/>
          </a:p>
        </p:txBody>
      </p:sp>
      <p:cxnSp>
        <p:nvCxnSpPr>
          <p:cNvPr id="10" name="Straight Connector 9">
            <a:extLst>
              <a:ext uri="{FF2B5EF4-FFF2-40B4-BE49-F238E27FC236}">
                <a16:creationId xmlns:a16="http://schemas.microsoft.com/office/drawing/2014/main" id="{A49CDFDD-DAC4-44F6-85C7-4A85022CA225}"/>
              </a:ext>
            </a:extLst>
          </p:cNvPr>
          <p:cNvCxnSpPr>
            <a:cxnSpLocks/>
          </p:cNvCxnSpPr>
          <p:nvPr userDrawn="1"/>
        </p:nvCxnSpPr>
        <p:spPr>
          <a:xfrm>
            <a:off x="586684" y="1915212"/>
            <a:ext cx="9452862" cy="0"/>
          </a:xfrm>
          <a:prstGeom prst="line">
            <a:avLst/>
          </a:prstGeom>
          <a:ln w="63500" cap="rnd">
            <a:gradFill>
              <a:gsLst>
                <a:gs pos="49600">
                  <a:schemeClr val="bg1"/>
                </a:gs>
                <a:gs pos="0">
                  <a:srgbClr val="492F92"/>
                </a:gs>
                <a:gs pos="100000">
                  <a:srgbClr val="2F7C3A"/>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82384D27-D96C-487F-BBC4-CF7A3067C186}"/>
              </a:ext>
            </a:extLst>
          </p:cNvPr>
          <p:cNvSpPr>
            <a:spLocks noGrp="1"/>
          </p:cNvSpPr>
          <p:nvPr>
            <p:ph type="body" sz="quarter" idx="11" hasCustomPrompt="1"/>
          </p:nvPr>
        </p:nvSpPr>
        <p:spPr>
          <a:xfrm>
            <a:off x="587375" y="1922463"/>
            <a:ext cx="8220075" cy="1234019"/>
          </a:xfrm>
          <a:prstGeom prst="rect">
            <a:avLst/>
          </a:prstGeom>
        </p:spPr>
        <p:txBody>
          <a:bodyPr/>
          <a:lstStyle>
            <a:lvl1pPr marL="0" indent="0">
              <a:buNone/>
              <a:defRPr sz="3600" b="1">
                <a:solidFill>
                  <a:schemeClr val="bg1"/>
                </a:solidFill>
                <a:latin typeface="Ebrima" panose="02000000000000000000" pitchFamily="2" charset="0"/>
                <a:ea typeface="Ebrima" panose="02000000000000000000" pitchFamily="2" charset="0"/>
                <a:cs typeface="Ebrima" panose="02000000000000000000" pitchFamily="2" charset="0"/>
              </a:defRPr>
            </a:lvl1pPr>
          </a:lstStyle>
          <a:p>
            <a:pPr lvl="0"/>
            <a:r>
              <a:rPr lang="en-US"/>
              <a:t>Click to add main presentation title in Gaelic</a:t>
            </a:r>
            <a:endParaRPr lang="en-GB"/>
          </a:p>
        </p:txBody>
      </p:sp>
    </p:spTree>
    <p:extLst>
      <p:ext uri="{BB962C8B-B14F-4D97-AF65-F5344CB8AC3E}">
        <p14:creationId xmlns:p14="http://schemas.microsoft.com/office/powerpoint/2010/main" val="1788356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 Inverness City Centre">
    <p:spTree>
      <p:nvGrpSpPr>
        <p:cNvPr id="1" name=""/>
        <p:cNvGrpSpPr/>
        <p:nvPr/>
      </p:nvGrpSpPr>
      <p:grpSpPr>
        <a:xfrm>
          <a:off x="0" y="0"/>
          <a:ext cx="0" cy="0"/>
          <a:chOff x="0" y="0"/>
          <a:chExt cx="0" cy="0"/>
        </a:xfrm>
      </p:grpSpPr>
      <p:pic>
        <p:nvPicPr>
          <p:cNvPr id="4" name="Picture 3" descr="A picture containing sky, outdoor, docked, several&#10;&#10;Description automatically generated">
            <a:extLst>
              <a:ext uri="{FF2B5EF4-FFF2-40B4-BE49-F238E27FC236}">
                <a16:creationId xmlns:a16="http://schemas.microsoft.com/office/drawing/2014/main" id="{694E6D9C-7AA1-4E7F-84A1-B90DEA3D80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85"/>
            <a:ext cx="12192000" cy="6856629"/>
          </a:xfrm>
          <a:prstGeom prst="rect">
            <a:avLst/>
          </a:prstGeom>
        </p:spPr>
      </p:pic>
      <p:pic>
        <p:nvPicPr>
          <p:cNvPr id="5" name="Picture 4">
            <a:extLst>
              <a:ext uri="{FF2B5EF4-FFF2-40B4-BE49-F238E27FC236}">
                <a16:creationId xmlns:a16="http://schemas.microsoft.com/office/drawing/2014/main" id="{C30B609E-BE23-4D11-8C11-CA05C2C98B7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686"/>
            <a:ext cx="12191999" cy="6856628"/>
          </a:xfrm>
          <a:prstGeom prst="rect">
            <a:avLst/>
          </a:prstGeom>
        </p:spPr>
      </p:pic>
      <p:sp>
        <p:nvSpPr>
          <p:cNvPr id="7" name="Text Placeholder 7">
            <a:extLst>
              <a:ext uri="{FF2B5EF4-FFF2-40B4-BE49-F238E27FC236}">
                <a16:creationId xmlns:a16="http://schemas.microsoft.com/office/drawing/2014/main" id="{3543BC69-808E-4D50-8FE1-5E8D1BB9900A}"/>
              </a:ext>
            </a:extLst>
          </p:cNvPr>
          <p:cNvSpPr>
            <a:spLocks noGrp="1"/>
          </p:cNvSpPr>
          <p:nvPr>
            <p:ph type="body" sz="quarter" idx="10" hasCustomPrompt="1"/>
          </p:nvPr>
        </p:nvSpPr>
        <p:spPr>
          <a:xfrm>
            <a:off x="320675" y="6259513"/>
            <a:ext cx="2545073" cy="301543"/>
          </a:xfrm>
          <a:prstGeom prst="rect">
            <a:avLst/>
          </a:prstGeom>
        </p:spPr>
        <p:txBody>
          <a:bodyPr/>
          <a:lstStyle>
            <a:lvl1pPr marL="0" indent="0">
              <a:buNone/>
              <a:defRPr sz="1200">
                <a:solidFill>
                  <a:schemeClr val="bg1"/>
                </a:solidFill>
              </a:defRPr>
            </a:lvl1pPr>
          </a:lstStyle>
          <a:p>
            <a:pPr lvl="0"/>
            <a:r>
              <a:rPr lang="en-US"/>
              <a:t>Inverness City Centre</a:t>
            </a:r>
            <a:endParaRPr lang="en-GB"/>
          </a:p>
        </p:txBody>
      </p:sp>
      <p:sp>
        <p:nvSpPr>
          <p:cNvPr id="9" name="Title 1">
            <a:extLst>
              <a:ext uri="{FF2B5EF4-FFF2-40B4-BE49-F238E27FC236}">
                <a16:creationId xmlns:a16="http://schemas.microsoft.com/office/drawing/2014/main" id="{C0DC59A1-A27D-423C-96E4-6595680A50FD}"/>
              </a:ext>
            </a:extLst>
          </p:cNvPr>
          <p:cNvSpPr>
            <a:spLocks noGrp="1"/>
          </p:cNvSpPr>
          <p:nvPr>
            <p:ph type="title" hasCustomPrompt="1"/>
          </p:nvPr>
        </p:nvSpPr>
        <p:spPr>
          <a:xfrm>
            <a:off x="586685" y="673941"/>
            <a:ext cx="8220885" cy="1249127"/>
          </a:xfrm>
          <a:prstGeom prst="rect">
            <a:avLst/>
          </a:prstGeom>
        </p:spPr>
        <p:txBody>
          <a:bodyPr/>
          <a:lstStyle>
            <a:lvl1pPr algn="l">
              <a:defRPr sz="3600" b="1">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a:t>Click to add main presentation title in English</a:t>
            </a:r>
            <a:br>
              <a:rPr lang="en-US"/>
            </a:br>
            <a:endParaRPr lang="en-GB"/>
          </a:p>
        </p:txBody>
      </p:sp>
      <p:cxnSp>
        <p:nvCxnSpPr>
          <p:cNvPr id="10" name="Straight Connector 9">
            <a:extLst>
              <a:ext uri="{FF2B5EF4-FFF2-40B4-BE49-F238E27FC236}">
                <a16:creationId xmlns:a16="http://schemas.microsoft.com/office/drawing/2014/main" id="{775E9E29-53BB-4934-B8AE-463AA796F086}"/>
              </a:ext>
            </a:extLst>
          </p:cNvPr>
          <p:cNvCxnSpPr>
            <a:cxnSpLocks/>
          </p:cNvCxnSpPr>
          <p:nvPr userDrawn="1"/>
        </p:nvCxnSpPr>
        <p:spPr>
          <a:xfrm>
            <a:off x="586684" y="1915212"/>
            <a:ext cx="9452862" cy="0"/>
          </a:xfrm>
          <a:prstGeom prst="line">
            <a:avLst/>
          </a:prstGeom>
          <a:ln w="63500" cap="rnd">
            <a:gradFill>
              <a:gsLst>
                <a:gs pos="49600">
                  <a:schemeClr val="bg1"/>
                </a:gs>
                <a:gs pos="0">
                  <a:srgbClr val="492F92"/>
                </a:gs>
                <a:gs pos="100000">
                  <a:srgbClr val="2F7C3A"/>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BD58126F-E0B2-43AC-B0A4-CA38692AD2E7}"/>
              </a:ext>
            </a:extLst>
          </p:cNvPr>
          <p:cNvSpPr>
            <a:spLocks noGrp="1"/>
          </p:cNvSpPr>
          <p:nvPr>
            <p:ph type="body" sz="quarter" idx="11" hasCustomPrompt="1"/>
          </p:nvPr>
        </p:nvSpPr>
        <p:spPr>
          <a:xfrm>
            <a:off x="587375" y="1922463"/>
            <a:ext cx="8220075" cy="1234019"/>
          </a:xfrm>
          <a:prstGeom prst="rect">
            <a:avLst/>
          </a:prstGeom>
        </p:spPr>
        <p:txBody>
          <a:bodyPr/>
          <a:lstStyle>
            <a:lvl1pPr marL="0" indent="0">
              <a:buNone/>
              <a:defRPr sz="3600" b="1">
                <a:solidFill>
                  <a:schemeClr val="bg1"/>
                </a:solidFill>
                <a:latin typeface="Ebrima" panose="02000000000000000000" pitchFamily="2" charset="0"/>
                <a:ea typeface="Ebrima" panose="02000000000000000000" pitchFamily="2" charset="0"/>
                <a:cs typeface="Ebrima" panose="02000000000000000000" pitchFamily="2" charset="0"/>
              </a:defRPr>
            </a:lvl1pPr>
          </a:lstStyle>
          <a:p>
            <a:pPr lvl="0"/>
            <a:r>
              <a:rPr lang="en-US"/>
              <a:t>Click to add main presentation title in Gaelic</a:t>
            </a:r>
            <a:endParaRPr lang="en-GB"/>
          </a:p>
        </p:txBody>
      </p:sp>
    </p:spTree>
    <p:extLst>
      <p:ext uri="{BB962C8B-B14F-4D97-AF65-F5344CB8AC3E}">
        <p14:creationId xmlns:p14="http://schemas.microsoft.com/office/powerpoint/2010/main" val="4027893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2.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5.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image" Target="../media/image16.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theme" Target="../theme/theme4.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037679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txStyles>
    <p:titleStyle>
      <a:lvl1pPr algn="ctr" defTabSz="914411" rtl="0" eaLnBrk="1" latinLnBrk="0" hangingPunct="1">
        <a:spcBef>
          <a:spcPct val="0"/>
        </a:spcBef>
        <a:buNone/>
        <a:defRPr sz="4400" kern="1200">
          <a:solidFill>
            <a:schemeClr val="tx1"/>
          </a:solidFill>
          <a:latin typeface="+mj-lt"/>
          <a:ea typeface="+mj-ea"/>
          <a:cs typeface="+mj-cs"/>
        </a:defRPr>
      </a:lvl1pPr>
    </p:titleStyle>
    <p:bodyStyle>
      <a:lvl1pPr marL="342904" indent="-342904" algn="l" defTabSz="91441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9" indent="-285753" algn="l" defTabSz="91441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15" indent="-228604" algn="l" defTabSz="91441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21" indent="-228604"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27" indent="-228604"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32" indent="-228604"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38" indent="-228604"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44" indent="-228604"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49" indent="-228604"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196166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7BFD04D-FEFA-4DFF-8DD1-9F8AC89D01A9}"/>
              </a:ext>
            </a:extLst>
          </p:cNvPr>
          <p:cNvCxnSpPr/>
          <p:nvPr userDrawn="1"/>
        </p:nvCxnSpPr>
        <p:spPr>
          <a:xfrm>
            <a:off x="681037" y="419100"/>
            <a:ext cx="10829925" cy="0"/>
          </a:xfrm>
          <a:prstGeom prst="line">
            <a:avLst/>
          </a:prstGeom>
          <a:ln w="63500" cap="rnd">
            <a:gradFill>
              <a:gsLst>
                <a:gs pos="49600">
                  <a:schemeClr val="bg1"/>
                </a:gs>
                <a:gs pos="0">
                  <a:srgbClr val="492F92"/>
                </a:gs>
                <a:gs pos="100000">
                  <a:srgbClr val="2F7C3A"/>
                </a:gs>
              </a:gsLst>
              <a:lin ang="0" scaled="0"/>
            </a:gra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1DF37DD-0862-48F0-95F0-507003DD659C}"/>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0" y="6246887"/>
            <a:ext cx="12192000" cy="610696"/>
          </a:xfrm>
          <a:prstGeom prst="rect">
            <a:avLst/>
          </a:prstGeom>
        </p:spPr>
      </p:pic>
      <p:sp>
        <p:nvSpPr>
          <p:cNvPr id="8" name="Text Placeholder 9">
            <a:extLst>
              <a:ext uri="{FF2B5EF4-FFF2-40B4-BE49-F238E27FC236}">
                <a16:creationId xmlns:a16="http://schemas.microsoft.com/office/drawing/2014/main" id="{996E62E4-E812-4F2B-92BA-28592E801772}"/>
              </a:ext>
            </a:extLst>
          </p:cNvPr>
          <p:cNvSpPr txBox="1">
            <a:spLocks/>
          </p:cNvSpPr>
          <p:nvPr userDrawn="1"/>
        </p:nvSpPr>
        <p:spPr>
          <a:xfrm>
            <a:off x="8767762" y="6362308"/>
            <a:ext cx="2743200" cy="404004"/>
          </a:xfrm>
          <a:prstGeom prst="rect">
            <a:avLst/>
          </a:prstGeom>
        </p:spPr>
        <p:txBody>
          <a:bodyPr anchor="ctr" anchorCtr="0"/>
          <a:lstStyle>
            <a:lvl1pPr marL="0" indent="0" algn="r" defTabSz="914411"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742959" indent="-285753" algn="l" defTabSz="91441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15" indent="-228604" algn="l" defTabSz="91441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21" indent="-228604"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27" indent="-228604"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32" indent="-228604"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38" indent="-228604"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44" indent="-228604"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49" indent="-228604"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fld id="{4CFF70A7-DF53-472E-8D71-46AA8F37BBDA}" type="slidenum">
              <a:rPr lang="en-US" smtClean="0">
                <a:solidFill>
                  <a:schemeClr val="bg1"/>
                </a:solidFill>
              </a:rPr>
              <a:pPr/>
              <a:t>‹#›</a:t>
            </a:fld>
            <a:endParaRPr lang="en-GB">
              <a:solidFill>
                <a:schemeClr val="bg1"/>
              </a:solidFill>
            </a:endParaRPr>
          </a:p>
        </p:txBody>
      </p:sp>
    </p:spTree>
    <p:extLst>
      <p:ext uri="{BB962C8B-B14F-4D97-AF65-F5344CB8AC3E}">
        <p14:creationId xmlns:p14="http://schemas.microsoft.com/office/powerpoint/2010/main" val="175362192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ctr" defTabSz="914411" rtl="0" eaLnBrk="1" latinLnBrk="0" hangingPunct="1">
        <a:spcBef>
          <a:spcPct val="0"/>
        </a:spcBef>
        <a:buNone/>
        <a:defRPr sz="4400" kern="1200">
          <a:solidFill>
            <a:schemeClr val="tx1"/>
          </a:solidFill>
          <a:latin typeface="+mj-lt"/>
          <a:ea typeface="+mj-ea"/>
          <a:cs typeface="+mj-cs"/>
        </a:defRPr>
      </a:lvl1pPr>
    </p:titleStyle>
    <p:bodyStyle>
      <a:lvl1pPr marL="342904" indent="-342904" algn="l" defTabSz="91441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9" indent="-285753" algn="l" defTabSz="91441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15" indent="-228604" algn="l" defTabSz="91441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21" indent="-228604"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27" indent="-228604"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32" indent="-228604"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38" indent="-228604"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44" indent="-228604"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49" indent="-228604"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CB222B-AC28-4812-9A35-5A98E6A740C2}"/>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p:blipFill>
        <p:spPr>
          <a:xfrm>
            <a:off x="-1" y="6255669"/>
            <a:ext cx="12192000" cy="607040"/>
          </a:xfrm>
          <a:prstGeom prst="rect">
            <a:avLst/>
          </a:prstGeom>
        </p:spPr>
      </p:pic>
      <p:sp>
        <p:nvSpPr>
          <p:cNvPr id="14" name="Text Placeholder 9">
            <a:extLst>
              <a:ext uri="{FF2B5EF4-FFF2-40B4-BE49-F238E27FC236}">
                <a16:creationId xmlns:a16="http://schemas.microsoft.com/office/drawing/2014/main" id="{9CF852A3-95AF-40E9-B4B8-D2F0794891C0}"/>
              </a:ext>
            </a:extLst>
          </p:cNvPr>
          <p:cNvSpPr txBox="1">
            <a:spLocks/>
          </p:cNvSpPr>
          <p:nvPr userDrawn="1"/>
        </p:nvSpPr>
        <p:spPr>
          <a:xfrm>
            <a:off x="8767762" y="6362308"/>
            <a:ext cx="2743200" cy="404004"/>
          </a:xfrm>
          <a:prstGeom prst="rect">
            <a:avLst/>
          </a:prstGeom>
        </p:spPr>
        <p:txBody>
          <a:bodyPr anchor="ctr" anchorCtr="0"/>
          <a:lstStyle>
            <a:lvl1pPr marL="0" indent="0" algn="r" defTabSz="914411"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742959" indent="-285753" algn="l" defTabSz="91441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15" indent="-228604" algn="l" defTabSz="91441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21" indent="-228604"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27" indent="-228604"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32" indent="-228604"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38" indent="-228604"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44" indent="-228604"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49" indent="-228604"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fld id="{4CFF70A7-DF53-472E-8D71-46AA8F37BBDA}" type="slidenum">
              <a:rPr lang="en-US" smtClean="0">
                <a:solidFill>
                  <a:schemeClr val="bg1"/>
                </a:solidFill>
              </a:rPr>
              <a:pPr/>
              <a:t>‹#›</a:t>
            </a:fld>
            <a:endParaRPr lang="en-GB">
              <a:solidFill>
                <a:schemeClr val="bg1"/>
              </a:solidFill>
            </a:endParaRPr>
          </a:p>
        </p:txBody>
      </p:sp>
      <p:cxnSp>
        <p:nvCxnSpPr>
          <p:cNvPr id="5" name="Straight Connector 4">
            <a:extLst>
              <a:ext uri="{FF2B5EF4-FFF2-40B4-BE49-F238E27FC236}">
                <a16:creationId xmlns:a16="http://schemas.microsoft.com/office/drawing/2014/main" id="{6633732E-851C-413D-B16C-5E8068F3D66D}"/>
              </a:ext>
            </a:extLst>
          </p:cNvPr>
          <p:cNvCxnSpPr/>
          <p:nvPr userDrawn="1"/>
        </p:nvCxnSpPr>
        <p:spPr>
          <a:xfrm>
            <a:off x="681037" y="419100"/>
            <a:ext cx="10829925" cy="0"/>
          </a:xfrm>
          <a:prstGeom prst="line">
            <a:avLst/>
          </a:prstGeom>
          <a:ln w="63500" cap="rnd">
            <a:gradFill>
              <a:gsLst>
                <a:gs pos="100000">
                  <a:srgbClr val="492F92"/>
                </a:gs>
                <a:gs pos="0">
                  <a:srgbClr val="2F7C3A"/>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881684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Lst>
  <p:txStyles>
    <p:titleStyle>
      <a:lvl1pPr algn="l" defTabSz="914411" rtl="0" eaLnBrk="1" latinLnBrk="0" hangingPunct="1">
        <a:lnSpc>
          <a:spcPct val="90000"/>
        </a:lnSpc>
        <a:spcBef>
          <a:spcPct val="0"/>
        </a:spcBef>
        <a:buNone/>
        <a:defRPr sz="4000" b="1" kern="1200">
          <a:solidFill>
            <a:srgbClr val="492F92"/>
          </a:solidFill>
          <a:latin typeface="Ebrima" panose="02000000000000000000" pitchFamily="2" charset="0"/>
          <a:ea typeface="Ebrima" panose="02000000000000000000" pitchFamily="2" charset="0"/>
          <a:cs typeface="Ebrima" panose="02000000000000000000" pitchFamily="2" charset="0"/>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Ebrima" panose="02000000000000000000" pitchFamily="2" charset="0"/>
          <a:ea typeface="Ebrima" panose="02000000000000000000" pitchFamily="2" charset="0"/>
          <a:cs typeface="Ebrima" panose="02000000000000000000" pitchFamily="2" charset="0"/>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Ebrima" panose="02000000000000000000" pitchFamily="2" charset="0"/>
          <a:ea typeface="Ebrima" panose="02000000000000000000" pitchFamily="2" charset="0"/>
          <a:cs typeface="Ebrima" panose="02000000000000000000" pitchFamily="2" charset="0"/>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Ebrima" panose="02000000000000000000" pitchFamily="2" charset="0"/>
          <a:ea typeface="Ebrima" panose="02000000000000000000" pitchFamily="2" charset="0"/>
          <a:cs typeface="Ebrima" panose="02000000000000000000" pitchFamily="2" charset="0"/>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Ebrima" panose="02000000000000000000" pitchFamily="2" charset="0"/>
          <a:ea typeface="Ebrima" panose="02000000000000000000" pitchFamily="2" charset="0"/>
          <a:cs typeface="Ebrima" panose="02000000000000000000" pitchFamily="2"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cid:2d921f51-2491-4e04-8e13-8b1e583bbbff@GBRP265.PROD.OUTLOOK.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091B9A-E07B-D7B8-B069-F3E5EB0419B3}"/>
              </a:ext>
              <a:ext uri="{C183D7F6-B498-43B3-948B-1728B52AA6E4}">
                <adec:decorative xmlns:adec="http://schemas.microsoft.com/office/drawing/2017/decorative" val="1"/>
              </a:ext>
            </a:extLst>
          </p:cNvPr>
          <p:cNvSpPr>
            <a:spLocks noGrp="1"/>
          </p:cNvSpPr>
          <p:nvPr>
            <p:ph type="body" sz="quarter" idx="10"/>
          </p:nvPr>
        </p:nvSpPr>
        <p:spPr>
          <a:xfrm>
            <a:off x="320675" y="6388910"/>
            <a:ext cx="2545073" cy="301543"/>
          </a:xfrm>
        </p:spPr>
        <p:txBody>
          <a:bodyPr/>
          <a:lstStyle/>
          <a:p>
            <a:r>
              <a:rPr lang="en-GB" dirty="0"/>
              <a:t>4 September 2024</a:t>
            </a:r>
          </a:p>
        </p:txBody>
      </p:sp>
      <p:sp>
        <p:nvSpPr>
          <p:cNvPr id="3" name="Title 2">
            <a:extLst>
              <a:ext uri="{FF2B5EF4-FFF2-40B4-BE49-F238E27FC236}">
                <a16:creationId xmlns:a16="http://schemas.microsoft.com/office/drawing/2014/main" id="{C3D90D7C-377E-61B5-251A-ECAED4D18356}"/>
              </a:ext>
              <a:ext uri="{C183D7F6-B498-43B3-948B-1728B52AA6E4}">
                <adec:decorative xmlns:adec="http://schemas.microsoft.com/office/drawing/2017/decorative" val="1"/>
              </a:ext>
            </a:extLst>
          </p:cNvPr>
          <p:cNvSpPr>
            <a:spLocks noGrp="1"/>
          </p:cNvSpPr>
          <p:nvPr>
            <p:ph type="title"/>
          </p:nvPr>
        </p:nvSpPr>
        <p:spPr/>
        <p:txBody>
          <a:bodyPr/>
          <a:lstStyle/>
          <a:p>
            <a:r>
              <a:rPr lang="en-GB" dirty="0"/>
              <a:t>Highland Private Water Supplies: </a:t>
            </a:r>
            <a:br>
              <a:rPr lang="en-GB" dirty="0"/>
            </a:br>
            <a:r>
              <a:rPr lang="en-GB" dirty="0"/>
              <a:t>Remote Locations</a:t>
            </a:r>
          </a:p>
        </p:txBody>
      </p:sp>
    </p:spTree>
    <p:extLst>
      <p:ext uri="{BB962C8B-B14F-4D97-AF65-F5344CB8AC3E}">
        <p14:creationId xmlns:p14="http://schemas.microsoft.com/office/powerpoint/2010/main" val="345968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6308-D2D4-9F9A-5A9A-EB0F13A0CE81}"/>
              </a:ext>
            </a:extLst>
          </p:cNvPr>
          <p:cNvSpPr>
            <a:spLocks noGrp="1"/>
          </p:cNvSpPr>
          <p:nvPr>
            <p:ph type="title"/>
          </p:nvPr>
        </p:nvSpPr>
        <p:spPr/>
        <p:txBody>
          <a:bodyPr/>
          <a:lstStyle/>
          <a:p>
            <a:r>
              <a:rPr lang="en-GB" b="1">
                <a:solidFill>
                  <a:srgbClr val="2F7C3A"/>
                </a:solidFill>
              </a:rPr>
              <a:t>Points to note when using ferries</a:t>
            </a:r>
            <a:endParaRPr lang="en-GB"/>
          </a:p>
        </p:txBody>
      </p:sp>
      <p:sp>
        <p:nvSpPr>
          <p:cNvPr id="3" name="Content Placeholder 2">
            <a:extLst>
              <a:ext uri="{FF2B5EF4-FFF2-40B4-BE49-F238E27FC236}">
                <a16:creationId xmlns:a16="http://schemas.microsoft.com/office/drawing/2014/main" id="{7AB26738-DA0F-ED1E-EF8A-8582EEEC55E6}"/>
              </a:ext>
            </a:extLst>
          </p:cNvPr>
          <p:cNvSpPr>
            <a:spLocks noGrp="1"/>
          </p:cNvSpPr>
          <p:nvPr>
            <p:ph idx="1"/>
          </p:nvPr>
        </p:nvSpPr>
        <p:spPr>
          <a:xfrm>
            <a:off x="1007436" y="1180123"/>
            <a:ext cx="10177131" cy="4885372"/>
          </a:xfrm>
        </p:spPr>
        <p:txBody>
          <a:bodyPr/>
          <a:lstStyle/>
          <a:p>
            <a:r>
              <a:rPr lang="en-GB" sz="2800"/>
              <a:t>Arrive </a:t>
            </a:r>
            <a:r>
              <a:rPr lang="en-GB" sz="2800" b="1"/>
              <a:t>at least an hour </a:t>
            </a:r>
            <a:r>
              <a:rPr lang="en-GB" sz="2800"/>
              <a:t>early for ferry</a:t>
            </a:r>
          </a:p>
          <a:p>
            <a:pPr lvl="1"/>
            <a:r>
              <a:rPr lang="en-GB"/>
              <a:t>parking is difficult during summer &amp; need time to organise and carry equipment to ferry</a:t>
            </a:r>
          </a:p>
          <a:p>
            <a:r>
              <a:rPr lang="en-GB" sz="2800" b="1"/>
              <a:t>Carry all necessary equipment </a:t>
            </a:r>
            <a:r>
              <a:rPr lang="en-GB" sz="2800"/>
              <a:t>and personal necessities </a:t>
            </a:r>
          </a:p>
          <a:p>
            <a:pPr lvl="1"/>
            <a:r>
              <a:rPr lang="en-GB" err="1"/>
              <a:t>eg</a:t>
            </a:r>
            <a:r>
              <a:rPr lang="en-GB"/>
              <a:t> food &amp; water, waterproof clothing, etc</a:t>
            </a:r>
          </a:p>
          <a:p>
            <a:r>
              <a:rPr lang="en-GB" sz="2800" b="1"/>
              <a:t>Book </a:t>
            </a:r>
            <a:r>
              <a:rPr lang="en-GB" sz="2800"/>
              <a:t>cool boxes onto ferry </a:t>
            </a:r>
          </a:p>
          <a:p>
            <a:endParaRPr lang="en-GB" sz="2800"/>
          </a:p>
          <a:p>
            <a:r>
              <a:rPr lang="en-GB" sz="2800"/>
              <a:t>Carry cool boxes and equipment from car to boat</a:t>
            </a:r>
          </a:p>
          <a:p>
            <a:r>
              <a:rPr lang="en-GB" sz="2800"/>
              <a:t>Carry cool boxes with </a:t>
            </a:r>
            <a:r>
              <a:rPr lang="en-GB" sz="2800" b="1"/>
              <a:t>filled sample bottles </a:t>
            </a:r>
            <a:r>
              <a:rPr lang="en-GB" sz="2800"/>
              <a:t>from boat to car.</a:t>
            </a:r>
          </a:p>
          <a:p>
            <a:endParaRPr lang="en-GB" sz="2800"/>
          </a:p>
        </p:txBody>
      </p:sp>
      <p:sp>
        <p:nvSpPr>
          <p:cNvPr id="5" name="TextBox 4">
            <a:extLst>
              <a:ext uri="{FF2B5EF4-FFF2-40B4-BE49-F238E27FC236}">
                <a16:creationId xmlns:a16="http://schemas.microsoft.com/office/drawing/2014/main" id="{F6755416-3E6C-9893-0B46-46F5719BADB7}"/>
              </a:ext>
            </a:extLst>
          </p:cNvPr>
          <p:cNvSpPr txBox="1"/>
          <p:nvPr/>
        </p:nvSpPr>
        <p:spPr>
          <a:xfrm>
            <a:off x="5415280" y="3429000"/>
            <a:ext cx="6167120" cy="1477328"/>
          </a:xfrm>
          <a:prstGeom prst="rect">
            <a:avLst/>
          </a:prstGeom>
          <a:noFill/>
        </p:spPr>
        <p:txBody>
          <a:bodyPr wrap="square" rtlCol="0">
            <a:spAutoFit/>
          </a:bodyPr>
          <a:lstStyle/>
          <a:p>
            <a:pPr marL="742950" lvl="1" indent="-285750">
              <a:buFont typeface="Arial" panose="020B0604020202020204" pitchFamily="34" charset="0"/>
              <a:buChar char="•"/>
            </a:pPr>
            <a:r>
              <a:rPr lang="en-GB" sz="2400" b="1">
                <a:solidFill>
                  <a:srgbClr val="2F7C3A"/>
                </a:solidFill>
              </a:rPr>
              <a:t>Max 3 boxes </a:t>
            </a:r>
            <a:r>
              <a:rPr lang="en-GB" sz="2400">
                <a:solidFill>
                  <a:srgbClr val="2F7C3A"/>
                </a:solidFill>
              </a:rPr>
              <a:t>per officer</a:t>
            </a:r>
          </a:p>
          <a:p>
            <a:pPr marL="742950" lvl="1" indent="-285750">
              <a:buFont typeface="Arial" panose="020B0604020202020204" pitchFamily="34" charset="0"/>
              <a:buChar char="•"/>
            </a:pPr>
            <a:r>
              <a:rPr lang="en-GB" sz="2400">
                <a:solidFill>
                  <a:srgbClr val="2F7C3A"/>
                </a:solidFill>
              </a:rPr>
              <a:t>2 routine samples per box </a:t>
            </a:r>
          </a:p>
          <a:p>
            <a:pPr marL="742950" lvl="1" indent="-285750">
              <a:buFont typeface="Arial" panose="020B0604020202020204" pitchFamily="34" charset="0"/>
              <a:buChar char="•"/>
            </a:pPr>
            <a:r>
              <a:rPr lang="en-GB" sz="2400" b="1">
                <a:solidFill>
                  <a:srgbClr val="2F7C3A"/>
                </a:solidFill>
              </a:rPr>
              <a:t>max 12 routine samples </a:t>
            </a:r>
            <a:r>
              <a:rPr lang="en-GB" sz="2400">
                <a:solidFill>
                  <a:srgbClr val="2F7C3A"/>
                </a:solidFill>
              </a:rPr>
              <a:t>per island visit</a:t>
            </a:r>
          </a:p>
          <a:p>
            <a:endParaRPr lang="en-GB"/>
          </a:p>
        </p:txBody>
      </p:sp>
      <p:sp>
        <p:nvSpPr>
          <p:cNvPr id="4" name="TextBox 3">
            <a:extLst>
              <a:ext uri="{FF2B5EF4-FFF2-40B4-BE49-F238E27FC236}">
                <a16:creationId xmlns:a16="http://schemas.microsoft.com/office/drawing/2014/main" id="{C0B76935-CC55-6473-057D-D9E84AC9C366}"/>
              </a:ext>
            </a:extLst>
          </p:cNvPr>
          <p:cNvSpPr txBox="1"/>
          <p:nvPr/>
        </p:nvSpPr>
        <p:spPr>
          <a:xfrm>
            <a:off x="66675" y="6396007"/>
            <a:ext cx="7600950" cy="307777"/>
          </a:xfrm>
          <a:prstGeom prst="rect">
            <a:avLst/>
          </a:prstGeom>
          <a:noFill/>
        </p:spPr>
        <p:txBody>
          <a:bodyPr wrap="square" rtlCol="0">
            <a:spAutoFit/>
          </a:bodyPr>
          <a:lstStyle/>
          <a:p>
            <a:r>
              <a:rPr lang="en-GB" sz="1400">
                <a:solidFill>
                  <a:schemeClr val="bg1"/>
                </a:solidFill>
              </a:rPr>
              <a:t>Evelyn MacLennan. Technical Officer Environmental Health</a:t>
            </a:r>
          </a:p>
        </p:txBody>
      </p:sp>
    </p:spTree>
    <p:extLst>
      <p:ext uri="{BB962C8B-B14F-4D97-AF65-F5344CB8AC3E}">
        <p14:creationId xmlns:p14="http://schemas.microsoft.com/office/powerpoint/2010/main" val="269784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6308-D2D4-9F9A-5A9A-EB0F13A0CE81}"/>
              </a:ext>
            </a:extLst>
          </p:cNvPr>
          <p:cNvSpPr>
            <a:spLocks noGrp="1"/>
          </p:cNvSpPr>
          <p:nvPr>
            <p:ph type="title"/>
          </p:nvPr>
        </p:nvSpPr>
        <p:spPr/>
        <p:txBody>
          <a:bodyPr/>
          <a:lstStyle/>
          <a:p>
            <a:r>
              <a:rPr lang="en-GB" b="1">
                <a:solidFill>
                  <a:srgbClr val="2F7C3A"/>
                </a:solidFill>
              </a:rPr>
              <a:t>Extra points</a:t>
            </a:r>
            <a:br>
              <a:rPr lang="en-GB"/>
            </a:br>
            <a:endParaRPr lang="en-GB"/>
          </a:p>
        </p:txBody>
      </p:sp>
      <p:sp>
        <p:nvSpPr>
          <p:cNvPr id="3" name="Content Placeholder 2">
            <a:extLst>
              <a:ext uri="{FF2B5EF4-FFF2-40B4-BE49-F238E27FC236}">
                <a16:creationId xmlns:a16="http://schemas.microsoft.com/office/drawing/2014/main" id="{7AB26738-DA0F-ED1E-EF8A-8582EEEC55E6}"/>
              </a:ext>
            </a:extLst>
          </p:cNvPr>
          <p:cNvSpPr>
            <a:spLocks noGrp="1"/>
          </p:cNvSpPr>
          <p:nvPr>
            <p:ph idx="1"/>
          </p:nvPr>
        </p:nvSpPr>
        <p:spPr>
          <a:xfrm>
            <a:off x="1007436" y="1172308"/>
            <a:ext cx="10177131" cy="4893187"/>
          </a:xfrm>
        </p:spPr>
        <p:txBody>
          <a:bodyPr/>
          <a:lstStyle/>
          <a:p>
            <a:r>
              <a:rPr lang="en-GB" dirty="0"/>
              <a:t>Wear appropriate clothing </a:t>
            </a:r>
          </a:p>
          <a:p>
            <a:pPr lvl="1">
              <a:buFont typeface="Wingdings" panose="05000000000000000000" pitchFamily="2" charset="2"/>
              <a:buChar char="Ø"/>
            </a:pPr>
            <a:r>
              <a:rPr lang="en-GB" sz="2000" dirty="0"/>
              <a:t>most suitable boats to islands and Knoydart are open to the elements</a:t>
            </a:r>
          </a:p>
          <a:p>
            <a:endParaRPr lang="en-GB" sz="1800" dirty="0"/>
          </a:p>
          <a:p>
            <a:r>
              <a:rPr lang="en-GB" dirty="0"/>
              <a:t>Ensure physical access to office at beginning and end of day</a:t>
            </a:r>
          </a:p>
          <a:p>
            <a:endParaRPr lang="en-GB" sz="1800" dirty="0"/>
          </a:p>
          <a:p>
            <a:r>
              <a:rPr lang="en-GB" dirty="0"/>
              <a:t>Ensure access to drop off samples at Scottish Water depot or arrange with courier</a:t>
            </a:r>
          </a:p>
          <a:p>
            <a:endParaRPr lang="en-GB" sz="1800" dirty="0"/>
          </a:p>
          <a:p>
            <a:r>
              <a:rPr lang="en-GB" dirty="0"/>
              <a:t>Pray for good weather but don’t forget the seasick pills!</a:t>
            </a:r>
          </a:p>
        </p:txBody>
      </p:sp>
      <p:sp>
        <p:nvSpPr>
          <p:cNvPr id="4" name="TextBox 3">
            <a:extLst>
              <a:ext uri="{FF2B5EF4-FFF2-40B4-BE49-F238E27FC236}">
                <a16:creationId xmlns:a16="http://schemas.microsoft.com/office/drawing/2014/main" id="{2F2C9EAE-9D64-CDF4-B3AE-D9D1A0A9A2CA}"/>
              </a:ext>
            </a:extLst>
          </p:cNvPr>
          <p:cNvSpPr txBox="1"/>
          <p:nvPr/>
        </p:nvSpPr>
        <p:spPr>
          <a:xfrm>
            <a:off x="66675" y="6396007"/>
            <a:ext cx="7600950" cy="307777"/>
          </a:xfrm>
          <a:prstGeom prst="rect">
            <a:avLst/>
          </a:prstGeom>
          <a:noFill/>
        </p:spPr>
        <p:txBody>
          <a:bodyPr wrap="square" rtlCol="0">
            <a:spAutoFit/>
          </a:bodyPr>
          <a:lstStyle/>
          <a:p>
            <a:r>
              <a:rPr lang="en-GB" sz="1400">
                <a:solidFill>
                  <a:schemeClr val="bg1"/>
                </a:solidFill>
              </a:rPr>
              <a:t>Evelyn MacLennan. Technical Officer Environmental Health</a:t>
            </a:r>
          </a:p>
        </p:txBody>
      </p:sp>
    </p:spTree>
    <p:extLst>
      <p:ext uri="{BB962C8B-B14F-4D97-AF65-F5344CB8AC3E}">
        <p14:creationId xmlns:p14="http://schemas.microsoft.com/office/powerpoint/2010/main" val="162439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6308-D2D4-9F9A-5A9A-EB0F13A0CE81}"/>
              </a:ext>
            </a:extLst>
          </p:cNvPr>
          <p:cNvSpPr>
            <a:spLocks noGrp="1"/>
          </p:cNvSpPr>
          <p:nvPr>
            <p:ph type="title"/>
          </p:nvPr>
        </p:nvSpPr>
        <p:spPr/>
        <p:txBody>
          <a:bodyPr/>
          <a:lstStyle/>
          <a:p>
            <a:r>
              <a:rPr lang="en-GB" b="1">
                <a:solidFill>
                  <a:srgbClr val="2F7C3A"/>
                </a:solidFill>
              </a:rPr>
              <a:t>Weather Conditions</a:t>
            </a:r>
            <a:endParaRPr lang="en-GB"/>
          </a:p>
        </p:txBody>
      </p:sp>
      <p:graphicFrame>
        <p:nvGraphicFramePr>
          <p:cNvPr id="7" name="Content Placeholder 2" descr="Ferry Icon, Boat Icon and Island icon">
            <a:extLst>
              <a:ext uri="{FF2B5EF4-FFF2-40B4-BE49-F238E27FC236}">
                <a16:creationId xmlns:a16="http://schemas.microsoft.com/office/drawing/2014/main" id="{5E4EA446-A30D-5366-BF82-6E8A5E74B070}"/>
              </a:ext>
            </a:extLst>
          </p:cNvPr>
          <p:cNvGraphicFramePr>
            <a:graphicFrameLocks noGrp="1"/>
          </p:cNvGraphicFramePr>
          <p:nvPr>
            <p:ph idx="1"/>
            <p:extLst>
              <p:ext uri="{D42A27DB-BD31-4B8C-83A1-F6EECF244321}">
                <p14:modId xmlns:p14="http://schemas.microsoft.com/office/powerpoint/2010/main" val="2391596498"/>
              </p:ext>
            </p:extLst>
          </p:nvPr>
        </p:nvGraphicFramePr>
        <p:xfrm>
          <a:off x="609600" y="1410757"/>
          <a:ext cx="11476824"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0AC52ECF-B822-7A0E-C06F-6B0DC56E5336}"/>
              </a:ext>
            </a:extLst>
          </p:cNvPr>
          <p:cNvSpPr txBox="1"/>
          <p:nvPr/>
        </p:nvSpPr>
        <p:spPr>
          <a:xfrm>
            <a:off x="66675" y="6396007"/>
            <a:ext cx="7600950" cy="307777"/>
          </a:xfrm>
          <a:prstGeom prst="rect">
            <a:avLst/>
          </a:prstGeom>
          <a:noFill/>
        </p:spPr>
        <p:txBody>
          <a:bodyPr wrap="square" rtlCol="0">
            <a:spAutoFit/>
          </a:bodyPr>
          <a:lstStyle/>
          <a:p>
            <a:r>
              <a:rPr lang="en-GB" sz="1400">
                <a:solidFill>
                  <a:schemeClr val="bg1"/>
                </a:solidFill>
              </a:rPr>
              <a:t>Evelyn MacLennan. Technical Officer Environmental Health</a:t>
            </a:r>
          </a:p>
        </p:txBody>
      </p:sp>
    </p:spTree>
    <p:extLst>
      <p:ext uri="{BB962C8B-B14F-4D97-AF65-F5344CB8AC3E}">
        <p14:creationId xmlns:p14="http://schemas.microsoft.com/office/powerpoint/2010/main" val="1316979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graphicEl>
                                              <a:dgm id="{044D9659-4255-4F28-93F1-E4AFED8732F9}"/>
                                            </p:graphicEl>
                                          </p:spTgt>
                                        </p:tgtEl>
                                        <p:attrNameLst>
                                          <p:attrName>style.visibility</p:attrName>
                                        </p:attrNameLst>
                                      </p:cBhvr>
                                      <p:to>
                                        <p:strVal val="visible"/>
                                      </p:to>
                                    </p:set>
                                    <p:animEffect transition="in" filter="wipe(left)">
                                      <p:cBhvr>
                                        <p:cTn id="7" dur="500"/>
                                        <p:tgtEl>
                                          <p:spTgt spid="7">
                                            <p:graphicEl>
                                              <a:dgm id="{044D9659-4255-4F28-93F1-E4AFED8732F9}"/>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graphicEl>
                                              <a:dgm id="{EB4AFAD5-6BB4-4F89-BAFC-6B4C2B8FBD22}"/>
                                            </p:graphicEl>
                                          </p:spTgt>
                                        </p:tgtEl>
                                        <p:attrNameLst>
                                          <p:attrName>style.visibility</p:attrName>
                                        </p:attrNameLst>
                                      </p:cBhvr>
                                      <p:to>
                                        <p:strVal val="visible"/>
                                      </p:to>
                                    </p:set>
                                    <p:animEffect transition="in" filter="wipe(left)">
                                      <p:cBhvr>
                                        <p:cTn id="10" dur="500"/>
                                        <p:tgtEl>
                                          <p:spTgt spid="7">
                                            <p:graphicEl>
                                              <a:dgm id="{EB4AFAD5-6BB4-4F89-BAFC-6B4C2B8FBD22}"/>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graphicEl>
                                              <a:dgm id="{6D5F5B95-2639-447B-A503-38F81C4F1C8D}"/>
                                            </p:graphicEl>
                                          </p:spTgt>
                                        </p:tgtEl>
                                        <p:attrNameLst>
                                          <p:attrName>style.visibility</p:attrName>
                                        </p:attrNameLst>
                                      </p:cBhvr>
                                      <p:to>
                                        <p:strVal val="visible"/>
                                      </p:to>
                                    </p:set>
                                    <p:animEffect transition="in" filter="wipe(left)">
                                      <p:cBhvr>
                                        <p:cTn id="13" dur="500"/>
                                        <p:tgtEl>
                                          <p:spTgt spid="7">
                                            <p:graphicEl>
                                              <a:dgm id="{6D5F5B95-2639-447B-A503-38F81C4F1C8D}"/>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graphicEl>
                                              <a:dgm id="{86EBC0BC-B1BB-4A80-8CCA-3F284C21C6DF}"/>
                                            </p:graphicEl>
                                          </p:spTgt>
                                        </p:tgtEl>
                                        <p:attrNameLst>
                                          <p:attrName>style.visibility</p:attrName>
                                        </p:attrNameLst>
                                      </p:cBhvr>
                                      <p:to>
                                        <p:strVal val="visible"/>
                                      </p:to>
                                    </p:set>
                                    <p:animEffect transition="in" filter="wipe(left)">
                                      <p:cBhvr>
                                        <p:cTn id="18" dur="500"/>
                                        <p:tgtEl>
                                          <p:spTgt spid="7">
                                            <p:graphicEl>
                                              <a:dgm id="{86EBC0BC-B1BB-4A80-8CCA-3F284C21C6DF}"/>
                                            </p:graphic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7">
                                            <p:graphicEl>
                                              <a:dgm id="{A975674C-9139-49E0-B1CE-C2DE2A52C53D}"/>
                                            </p:graphicEl>
                                          </p:spTgt>
                                        </p:tgtEl>
                                        <p:attrNameLst>
                                          <p:attrName>style.visibility</p:attrName>
                                        </p:attrNameLst>
                                      </p:cBhvr>
                                      <p:to>
                                        <p:strVal val="visible"/>
                                      </p:to>
                                    </p:set>
                                    <p:animEffect transition="in" filter="wipe(left)">
                                      <p:cBhvr>
                                        <p:cTn id="21" dur="500"/>
                                        <p:tgtEl>
                                          <p:spTgt spid="7">
                                            <p:graphicEl>
                                              <a:dgm id="{A975674C-9139-49E0-B1CE-C2DE2A52C53D}"/>
                                            </p:graphic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7">
                                            <p:graphicEl>
                                              <a:dgm id="{6A4C2030-E837-4A04-97E9-0681DAD2A15A}"/>
                                            </p:graphicEl>
                                          </p:spTgt>
                                        </p:tgtEl>
                                        <p:attrNameLst>
                                          <p:attrName>style.visibility</p:attrName>
                                        </p:attrNameLst>
                                      </p:cBhvr>
                                      <p:to>
                                        <p:strVal val="visible"/>
                                      </p:to>
                                    </p:set>
                                    <p:animEffect transition="in" filter="wipe(left)">
                                      <p:cBhvr>
                                        <p:cTn id="24" dur="500"/>
                                        <p:tgtEl>
                                          <p:spTgt spid="7">
                                            <p:graphicEl>
                                              <a:dgm id="{6A4C2030-E837-4A04-97E9-0681DAD2A15A}"/>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graphicEl>
                                              <a:dgm id="{81CA67B3-5D01-4019-AAC1-109E2D6ADFD8}"/>
                                            </p:graphicEl>
                                          </p:spTgt>
                                        </p:tgtEl>
                                        <p:attrNameLst>
                                          <p:attrName>style.visibility</p:attrName>
                                        </p:attrNameLst>
                                      </p:cBhvr>
                                      <p:to>
                                        <p:strVal val="visible"/>
                                      </p:to>
                                    </p:set>
                                    <p:animEffect transition="in" filter="wipe(left)">
                                      <p:cBhvr>
                                        <p:cTn id="29" dur="500"/>
                                        <p:tgtEl>
                                          <p:spTgt spid="7">
                                            <p:graphicEl>
                                              <a:dgm id="{81CA67B3-5D01-4019-AAC1-109E2D6ADFD8}"/>
                                            </p:graphic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7">
                                            <p:graphicEl>
                                              <a:dgm id="{D33B5EB6-C652-49D6-8401-AA16C6AB13F8}"/>
                                            </p:graphicEl>
                                          </p:spTgt>
                                        </p:tgtEl>
                                        <p:attrNameLst>
                                          <p:attrName>style.visibility</p:attrName>
                                        </p:attrNameLst>
                                      </p:cBhvr>
                                      <p:to>
                                        <p:strVal val="visible"/>
                                      </p:to>
                                    </p:set>
                                    <p:animEffect transition="in" filter="wipe(left)">
                                      <p:cBhvr>
                                        <p:cTn id="32" dur="500"/>
                                        <p:tgtEl>
                                          <p:spTgt spid="7">
                                            <p:graphicEl>
                                              <a:dgm id="{D33B5EB6-C652-49D6-8401-AA16C6AB13F8}"/>
                                            </p:graphic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7">
                                            <p:graphicEl>
                                              <a:dgm id="{3E51B956-3DF4-49D2-8D1F-DD4671059B45}"/>
                                            </p:graphicEl>
                                          </p:spTgt>
                                        </p:tgtEl>
                                        <p:attrNameLst>
                                          <p:attrName>style.visibility</p:attrName>
                                        </p:attrNameLst>
                                      </p:cBhvr>
                                      <p:to>
                                        <p:strVal val="visible"/>
                                      </p:to>
                                    </p:set>
                                    <p:animEffect transition="in" filter="wipe(left)">
                                      <p:cBhvr>
                                        <p:cTn id="35" dur="500"/>
                                        <p:tgtEl>
                                          <p:spTgt spid="7">
                                            <p:graphicEl>
                                              <a:dgm id="{3E51B956-3DF4-49D2-8D1F-DD4671059B4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6308-D2D4-9F9A-5A9A-EB0F13A0CE81}"/>
              </a:ext>
            </a:extLst>
          </p:cNvPr>
          <p:cNvSpPr>
            <a:spLocks noGrp="1"/>
          </p:cNvSpPr>
          <p:nvPr>
            <p:ph type="title"/>
          </p:nvPr>
        </p:nvSpPr>
        <p:spPr/>
        <p:txBody>
          <a:bodyPr/>
          <a:lstStyle/>
          <a:p>
            <a:r>
              <a:rPr lang="en-GB" dirty="0"/>
              <a:t>Laggan, </a:t>
            </a:r>
            <a:r>
              <a:rPr lang="en-GB" dirty="0" err="1"/>
              <a:t>Ardnish</a:t>
            </a:r>
            <a:r>
              <a:rPr lang="en-GB" dirty="0"/>
              <a:t> 1</a:t>
            </a:r>
          </a:p>
        </p:txBody>
      </p:sp>
      <p:sp>
        <p:nvSpPr>
          <p:cNvPr id="4" name="Content Placeholder 3">
            <a:extLst>
              <a:ext uri="{FF2B5EF4-FFF2-40B4-BE49-F238E27FC236}">
                <a16:creationId xmlns:a16="http://schemas.microsoft.com/office/drawing/2014/main" id="{07601410-7E67-8BBA-F728-DA0B2C9E930D}"/>
              </a:ext>
            </a:extLst>
          </p:cNvPr>
          <p:cNvSpPr>
            <a:spLocks noGrp="1"/>
          </p:cNvSpPr>
          <p:nvPr>
            <p:ph idx="10"/>
          </p:nvPr>
        </p:nvSpPr>
        <p:spPr/>
        <p:txBody>
          <a:bodyPr/>
          <a:lstStyle/>
          <a:p>
            <a:r>
              <a:rPr lang="en-GB" b="1">
                <a:solidFill>
                  <a:srgbClr val="2F7C3A"/>
                </a:solidFill>
              </a:rPr>
              <a:t>Private Boat Charter</a:t>
            </a:r>
            <a:endParaRPr lang="en-GB"/>
          </a:p>
        </p:txBody>
      </p:sp>
      <p:pic>
        <p:nvPicPr>
          <p:cNvPr id="6" name="Picture 5" descr="Map of Laggan">
            <a:extLst>
              <a:ext uri="{FF2B5EF4-FFF2-40B4-BE49-F238E27FC236}">
                <a16:creationId xmlns:a16="http://schemas.microsoft.com/office/drawing/2014/main" id="{0E3B1CDF-6DCE-3DE4-C0AF-7D3C8B3989F8}"/>
              </a:ext>
            </a:extLst>
          </p:cNvPr>
          <p:cNvPicPr>
            <a:picLocks noChangeAspect="1"/>
          </p:cNvPicPr>
          <p:nvPr/>
        </p:nvPicPr>
        <p:blipFill>
          <a:blip r:embed="rId2"/>
          <a:stretch>
            <a:fillRect/>
          </a:stretch>
        </p:blipFill>
        <p:spPr>
          <a:xfrm>
            <a:off x="278890" y="1990488"/>
            <a:ext cx="4673802" cy="3706931"/>
          </a:xfrm>
          <a:prstGeom prst="rect">
            <a:avLst/>
          </a:prstGeom>
        </p:spPr>
      </p:pic>
      <p:sp>
        <p:nvSpPr>
          <p:cNvPr id="8" name="Oval 7">
            <a:extLst>
              <a:ext uri="{FF2B5EF4-FFF2-40B4-BE49-F238E27FC236}">
                <a16:creationId xmlns:a16="http://schemas.microsoft.com/office/drawing/2014/main" id="{C0A3D633-8BDC-9C1B-DE27-E550AEA63B31}"/>
              </a:ext>
              <a:ext uri="{C183D7F6-B498-43B3-948B-1728B52AA6E4}">
                <adec:decorative xmlns:adec="http://schemas.microsoft.com/office/drawing/2017/decorative" val="1"/>
              </a:ext>
            </a:extLst>
          </p:cNvPr>
          <p:cNvSpPr/>
          <p:nvPr/>
        </p:nvSpPr>
        <p:spPr>
          <a:xfrm>
            <a:off x="1512307" y="3877386"/>
            <a:ext cx="697228" cy="69722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C60EED16-5ADA-532B-2236-D28247339F1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25376" y="1795818"/>
            <a:ext cx="7489603" cy="4358078"/>
          </a:xfrm>
          <a:prstGeom prst="rect">
            <a:avLst/>
          </a:prstGeom>
          <a:ln w="38100">
            <a:solidFill>
              <a:srgbClr val="00B0F0"/>
            </a:solidFill>
          </a:ln>
        </p:spPr>
      </p:pic>
      <p:sp>
        <p:nvSpPr>
          <p:cNvPr id="10" name="Oval 9">
            <a:extLst>
              <a:ext uri="{FF2B5EF4-FFF2-40B4-BE49-F238E27FC236}">
                <a16:creationId xmlns:a16="http://schemas.microsoft.com/office/drawing/2014/main" id="{0768D11C-D09C-0EFA-BDA0-EFBB75576B98}"/>
              </a:ext>
              <a:ext uri="{C183D7F6-B498-43B3-948B-1728B52AA6E4}">
                <adec:decorative xmlns:adec="http://schemas.microsoft.com/office/drawing/2017/decorative" val="1"/>
              </a:ext>
            </a:extLst>
          </p:cNvPr>
          <p:cNvSpPr/>
          <p:nvPr/>
        </p:nvSpPr>
        <p:spPr>
          <a:xfrm rot="1339130">
            <a:off x="5452604" y="3064713"/>
            <a:ext cx="3747351" cy="149278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FAA454DF-81CF-3AAD-B1A5-C948D18F2342}"/>
              </a:ext>
            </a:extLst>
          </p:cNvPr>
          <p:cNvSpPr txBox="1"/>
          <p:nvPr/>
        </p:nvSpPr>
        <p:spPr>
          <a:xfrm>
            <a:off x="66675" y="6396007"/>
            <a:ext cx="7600950" cy="307777"/>
          </a:xfrm>
          <a:prstGeom prst="rect">
            <a:avLst/>
          </a:prstGeom>
          <a:noFill/>
        </p:spPr>
        <p:txBody>
          <a:bodyPr wrap="square" rtlCol="0">
            <a:spAutoFit/>
          </a:bodyPr>
          <a:lstStyle/>
          <a:p>
            <a:r>
              <a:rPr lang="en-GB" sz="1400">
                <a:solidFill>
                  <a:schemeClr val="bg1"/>
                </a:solidFill>
              </a:rPr>
              <a:t>Evelyn MacLennan. Technical Officer Environmental Health</a:t>
            </a:r>
          </a:p>
        </p:txBody>
      </p:sp>
    </p:spTree>
    <p:extLst>
      <p:ext uri="{BB962C8B-B14F-4D97-AF65-F5344CB8AC3E}">
        <p14:creationId xmlns:p14="http://schemas.microsoft.com/office/powerpoint/2010/main" val="234680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8"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0EED16-5ADA-532B-2236-D28247339F1A}"/>
              </a:ext>
              <a:ext uri="{C183D7F6-B498-43B3-948B-1728B52AA6E4}">
                <adec:decorative xmlns:adec="http://schemas.microsoft.com/office/drawing/2017/decorative" val="1"/>
              </a:ext>
            </a:extLst>
          </p:cNvPr>
          <p:cNvPicPr>
            <a:picLocks noChangeAspect="1"/>
          </p:cNvPicPr>
          <p:nvPr/>
        </p:nvPicPr>
        <p:blipFill rotWithShape="1">
          <a:blip r:embed="rId2"/>
          <a:srcRect l="16801" t="17256" r="30086" b="29630"/>
          <a:stretch/>
        </p:blipFill>
        <p:spPr>
          <a:xfrm>
            <a:off x="2274275" y="1795818"/>
            <a:ext cx="7489603" cy="4358078"/>
          </a:xfrm>
          <a:prstGeom prst="rect">
            <a:avLst/>
          </a:prstGeom>
          <a:ln w="38100">
            <a:solidFill>
              <a:srgbClr val="00B0F0"/>
            </a:solidFill>
          </a:ln>
        </p:spPr>
      </p:pic>
      <p:sp>
        <p:nvSpPr>
          <p:cNvPr id="2" name="Title 1">
            <a:extLst>
              <a:ext uri="{FF2B5EF4-FFF2-40B4-BE49-F238E27FC236}">
                <a16:creationId xmlns:a16="http://schemas.microsoft.com/office/drawing/2014/main" id="{A3296308-D2D4-9F9A-5A9A-EB0F13A0CE81}"/>
              </a:ext>
            </a:extLst>
          </p:cNvPr>
          <p:cNvSpPr>
            <a:spLocks noGrp="1"/>
          </p:cNvSpPr>
          <p:nvPr>
            <p:ph type="title"/>
          </p:nvPr>
        </p:nvSpPr>
        <p:spPr/>
        <p:txBody>
          <a:bodyPr/>
          <a:lstStyle/>
          <a:p>
            <a:r>
              <a:rPr lang="en-GB" dirty="0"/>
              <a:t>Laggan, </a:t>
            </a:r>
            <a:r>
              <a:rPr lang="en-GB" dirty="0" err="1"/>
              <a:t>Ardnish</a:t>
            </a:r>
            <a:r>
              <a:rPr lang="en-GB" dirty="0"/>
              <a:t> 2</a:t>
            </a:r>
          </a:p>
        </p:txBody>
      </p:sp>
      <p:sp>
        <p:nvSpPr>
          <p:cNvPr id="4" name="Content Placeholder 3">
            <a:extLst>
              <a:ext uri="{FF2B5EF4-FFF2-40B4-BE49-F238E27FC236}">
                <a16:creationId xmlns:a16="http://schemas.microsoft.com/office/drawing/2014/main" id="{07601410-7E67-8BBA-F728-DA0B2C9E930D}"/>
              </a:ext>
            </a:extLst>
          </p:cNvPr>
          <p:cNvSpPr>
            <a:spLocks noGrp="1"/>
          </p:cNvSpPr>
          <p:nvPr>
            <p:ph idx="10"/>
          </p:nvPr>
        </p:nvSpPr>
        <p:spPr/>
        <p:txBody>
          <a:bodyPr/>
          <a:lstStyle/>
          <a:p>
            <a:r>
              <a:rPr lang="en-GB" b="1">
                <a:solidFill>
                  <a:srgbClr val="2F7C3A"/>
                </a:solidFill>
              </a:rPr>
              <a:t>Private Boat Charter</a:t>
            </a:r>
            <a:endParaRPr lang="en-GB"/>
          </a:p>
        </p:txBody>
      </p:sp>
      <p:sp>
        <p:nvSpPr>
          <p:cNvPr id="6" name="Oval 5">
            <a:extLst>
              <a:ext uri="{FF2B5EF4-FFF2-40B4-BE49-F238E27FC236}">
                <a16:creationId xmlns:a16="http://schemas.microsoft.com/office/drawing/2014/main" id="{25E4DB29-738D-A065-93B5-C40B2EF28C21}"/>
              </a:ext>
              <a:ext uri="{C183D7F6-B498-43B3-948B-1728B52AA6E4}">
                <adec:decorative xmlns:adec="http://schemas.microsoft.com/office/drawing/2017/decorative" val="1"/>
              </a:ext>
            </a:extLst>
          </p:cNvPr>
          <p:cNvSpPr/>
          <p:nvPr/>
        </p:nvSpPr>
        <p:spPr>
          <a:xfrm>
            <a:off x="3792337" y="2727323"/>
            <a:ext cx="774192" cy="77419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9E1CBE0E-0092-8849-317D-4240AA95D5A2}"/>
              </a:ext>
              <a:ext uri="{C183D7F6-B498-43B3-948B-1728B52AA6E4}">
                <adec:decorative xmlns:adec="http://schemas.microsoft.com/office/drawing/2017/decorative" val="1"/>
              </a:ext>
            </a:extLst>
          </p:cNvPr>
          <p:cNvSpPr/>
          <p:nvPr/>
        </p:nvSpPr>
        <p:spPr>
          <a:xfrm>
            <a:off x="5902490" y="5064123"/>
            <a:ext cx="774192" cy="77419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1B1E7007-E00A-9263-3D6A-5DF0747CC9DD}"/>
              </a:ext>
            </a:extLst>
          </p:cNvPr>
          <p:cNvSpPr txBox="1"/>
          <p:nvPr/>
        </p:nvSpPr>
        <p:spPr>
          <a:xfrm>
            <a:off x="66675" y="6396007"/>
            <a:ext cx="7600950" cy="307777"/>
          </a:xfrm>
          <a:prstGeom prst="rect">
            <a:avLst/>
          </a:prstGeom>
          <a:noFill/>
        </p:spPr>
        <p:txBody>
          <a:bodyPr wrap="square" rtlCol="0">
            <a:spAutoFit/>
          </a:bodyPr>
          <a:lstStyle/>
          <a:p>
            <a:r>
              <a:rPr lang="en-GB" sz="1400">
                <a:solidFill>
                  <a:schemeClr val="bg1"/>
                </a:solidFill>
              </a:rPr>
              <a:t>Evelyn MacLennan. Technical Officer Environmental Health</a:t>
            </a:r>
          </a:p>
        </p:txBody>
      </p:sp>
    </p:spTree>
    <p:extLst>
      <p:ext uri="{BB962C8B-B14F-4D97-AF65-F5344CB8AC3E}">
        <p14:creationId xmlns:p14="http://schemas.microsoft.com/office/powerpoint/2010/main" val="3633207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6308-D2D4-9F9A-5A9A-EB0F13A0CE81}"/>
              </a:ext>
            </a:extLst>
          </p:cNvPr>
          <p:cNvSpPr>
            <a:spLocks noGrp="1"/>
          </p:cNvSpPr>
          <p:nvPr>
            <p:ph type="title"/>
          </p:nvPr>
        </p:nvSpPr>
        <p:spPr>
          <a:xfrm>
            <a:off x="609600" y="395318"/>
            <a:ext cx="10972800" cy="1354162"/>
          </a:xfrm>
        </p:spPr>
        <p:txBody>
          <a:bodyPr>
            <a:normAutofit/>
          </a:bodyPr>
          <a:lstStyle/>
          <a:p>
            <a:r>
              <a:rPr lang="en-GB"/>
              <a:t>Challenges to sample from Laggan, Ardnish</a:t>
            </a:r>
          </a:p>
        </p:txBody>
      </p:sp>
      <p:pic>
        <p:nvPicPr>
          <p:cNvPr id="10" name="Picture 9" descr="A house on the shore of a lake">
            <a:extLst>
              <a:ext uri="{FF2B5EF4-FFF2-40B4-BE49-F238E27FC236}">
                <a16:creationId xmlns:a16="http://schemas.microsoft.com/office/drawing/2014/main" id="{7E6D637E-DDC2-EC73-E66D-8884E1CB6FD8}"/>
              </a:ext>
            </a:extLst>
          </p:cNvPr>
          <p:cNvPicPr>
            <a:picLocks noChangeAspect="1"/>
          </p:cNvPicPr>
          <p:nvPr/>
        </p:nvPicPr>
        <p:blipFill>
          <a:blip r:embed="rId3">
            <a:extLst>
              <a:ext uri="{28A0092B-C50C-407E-A947-70E740481C1C}">
                <a14:useLocalDpi xmlns:a14="http://schemas.microsoft.com/office/drawing/2010/main" val="0"/>
              </a:ext>
            </a:extLst>
          </a:blip>
          <a:srcRect t="13517" r="1" b="32464"/>
          <a:stretch/>
        </p:blipFill>
        <p:spPr>
          <a:xfrm>
            <a:off x="788361" y="1749480"/>
            <a:ext cx="4992555" cy="3595934"/>
          </a:xfrm>
          <a:prstGeom prst="rect">
            <a:avLst/>
          </a:prstGeom>
          <a:noFill/>
        </p:spPr>
      </p:pic>
      <p:sp>
        <p:nvSpPr>
          <p:cNvPr id="3" name="Content Placeholder 2">
            <a:extLst>
              <a:ext uri="{FF2B5EF4-FFF2-40B4-BE49-F238E27FC236}">
                <a16:creationId xmlns:a16="http://schemas.microsoft.com/office/drawing/2014/main" id="{7AB26738-DA0F-ED1E-EF8A-8582EEEC55E6}"/>
              </a:ext>
            </a:extLst>
          </p:cNvPr>
          <p:cNvSpPr>
            <a:spLocks noGrp="1"/>
          </p:cNvSpPr>
          <p:nvPr>
            <p:ph idx="11"/>
          </p:nvPr>
        </p:nvSpPr>
        <p:spPr>
          <a:xfrm>
            <a:off x="5972937" y="1749480"/>
            <a:ext cx="5609463" cy="3595934"/>
          </a:xfrm>
        </p:spPr>
        <p:txBody>
          <a:bodyPr>
            <a:normAutofit/>
          </a:bodyPr>
          <a:lstStyle/>
          <a:p>
            <a:pPr>
              <a:lnSpc>
                <a:spcPct val="90000"/>
              </a:lnSpc>
            </a:pPr>
            <a:r>
              <a:rPr lang="en-GB" dirty="0"/>
              <a:t>4 miles from nearest road</a:t>
            </a:r>
          </a:p>
          <a:p>
            <a:pPr>
              <a:lnSpc>
                <a:spcPct val="90000"/>
              </a:lnSpc>
            </a:pPr>
            <a:r>
              <a:rPr lang="en-GB" dirty="0"/>
              <a:t>2 ½ hour walk</a:t>
            </a:r>
          </a:p>
          <a:p>
            <a:pPr>
              <a:lnSpc>
                <a:spcPct val="90000"/>
              </a:lnSpc>
            </a:pPr>
            <a:r>
              <a:rPr lang="en-GB" dirty="0"/>
              <a:t>Very rough track, challenging sections</a:t>
            </a:r>
          </a:p>
          <a:p>
            <a:pPr>
              <a:lnSpc>
                <a:spcPct val="90000"/>
              </a:lnSpc>
            </a:pPr>
            <a:r>
              <a:rPr lang="en-GB" dirty="0"/>
              <a:t>Carry day pack and equipment</a:t>
            </a:r>
          </a:p>
          <a:p>
            <a:pPr>
              <a:lnSpc>
                <a:spcPct val="90000"/>
              </a:lnSpc>
            </a:pPr>
            <a:r>
              <a:rPr lang="en-GB" dirty="0"/>
              <a:t>Cottage open May – September</a:t>
            </a:r>
          </a:p>
        </p:txBody>
      </p:sp>
      <p:sp>
        <p:nvSpPr>
          <p:cNvPr id="4" name="TextBox 3">
            <a:extLst>
              <a:ext uri="{FF2B5EF4-FFF2-40B4-BE49-F238E27FC236}">
                <a16:creationId xmlns:a16="http://schemas.microsoft.com/office/drawing/2014/main" id="{462454D2-34EE-DCB5-0854-3589C4CE3574}"/>
              </a:ext>
            </a:extLst>
          </p:cNvPr>
          <p:cNvSpPr txBox="1"/>
          <p:nvPr/>
        </p:nvSpPr>
        <p:spPr>
          <a:xfrm>
            <a:off x="66675" y="6396007"/>
            <a:ext cx="7600950" cy="307777"/>
          </a:xfrm>
          <a:prstGeom prst="rect">
            <a:avLst/>
          </a:prstGeom>
          <a:noFill/>
        </p:spPr>
        <p:txBody>
          <a:bodyPr wrap="square" rtlCol="0">
            <a:spAutoFit/>
          </a:bodyPr>
          <a:lstStyle/>
          <a:p>
            <a:r>
              <a:rPr lang="en-GB" sz="1400">
                <a:solidFill>
                  <a:schemeClr val="bg1"/>
                </a:solidFill>
              </a:rPr>
              <a:t>Evelyn MacLennan. Technical Officer Environmental Health</a:t>
            </a:r>
          </a:p>
        </p:txBody>
      </p:sp>
    </p:spTree>
    <p:extLst>
      <p:ext uri="{BB962C8B-B14F-4D97-AF65-F5344CB8AC3E}">
        <p14:creationId xmlns:p14="http://schemas.microsoft.com/office/powerpoint/2010/main" val="365243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6308-D2D4-9F9A-5A9A-EB0F13A0CE81}"/>
              </a:ext>
              <a:ext uri="{C183D7F6-B498-43B3-948B-1728B52AA6E4}">
                <adec:decorative xmlns:adec="http://schemas.microsoft.com/office/drawing/2017/decorative" val="1"/>
              </a:ext>
            </a:extLst>
          </p:cNvPr>
          <p:cNvSpPr>
            <a:spLocks noGrp="1"/>
          </p:cNvSpPr>
          <p:nvPr>
            <p:ph type="title"/>
          </p:nvPr>
        </p:nvSpPr>
        <p:spPr>
          <a:xfrm>
            <a:off x="609600" y="395419"/>
            <a:ext cx="10972800" cy="1210146"/>
          </a:xfrm>
        </p:spPr>
        <p:txBody>
          <a:bodyPr>
            <a:normAutofit/>
          </a:bodyPr>
          <a:lstStyle/>
          <a:p>
            <a:r>
              <a:rPr lang="en-GB" dirty="0"/>
              <a:t>Laggan, </a:t>
            </a:r>
            <a:r>
              <a:rPr lang="en-GB" dirty="0" err="1"/>
              <a:t>Ardnish</a:t>
            </a:r>
            <a:r>
              <a:rPr lang="en-GB" dirty="0"/>
              <a:t> 3</a:t>
            </a:r>
          </a:p>
        </p:txBody>
      </p:sp>
      <p:sp>
        <p:nvSpPr>
          <p:cNvPr id="3" name="Content Placeholder 2">
            <a:extLst>
              <a:ext uri="{FF2B5EF4-FFF2-40B4-BE49-F238E27FC236}">
                <a16:creationId xmlns:a16="http://schemas.microsoft.com/office/drawing/2014/main" id="{7AB26738-DA0F-ED1E-EF8A-8582EEEC55E6}"/>
              </a:ext>
              <a:ext uri="{C183D7F6-B498-43B3-948B-1728B52AA6E4}">
                <adec:decorative xmlns:adec="http://schemas.microsoft.com/office/drawing/2017/decorative" val="1"/>
              </a:ext>
            </a:extLst>
          </p:cNvPr>
          <p:cNvSpPr>
            <a:spLocks noGrp="1"/>
          </p:cNvSpPr>
          <p:nvPr>
            <p:ph idx="1"/>
          </p:nvPr>
        </p:nvSpPr>
        <p:spPr>
          <a:xfrm>
            <a:off x="1007436" y="2336507"/>
            <a:ext cx="10177131" cy="3621740"/>
          </a:xfrm>
        </p:spPr>
        <p:txBody>
          <a:bodyPr>
            <a:normAutofit/>
          </a:bodyPr>
          <a:lstStyle/>
          <a:p>
            <a:pPr marL="457200" indent="-457200">
              <a:buFont typeface="Arial" panose="020B0604020202020204" pitchFamily="34" charset="0"/>
              <a:buChar char="•"/>
            </a:pPr>
            <a:r>
              <a:rPr lang="en-GB" sz="3000"/>
              <a:t>Research which company will charter</a:t>
            </a:r>
          </a:p>
          <a:p>
            <a:pPr marL="457200" indent="-457200">
              <a:buFont typeface="Arial" panose="020B0604020202020204" pitchFamily="34" charset="0"/>
              <a:buChar char="•"/>
            </a:pPr>
            <a:r>
              <a:rPr lang="en-GB" sz="3000"/>
              <a:t>Arrange date with property owner &amp; confirm with boat</a:t>
            </a:r>
          </a:p>
          <a:p>
            <a:pPr marL="457200" indent="-457200">
              <a:buFont typeface="Arial" panose="020B0604020202020204" pitchFamily="34" charset="0"/>
              <a:buChar char="•"/>
            </a:pPr>
            <a:r>
              <a:rPr lang="en-GB" sz="3000"/>
              <a:t>Arrange charter boat &amp; payment (£600)</a:t>
            </a:r>
          </a:p>
          <a:p>
            <a:pPr marL="457200" indent="-457200">
              <a:buFont typeface="Arial" panose="020B0604020202020204" pitchFamily="34" charset="0"/>
              <a:buChar char="•"/>
            </a:pPr>
            <a:r>
              <a:rPr lang="en-GB" sz="3000"/>
              <a:t>If tender needed for shallow bay, more expensive (£700)</a:t>
            </a:r>
          </a:p>
        </p:txBody>
      </p:sp>
      <p:sp>
        <p:nvSpPr>
          <p:cNvPr id="4" name="Content Placeholder 3">
            <a:extLst>
              <a:ext uri="{FF2B5EF4-FFF2-40B4-BE49-F238E27FC236}">
                <a16:creationId xmlns:a16="http://schemas.microsoft.com/office/drawing/2014/main" id="{07601410-7E67-8BBA-F728-DA0B2C9E930D}"/>
              </a:ext>
              <a:ext uri="{C183D7F6-B498-43B3-948B-1728B52AA6E4}">
                <adec:decorative xmlns:adec="http://schemas.microsoft.com/office/drawing/2017/decorative" val="1"/>
              </a:ext>
            </a:extLst>
          </p:cNvPr>
          <p:cNvSpPr>
            <a:spLocks noGrp="1"/>
          </p:cNvSpPr>
          <p:nvPr>
            <p:ph idx="10"/>
          </p:nvPr>
        </p:nvSpPr>
        <p:spPr>
          <a:xfrm>
            <a:off x="1007436" y="1688434"/>
            <a:ext cx="10177131" cy="576064"/>
          </a:xfrm>
        </p:spPr>
        <p:txBody>
          <a:bodyPr>
            <a:normAutofit/>
          </a:bodyPr>
          <a:lstStyle/>
          <a:p>
            <a:pPr>
              <a:lnSpc>
                <a:spcPct val="90000"/>
              </a:lnSpc>
            </a:pPr>
            <a:r>
              <a:rPr lang="en-GB" sz="3300" b="1"/>
              <a:t>Overcome Challenges</a:t>
            </a:r>
            <a:endParaRPr lang="en-GB" sz="3300"/>
          </a:p>
        </p:txBody>
      </p:sp>
      <p:sp>
        <p:nvSpPr>
          <p:cNvPr id="5" name="TextBox 4">
            <a:extLst>
              <a:ext uri="{FF2B5EF4-FFF2-40B4-BE49-F238E27FC236}">
                <a16:creationId xmlns:a16="http://schemas.microsoft.com/office/drawing/2014/main" id="{F5C3FFD2-7F15-25E7-C7F9-9E959D070076}"/>
              </a:ext>
              <a:ext uri="{C183D7F6-B498-43B3-948B-1728B52AA6E4}">
                <adec:decorative xmlns:adec="http://schemas.microsoft.com/office/drawing/2017/decorative" val="1"/>
              </a:ext>
            </a:extLst>
          </p:cNvPr>
          <p:cNvSpPr txBox="1"/>
          <p:nvPr/>
        </p:nvSpPr>
        <p:spPr>
          <a:xfrm>
            <a:off x="66675" y="6396007"/>
            <a:ext cx="7600950" cy="307777"/>
          </a:xfrm>
          <a:prstGeom prst="rect">
            <a:avLst/>
          </a:prstGeom>
          <a:noFill/>
        </p:spPr>
        <p:txBody>
          <a:bodyPr wrap="square" rtlCol="0">
            <a:spAutoFit/>
          </a:bodyPr>
          <a:lstStyle/>
          <a:p>
            <a:r>
              <a:rPr lang="en-GB" sz="1400">
                <a:solidFill>
                  <a:schemeClr val="bg1"/>
                </a:solidFill>
              </a:rPr>
              <a:t>Evelyn MacLennan. Technical Officer Environmental Health</a:t>
            </a:r>
          </a:p>
        </p:txBody>
      </p:sp>
    </p:spTree>
    <p:extLst>
      <p:ext uri="{BB962C8B-B14F-4D97-AF65-F5344CB8AC3E}">
        <p14:creationId xmlns:p14="http://schemas.microsoft.com/office/powerpoint/2010/main" val="368899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6308-D2D4-9F9A-5A9A-EB0F13A0CE81}"/>
              </a:ext>
              <a:ext uri="{C183D7F6-B498-43B3-948B-1728B52AA6E4}">
                <adec:decorative xmlns:adec="http://schemas.microsoft.com/office/drawing/2017/decorative" val="1"/>
              </a:ext>
            </a:extLst>
          </p:cNvPr>
          <p:cNvSpPr>
            <a:spLocks noGrp="1"/>
          </p:cNvSpPr>
          <p:nvPr>
            <p:ph type="title"/>
          </p:nvPr>
        </p:nvSpPr>
        <p:spPr>
          <a:xfrm>
            <a:off x="609600" y="395419"/>
            <a:ext cx="10972800" cy="1210146"/>
          </a:xfrm>
        </p:spPr>
        <p:txBody>
          <a:bodyPr>
            <a:normAutofit/>
          </a:bodyPr>
          <a:lstStyle/>
          <a:p>
            <a:r>
              <a:rPr lang="en-GB" dirty="0"/>
              <a:t>Laggan, </a:t>
            </a:r>
            <a:r>
              <a:rPr lang="en-GB" dirty="0" err="1"/>
              <a:t>Ardnish</a:t>
            </a:r>
            <a:r>
              <a:rPr lang="en-GB" dirty="0"/>
              <a:t> 4</a:t>
            </a:r>
          </a:p>
        </p:txBody>
      </p:sp>
      <p:sp>
        <p:nvSpPr>
          <p:cNvPr id="3" name="Content Placeholder 2">
            <a:extLst>
              <a:ext uri="{FF2B5EF4-FFF2-40B4-BE49-F238E27FC236}">
                <a16:creationId xmlns:a16="http://schemas.microsoft.com/office/drawing/2014/main" id="{7AB26738-DA0F-ED1E-EF8A-8582EEEC55E6}"/>
              </a:ext>
              <a:ext uri="{C183D7F6-B498-43B3-948B-1728B52AA6E4}">
                <adec:decorative xmlns:adec="http://schemas.microsoft.com/office/drawing/2017/decorative" val="1"/>
              </a:ext>
            </a:extLst>
          </p:cNvPr>
          <p:cNvSpPr>
            <a:spLocks noGrp="1"/>
          </p:cNvSpPr>
          <p:nvPr>
            <p:ph idx="1"/>
          </p:nvPr>
        </p:nvSpPr>
        <p:spPr>
          <a:xfrm>
            <a:off x="1007436" y="2336507"/>
            <a:ext cx="10667328" cy="3621740"/>
          </a:xfrm>
        </p:spPr>
        <p:txBody>
          <a:bodyPr>
            <a:normAutofit/>
          </a:bodyPr>
          <a:lstStyle/>
          <a:p>
            <a:pPr marL="571500" indent="-571500">
              <a:buFont typeface="Arial" panose="020B0604020202020204" pitchFamily="34" charset="0"/>
              <a:buChar char="•"/>
            </a:pPr>
            <a:endParaRPr lang="en-GB" sz="3600" dirty="0"/>
          </a:p>
          <a:p>
            <a:pPr marL="571500" indent="-571500">
              <a:buFont typeface="Arial" panose="020B0604020202020204" pitchFamily="34" charset="0"/>
              <a:buChar char="•"/>
            </a:pPr>
            <a:r>
              <a:rPr lang="en-GB" sz="3600" dirty="0"/>
              <a:t>Date &amp; time determined by tides</a:t>
            </a:r>
          </a:p>
          <a:p>
            <a:pPr marL="571500" indent="-571500">
              <a:buFont typeface="Arial" panose="020B0604020202020204" pitchFamily="34" charset="0"/>
              <a:buChar char="•"/>
            </a:pPr>
            <a:r>
              <a:rPr lang="en-GB" sz="3600" dirty="0"/>
              <a:t>Confirm day before tides and weather ok</a:t>
            </a:r>
          </a:p>
          <a:p>
            <a:pPr marL="571500" indent="-571500">
              <a:buFont typeface="Arial" panose="020B0604020202020204" pitchFamily="34" charset="0"/>
              <a:buChar char="•"/>
            </a:pPr>
            <a:r>
              <a:rPr lang="en-GB" sz="3600" dirty="0"/>
              <a:t>Weather conditions may necessitate postponing</a:t>
            </a:r>
          </a:p>
        </p:txBody>
      </p:sp>
      <p:sp>
        <p:nvSpPr>
          <p:cNvPr id="4" name="Content Placeholder 3">
            <a:extLst>
              <a:ext uri="{FF2B5EF4-FFF2-40B4-BE49-F238E27FC236}">
                <a16:creationId xmlns:a16="http://schemas.microsoft.com/office/drawing/2014/main" id="{07601410-7E67-8BBA-F728-DA0B2C9E930D}"/>
              </a:ext>
              <a:ext uri="{C183D7F6-B498-43B3-948B-1728B52AA6E4}">
                <adec:decorative xmlns:adec="http://schemas.microsoft.com/office/drawing/2017/decorative" val="1"/>
              </a:ext>
            </a:extLst>
          </p:cNvPr>
          <p:cNvSpPr>
            <a:spLocks noGrp="1"/>
          </p:cNvSpPr>
          <p:nvPr>
            <p:ph idx="10"/>
          </p:nvPr>
        </p:nvSpPr>
        <p:spPr>
          <a:xfrm>
            <a:off x="1007436" y="1688434"/>
            <a:ext cx="10177131" cy="576064"/>
          </a:xfrm>
        </p:spPr>
        <p:txBody>
          <a:bodyPr>
            <a:normAutofit/>
          </a:bodyPr>
          <a:lstStyle/>
          <a:p>
            <a:pPr>
              <a:lnSpc>
                <a:spcPct val="90000"/>
              </a:lnSpc>
            </a:pPr>
            <a:r>
              <a:rPr lang="en-GB" sz="3300" b="1"/>
              <a:t>Sampling Day</a:t>
            </a:r>
            <a:endParaRPr lang="en-GB" sz="3300"/>
          </a:p>
        </p:txBody>
      </p:sp>
      <p:sp>
        <p:nvSpPr>
          <p:cNvPr id="5" name="TextBox 4">
            <a:extLst>
              <a:ext uri="{FF2B5EF4-FFF2-40B4-BE49-F238E27FC236}">
                <a16:creationId xmlns:a16="http://schemas.microsoft.com/office/drawing/2014/main" id="{2461A2B0-1B7C-2965-6C1F-D58FD4E08E1D}"/>
              </a:ext>
              <a:ext uri="{C183D7F6-B498-43B3-948B-1728B52AA6E4}">
                <adec:decorative xmlns:adec="http://schemas.microsoft.com/office/drawing/2017/decorative" val="1"/>
              </a:ext>
            </a:extLst>
          </p:cNvPr>
          <p:cNvSpPr txBox="1"/>
          <p:nvPr/>
        </p:nvSpPr>
        <p:spPr>
          <a:xfrm>
            <a:off x="66675" y="6396007"/>
            <a:ext cx="7600950" cy="307777"/>
          </a:xfrm>
          <a:prstGeom prst="rect">
            <a:avLst/>
          </a:prstGeom>
          <a:noFill/>
        </p:spPr>
        <p:txBody>
          <a:bodyPr wrap="square" rtlCol="0">
            <a:spAutoFit/>
          </a:bodyPr>
          <a:lstStyle/>
          <a:p>
            <a:r>
              <a:rPr lang="en-GB" sz="1400">
                <a:solidFill>
                  <a:schemeClr val="bg1"/>
                </a:solidFill>
              </a:rPr>
              <a:t>Evelyn MacLennan. Technical Officer Environmental Health</a:t>
            </a:r>
          </a:p>
        </p:txBody>
      </p:sp>
    </p:spTree>
    <p:extLst>
      <p:ext uri="{BB962C8B-B14F-4D97-AF65-F5344CB8AC3E}">
        <p14:creationId xmlns:p14="http://schemas.microsoft.com/office/powerpoint/2010/main" val="392101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6308-D2D4-9F9A-5A9A-EB0F13A0CE81}"/>
              </a:ext>
            </a:extLst>
          </p:cNvPr>
          <p:cNvSpPr>
            <a:spLocks noGrp="1"/>
          </p:cNvSpPr>
          <p:nvPr>
            <p:ph type="title"/>
          </p:nvPr>
        </p:nvSpPr>
        <p:spPr/>
        <p:txBody>
          <a:bodyPr/>
          <a:lstStyle/>
          <a:p>
            <a:r>
              <a:rPr lang="en-GB" dirty="0"/>
              <a:t>Laggan, </a:t>
            </a:r>
            <a:r>
              <a:rPr lang="en-GB" dirty="0" err="1"/>
              <a:t>Ardnish</a:t>
            </a:r>
            <a:r>
              <a:rPr lang="en-GB" dirty="0"/>
              <a:t> 5</a:t>
            </a:r>
          </a:p>
        </p:txBody>
      </p:sp>
      <p:sp>
        <p:nvSpPr>
          <p:cNvPr id="3" name="Content Placeholder 2">
            <a:extLst>
              <a:ext uri="{FF2B5EF4-FFF2-40B4-BE49-F238E27FC236}">
                <a16:creationId xmlns:a16="http://schemas.microsoft.com/office/drawing/2014/main" id="{7AB26738-DA0F-ED1E-EF8A-8582EEEC55E6}"/>
              </a:ext>
            </a:extLst>
          </p:cNvPr>
          <p:cNvSpPr>
            <a:spLocks noGrp="1"/>
          </p:cNvSpPr>
          <p:nvPr>
            <p:ph idx="1"/>
          </p:nvPr>
        </p:nvSpPr>
        <p:spPr>
          <a:xfrm>
            <a:off x="714139" y="1767217"/>
            <a:ext cx="3866488" cy="4256842"/>
          </a:xfrm>
        </p:spPr>
        <p:txBody>
          <a:bodyPr/>
          <a:lstStyle/>
          <a:p>
            <a:pPr marL="0" indent="0" algn="ctr">
              <a:buNone/>
            </a:pPr>
            <a:r>
              <a:rPr lang="en-GB" sz="5400" b="1">
                <a:solidFill>
                  <a:srgbClr val="2F7C3A"/>
                </a:solidFill>
              </a:rPr>
              <a:t>Sampling </a:t>
            </a:r>
          </a:p>
          <a:p>
            <a:pPr marL="0" indent="0" algn="ctr">
              <a:buNone/>
            </a:pPr>
            <a:r>
              <a:rPr lang="en-GB" sz="5400" b="1">
                <a:solidFill>
                  <a:srgbClr val="2F7C3A"/>
                </a:solidFill>
              </a:rPr>
              <a:t>Day </a:t>
            </a:r>
          </a:p>
          <a:p>
            <a:pPr marL="0" indent="0" algn="ctr">
              <a:buNone/>
            </a:pPr>
            <a:r>
              <a:rPr lang="en-GB" sz="5400" b="1">
                <a:solidFill>
                  <a:srgbClr val="2F7C3A"/>
                </a:solidFill>
              </a:rPr>
              <a:t>2024</a:t>
            </a:r>
            <a:endParaRPr lang="en-GB" sz="5400"/>
          </a:p>
        </p:txBody>
      </p:sp>
      <p:graphicFrame>
        <p:nvGraphicFramePr>
          <p:cNvPr id="5" name="Content Placeholder 2" descr="Typical sample date timeline for sampling at Laggan">
            <a:extLst>
              <a:ext uri="{FF2B5EF4-FFF2-40B4-BE49-F238E27FC236}">
                <a16:creationId xmlns:a16="http://schemas.microsoft.com/office/drawing/2014/main" id="{5C4ADE11-A897-4BBA-4681-07DF3DA5DC16}"/>
              </a:ext>
            </a:extLst>
          </p:cNvPr>
          <p:cNvGraphicFramePr/>
          <p:nvPr>
            <p:extLst>
              <p:ext uri="{D42A27DB-BD31-4B8C-83A1-F6EECF244321}">
                <p14:modId xmlns:p14="http://schemas.microsoft.com/office/powerpoint/2010/main" val="3340528544"/>
              </p:ext>
            </p:extLst>
          </p:nvPr>
        </p:nvGraphicFramePr>
        <p:xfrm>
          <a:off x="5389489" y="833940"/>
          <a:ext cx="5981895" cy="51901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75726D5E-D167-A3F2-D2BD-73FC49FB5281}"/>
              </a:ext>
            </a:extLst>
          </p:cNvPr>
          <p:cNvSpPr txBox="1"/>
          <p:nvPr/>
        </p:nvSpPr>
        <p:spPr>
          <a:xfrm>
            <a:off x="66675" y="6396007"/>
            <a:ext cx="7600950" cy="307777"/>
          </a:xfrm>
          <a:prstGeom prst="rect">
            <a:avLst/>
          </a:prstGeom>
          <a:noFill/>
        </p:spPr>
        <p:txBody>
          <a:bodyPr wrap="square" rtlCol="0">
            <a:spAutoFit/>
          </a:bodyPr>
          <a:lstStyle/>
          <a:p>
            <a:r>
              <a:rPr lang="en-GB" sz="1400">
                <a:solidFill>
                  <a:schemeClr val="bg1"/>
                </a:solidFill>
              </a:rPr>
              <a:t>Evelyn MacLennan. Technical Officer Environmental Health</a:t>
            </a:r>
          </a:p>
        </p:txBody>
      </p:sp>
    </p:spTree>
    <p:extLst>
      <p:ext uri="{BB962C8B-B14F-4D97-AF65-F5344CB8AC3E}">
        <p14:creationId xmlns:p14="http://schemas.microsoft.com/office/powerpoint/2010/main" val="387738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graphicEl>
                                              <a:dgm id="{92A5A63E-1B98-4D90-B508-7DC3E7B65903}"/>
                                            </p:graphicEl>
                                          </p:spTgt>
                                        </p:tgtEl>
                                        <p:attrNameLst>
                                          <p:attrName>style.visibility</p:attrName>
                                        </p:attrNameLst>
                                      </p:cBhvr>
                                      <p:to>
                                        <p:strVal val="visible"/>
                                      </p:to>
                                    </p:set>
                                    <p:animEffect transition="in" filter="wipe(left)">
                                      <p:cBhvr>
                                        <p:cTn id="11" dur="500"/>
                                        <p:tgtEl>
                                          <p:spTgt spid="5">
                                            <p:graphicEl>
                                              <a:dgm id="{92A5A63E-1B98-4D90-B508-7DC3E7B65903}"/>
                                            </p:graphic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graphicEl>
                                              <a:dgm id="{305F40E5-5FB3-4397-B64C-87B0C9F282F8}"/>
                                            </p:graphicEl>
                                          </p:spTgt>
                                        </p:tgtEl>
                                        <p:attrNameLst>
                                          <p:attrName>style.visibility</p:attrName>
                                        </p:attrNameLst>
                                      </p:cBhvr>
                                      <p:to>
                                        <p:strVal val="visible"/>
                                      </p:to>
                                    </p:set>
                                    <p:animEffect transition="in" filter="wipe(left)">
                                      <p:cBhvr>
                                        <p:cTn id="15" dur="500"/>
                                        <p:tgtEl>
                                          <p:spTgt spid="5">
                                            <p:graphicEl>
                                              <a:dgm id="{305F40E5-5FB3-4397-B64C-87B0C9F282F8}"/>
                                            </p:graphic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graphicEl>
                                              <a:dgm id="{61F62471-B22C-48A8-BA1F-EC297FD86A01}"/>
                                            </p:graphicEl>
                                          </p:spTgt>
                                        </p:tgtEl>
                                        <p:attrNameLst>
                                          <p:attrName>style.visibility</p:attrName>
                                        </p:attrNameLst>
                                      </p:cBhvr>
                                      <p:to>
                                        <p:strVal val="visible"/>
                                      </p:to>
                                    </p:set>
                                    <p:animEffect transition="in" filter="wipe(left)">
                                      <p:cBhvr>
                                        <p:cTn id="19" dur="500"/>
                                        <p:tgtEl>
                                          <p:spTgt spid="5">
                                            <p:graphicEl>
                                              <a:dgm id="{61F62471-B22C-48A8-BA1F-EC297FD86A01}"/>
                                            </p:graphic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
                                            <p:graphicEl>
                                              <a:dgm id="{573FC3AA-21A1-440F-AFEE-B2F51565C310}"/>
                                            </p:graphicEl>
                                          </p:spTgt>
                                        </p:tgtEl>
                                        <p:attrNameLst>
                                          <p:attrName>style.visibility</p:attrName>
                                        </p:attrNameLst>
                                      </p:cBhvr>
                                      <p:to>
                                        <p:strVal val="visible"/>
                                      </p:to>
                                    </p:set>
                                    <p:animEffect transition="in" filter="wipe(left)">
                                      <p:cBhvr>
                                        <p:cTn id="23" dur="500"/>
                                        <p:tgtEl>
                                          <p:spTgt spid="5">
                                            <p:graphicEl>
                                              <a:dgm id="{573FC3AA-21A1-440F-AFEE-B2F51565C310}"/>
                                            </p:graphic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5">
                                            <p:graphicEl>
                                              <a:dgm id="{8F8C4E97-C5CE-4C66-9395-329A556B7B85}"/>
                                            </p:graphicEl>
                                          </p:spTgt>
                                        </p:tgtEl>
                                        <p:attrNameLst>
                                          <p:attrName>style.visibility</p:attrName>
                                        </p:attrNameLst>
                                      </p:cBhvr>
                                      <p:to>
                                        <p:strVal val="visible"/>
                                      </p:to>
                                    </p:set>
                                    <p:animEffect transition="in" filter="wipe(left)">
                                      <p:cBhvr>
                                        <p:cTn id="27" dur="500"/>
                                        <p:tgtEl>
                                          <p:spTgt spid="5">
                                            <p:graphicEl>
                                              <a:dgm id="{8F8C4E97-C5CE-4C66-9395-329A556B7B85}"/>
                                            </p:graphic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5">
                                            <p:graphicEl>
                                              <a:dgm id="{B423BF5C-E329-42C9-B7FE-95843DDAE2A7}"/>
                                            </p:graphicEl>
                                          </p:spTgt>
                                        </p:tgtEl>
                                        <p:attrNameLst>
                                          <p:attrName>style.visibility</p:attrName>
                                        </p:attrNameLst>
                                      </p:cBhvr>
                                      <p:to>
                                        <p:strVal val="visible"/>
                                      </p:to>
                                    </p:set>
                                    <p:animEffect transition="in" filter="wipe(left)">
                                      <p:cBhvr>
                                        <p:cTn id="31" dur="500"/>
                                        <p:tgtEl>
                                          <p:spTgt spid="5">
                                            <p:graphicEl>
                                              <a:dgm id="{B423BF5C-E329-42C9-B7FE-95843DDAE2A7}"/>
                                            </p:graphicEl>
                                          </p:spTgt>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5">
                                            <p:graphicEl>
                                              <a:dgm id="{F00870D9-4DF1-46DC-9C32-30AF4D03655B}"/>
                                            </p:graphicEl>
                                          </p:spTgt>
                                        </p:tgtEl>
                                        <p:attrNameLst>
                                          <p:attrName>style.visibility</p:attrName>
                                        </p:attrNameLst>
                                      </p:cBhvr>
                                      <p:to>
                                        <p:strVal val="visible"/>
                                      </p:to>
                                    </p:set>
                                    <p:animEffect transition="in" filter="wipe(left)">
                                      <p:cBhvr>
                                        <p:cTn id="35" dur="500"/>
                                        <p:tgtEl>
                                          <p:spTgt spid="5">
                                            <p:graphicEl>
                                              <a:dgm id="{F00870D9-4DF1-46DC-9C32-30AF4D03655B}"/>
                                            </p:graphicEl>
                                          </p:spTgt>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5">
                                            <p:graphicEl>
                                              <a:dgm id="{F90EBF0D-797F-4EEF-BBA2-CAE5447A35B6}"/>
                                            </p:graphicEl>
                                          </p:spTgt>
                                        </p:tgtEl>
                                        <p:attrNameLst>
                                          <p:attrName>style.visibility</p:attrName>
                                        </p:attrNameLst>
                                      </p:cBhvr>
                                      <p:to>
                                        <p:strVal val="visible"/>
                                      </p:to>
                                    </p:set>
                                    <p:animEffect transition="in" filter="wipe(left)">
                                      <p:cBhvr>
                                        <p:cTn id="39" dur="500"/>
                                        <p:tgtEl>
                                          <p:spTgt spid="5">
                                            <p:graphicEl>
                                              <a:dgm id="{F90EBF0D-797F-4EEF-BBA2-CAE5447A35B6}"/>
                                            </p:graphicEl>
                                          </p:spTgt>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5">
                                            <p:graphicEl>
                                              <a:dgm id="{09663F79-E3C3-4941-BD94-C0B1E4F0642B}"/>
                                            </p:graphicEl>
                                          </p:spTgt>
                                        </p:tgtEl>
                                        <p:attrNameLst>
                                          <p:attrName>style.visibility</p:attrName>
                                        </p:attrNameLst>
                                      </p:cBhvr>
                                      <p:to>
                                        <p:strVal val="visible"/>
                                      </p:to>
                                    </p:set>
                                    <p:animEffect transition="in" filter="wipe(left)">
                                      <p:cBhvr>
                                        <p:cTn id="43" dur="500"/>
                                        <p:tgtEl>
                                          <p:spTgt spid="5">
                                            <p:graphicEl>
                                              <a:dgm id="{09663F79-E3C3-4941-BD94-C0B1E4F0642B}"/>
                                            </p:graphicEl>
                                          </p:spTgt>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5">
                                            <p:graphicEl>
                                              <a:dgm id="{7DAA4DFC-8543-42DD-8352-136A36F1A71B}"/>
                                            </p:graphicEl>
                                          </p:spTgt>
                                        </p:tgtEl>
                                        <p:attrNameLst>
                                          <p:attrName>style.visibility</p:attrName>
                                        </p:attrNameLst>
                                      </p:cBhvr>
                                      <p:to>
                                        <p:strVal val="visible"/>
                                      </p:to>
                                    </p:set>
                                    <p:animEffect transition="in" filter="wipe(left)">
                                      <p:cBhvr>
                                        <p:cTn id="47" dur="500"/>
                                        <p:tgtEl>
                                          <p:spTgt spid="5">
                                            <p:graphicEl>
                                              <a:dgm id="{7DAA4DFC-8543-42DD-8352-136A36F1A71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5"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6308-D2D4-9F9A-5A9A-EB0F13A0CE81}"/>
              </a:ext>
            </a:extLst>
          </p:cNvPr>
          <p:cNvSpPr>
            <a:spLocks noGrp="1"/>
          </p:cNvSpPr>
          <p:nvPr>
            <p:ph type="title"/>
          </p:nvPr>
        </p:nvSpPr>
        <p:spPr>
          <a:xfrm>
            <a:off x="4566302" y="750498"/>
            <a:ext cx="2665378" cy="2532688"/>
          </a:xfrm>
        </p:spPr>
        <p:txBody>
          <a:bodyPr/>
          <a:lstStyle/>
          <a:p>
            <a:pPr algn="ctr"/>
            <a:r>
              <a:rPr lang="en-GB" sz="3000"/>
              <a:t>Charters from Arisaig to Laggan, Ardnish</a:t>
            </a:r>
          </a:p>
        </p:txBody>
      </p:sp>
      <p:pic>
        <p:nvPicPr>
          <p:cNvPr id="8" name="Picture 7" descr="A boat on the water">
            <a:extLst>
              <a:ext uri="{FF2B5EF4-FFF2-40B4-BE49-F238E27FC236}">
                <a16:creationId xmlns:a16="http://schemas.microsoft.com/office/drawing/2014/main" id="{F62069F0-3DC6-228A-D063-E1C0845F057E}"/>
              </a:ext>
            </a:extLst>
          </p:cNvPr>
          <p:cNvPicPr>
            <a:picLocks noChangeAspect="1"/>
          </p:cNvPicPr>
          <p:nvPr/>
        </p:nvPicPr>
        <p:blipFill rotWithShape="1">
          <a:blip r:embed="rId2">
            <a:extLst>
              <a:ext uri="{28A0092B-C50C-407E-A947-70E740481C1C}">
                <a14:useLocalDpi xmlns:a14="http://schemas.microsoft.com/office/drawing/2010/main" val="0"/>
              </a:ext>
            </a:extLst>
          </a:blip>
          <a:srcRect l="-341" t="29429" r="-96" b="15400"/>
          <a:stretch/>
        </p:blipFill>
        <p:spPr>
          <a:xfrm>
            <a:off x="7785491" y="619791"/>
            <a:ext cx="3719271" cy="1644576"/>
          </a:xfrm>
          <a:prstGeom prst="rect">
            <a:avLst/>
          </a:prstGeom>
        </p:spPr>
      </p:pic>
      <p:pic>
        <p:nvPicPr>
          <p:cNvPr id="9" name="Picture 1" descr="Small fishing boat. With cream coloured deck and blue bottom. Other boats in the background ">
            <a:extLst>
              <a:ext uri="{FF2B5EF4-FFF2-40B4-BE49-F238E27FC236}">
                <a16:creationId xmlns:a16="http://schemas.microsoft.com/office/drawing/2014/main" id="{220BBAF5-15F2-0FEA-AA29-0C38E9DB14F8}"/>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l="11130" r="12441" b="3"/>
          <a:stretch>
            <a:fillRect/>
          </a:stretch>
        </p:blipFill>
        <p:spPr bwMode="auto">
          <a:xfrm>
            <a:off x="478504" y="733245"/>
            <a:ext cx="3553612" cy="34870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A18AC555-C663-EC91-056C-B265E22E5AC4}"/>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2738" r="-3" b="-3"/>
          <a:stretch/>
        </p:blipFill>
        <p:spPr bwMode="auto">
          <a:xfrm>
            <a:off x="4408394" y="3080122"/>
            <a:ext cx="3375211" cy="30270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0A5166B8-486E-36EE-BFFD-5C9BE4CDA84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t="2118" r="2" b="22883"/>
          <a:stretch/>
        </p:blipFill>
        <p:spPr>
          <a:xfrm>
            <a:off x="8891228" y="2591576"/>
            <a:ext cx="3119430" cy="3119452"/>
          </a:xfrm>
          <a:prstGeom prst="rect">
            <a:avLst/>
          </a:prstGeom>
        </p:spPr>
      </p:pic>
      <p:sp>
        <p:nvSpPr>
          <p:cNvPr id="3" name="TextBox 2">
            <a:extLst>
              <a:ext uri="{FF2B5EF4-FFF2-40B4-BE49-F238E27FC236}">
                <a16:creationId xmlns:a16="http://schemas.microsoft.com/office/drawing/2014/main" id="{BFB5021F-72B5-D154-3870-97201C2777AA}"/>
              </a:ext>
            </a:extLst>
          </p:cNvPr>
          <p:cNvSpPr txBox="1"/>
          <p:nvPr/>
        </p:nvSpPr>
        <p:spPr>
          <a:xfrm>
            <a:off x="66675" y="6396007"/>
            <a:ext cx="7600950" cy="307777"/>
          </a:xfrm>
          <a:prstGeom prst="rect">
            <a:avLst/>
          </a:prstGeom>
          <a:noFill/>
        </p:spPr>
        <p:txBody>
          <a:bodyPr wrap="square" rtlCol="0">
            <a:spAutoFit/>
          </a:bodyPr>
          <a:lstStyle/>
          <a:p>
            <a:r>
              <a:rPr lang="en-GB" sz="1400">
                <a:solidFill>
                  <a:schemeClr val="bg1"/>
                </a:solidFill>
              </a:rPr>
              <a:t>Evelyn MacLennan. Technical Officer Environmental Health</a:t>
            </a:r>
          </a:p>
        </p:txBody>
      </p:sp>
    </p:spTree>
    <p:extLst>
      <p:ext uri="{BB962C8B-B14F-4D97-AF65-F5344CB8AC3E}">
        <p14:creationId xmlns:p14="http://schemas.microsoft.com/office/powerpoint/2010/main" val="168346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6388D-DEB6-7853-101D-40E26792F065}"/>
              </a:ext>
              <a:ext uri="{C183D7F6-B498-43B3-948B-1728B52AA6E4}">
                <adec:decorative xmlns:adec="http://schemas.microsoft.com/office/drawing/2017/decorative" val="1"/>
              </a:ext>
            </a:extLst>
          </p:cNvPr>
          <p:cNvSpPr>
            <a:spLocks noGrp="1"/>
          </p:cNvSpPr>
          <p:nvPr>
            <p:ph type="title"/>
          </p:nvPr>
        </p:nvSpPr>
        <p:spPr/>
        <p:txBody>
          <a:bodyPr/>
          <a:lstStyle/>
          <a:p>
            <a:r>
              <a:rPr lang="en-GB" dirty="0" err="1"/>
              <a:t>PWS</a:t>
            </a:r>
            <a:r>
              <a:rPr lang="en-GB" dirty="0"/>
              <a:t> in Highland</a:t>
            </a:r>
          </a:p>
        </p:txBody>
      </p:sp>
      <p:pic>
        <p:nvPicPr>
          <p:cNvPr id="5" name="Content Placeholder 4">
            <a:extLst>
              <a:ext uri="{FF2B5EF4-FFF2-40B4-BE49-F238E27FC236}">
                <a16:creationId xmlns:a16="http://schemas.microsoft.com/office/drawing/2014/main" id="{654315B8-7F84-7BDF-D74A-6304E028FCAA}"/>
              </a:ext>
              <a:ext uri="{C183D7F6-B498-43B3-948B-1728B52AA6E4}">
                <adec:decorative xmlns:adec="http://schemas.microsoft.com/office/drawing/2017/decorative" val="1"/>
              </a:ext>
            </a:extLst>
          </p:cNvPr>
          <p:cNvPicPr>
            <a:picLocks noChangeAspect="1"/>
          </p:cNvPicPr>
          <p:nvPr/>
        </p:nvPicPr>
        <p:blipFill>
          <a:blip r:embed="rId2"/>
          <a:srcRect l="4602" r="1986" b="-1"/>
          <a:stretch/>
        </p:blipFill>
        <p:spPr>
          <a:xfrm>
            <a:off x="4698459" y="1101017"/>
            <a:ext cx="7121703" cy="5060151"/>
          </a:xfrm>
          <a:prstGeom prst="rect">
            <a:avLst/>
          </a:prstGeom>
        </p:spPr>
      </p:pic>
      <p:sp>
        <p:nvSpPr>
          <p:cNvPr id="7" name="TextBox 6">
            <a:extLst>
              <a:ext uri="{FF2B5EF4-FFF2-40B4-BE49-F238E27FC236}">
                <a16:creationId xmlns:a16="http://schemas.microsoft.com/office/drawing/2014/main" id="{A6FFB5AA-ACC8-1101-7976-58142B97E770}"/>
              </a:ext>
              <a:ext uri="{C183D7F6-B498-43B3-948B-1728B52AA6E4}">
                <adec:decorative xmlns:adec="http://schemas.microsoft.com/office/drawing/2017/decorative" val="1"/>
              </a:ext>
            </a:extLst>
          </p:cNvPr>
          <p:cNvSpPr txBox="1"/>
          <p:nvPr/>
        </p:nvSpPr>
        <p:spPr>
          <a:xfrm>
            <a:off x="715518" y="1498320"/>
            <a:ext cx="3744989" cy="1938992"/>
          </a:xfrm>
          <a:prstGeom prst="rect">
            <a:avLst/>
          </a:prstGeom>
          <a:noFill/>
        </p:spPr>
        <p:txBody>
          <a:bodyPr wrap="square" rtlCol="0">
            <a:spAutoFit/>
          </a:bodyPr>
          <a:lstStyle/>
          <a:p>
            <a:r>
              <a:rPr lang="en-GB" sz="2400" b="1" dirty="0">
                <a:solidFill>
                  <a:srgbClr val="2F7C3A"/>
                </a:solidFill>
                <a:latin typeface="Ebrima" panose="02000000000000000000" pitchFamily="2" charset="0"/>
                <a:ea typeface="Ebrima" panose="02000000000000000000" pitchFamily="2" charset="0"/>
                <a:cs typeface="Ebrima" panose="02000000000000000000" pitchFamily="2" charset="0"/>
              </a:rPr>
              <a:t>Regulated supplies</a:t>
            </a:r>
            <a:r>
              <a:rPr lang="en-GB" sz="2400" dirty="0">
                <a:solidFill>
                  <a:srgbClr val="2F7C3A"/>
                </a:solidFill>
                <a:latin typeface="Ebrima" panose="02000000000000000000" pitchFamily="2" charset="0"/>
                <a:ea typeface="Ebrima" panose="02000000000000000000" pitchFamily="2" charset="0"/>
                <a:cs typeface="Ebrima" panose="02000000000000000000" pitchFamily="2" charset="0"/>
              </a:rPr>
              <a:t>: </a:t>
            </a:r>
          </a:p>
          <a:p>
            <a:r>
              <a:rPr lang="en-GB" sz="2400" dirty="0">
                <a:solidFill>
                  <a:srgbClr val="2F7C3A"/>
                </a:solidFill>
                <a:latin typeface="Ebrima" panose="02000000000000000000" pitchFamily="2" charset="0"/>
                <a:ea typeface="Ebrima" panose="02000000000000000000" pitchFamily="2" charset="0"/>
                <a:cs typeface="Ebrima" panose="02000000000000000000" pitchFamily="2" charset="0"/>
              </a:rPr>
              <a:t>1100</a:t>
            </a:r>
          </a:p>
          <a:p>
            <a:endParaRPr lang="en-GB" sz="2400" dirty="0">
              <a:solidFill>
                <a:srgbClr val="2F7C3A"/>
              </a:solidFill>
              <a:latin typeface="Ebrima" panose="02000000000000000000" pitchFamily="2" charset="0"/>
              <a:ea typeface="Ebrima" panose="02000000000000000000" pitchFamily="2" charset="0"/>
              <a:cs typeface="Ebrima" panose="02000000000000000000" pitchFamily="2" charset="0"/>
            </a:endParaRPr>
          </a:p>
          <a:p>
            <a:r>
              <a:rPr lang="en-GB" sz="2400" b="1" dirty="0">
                <a:solidFill>
                  <a:srgbClr val="2F7C3A"/>
                </a:solidFill>
                <a:latin typeface="Ebrima" panose="02000000000000000000" pitchFamily="2" charset="0"/>
                <a:ea typeface="Ebrima" panose="02000000000000000000" pitchFamily="2" charset="0"/>
                <a:cs typeface="Ebrima" panose="02000000000000000000" pitchFamily="2" charset="0"/>
              </a:rPr>
              <a:t>Access</a:t>
            </a:r>
            <a:r>
              <a:rPr lang="en-GB" sz="2400" dirty="0">
                <a:solidFill>
                  <a:srgbClr val="2F7C3A"/>
                </a:solidFill>
                <a:latin typeface="Ebrima" panose="02000000000000000000" pitchFamily="2" charset="0"/>
                <a:ea typeface="Ebrima" panose="02000000000000000000" pitchFamily="2" charset="0"/>
                <a:cs typeface="Ebrima" panose="02000000000000000000" pitchFamily="2" charset="0"/>
              </a:rPr>
              <a:t>: </a:t>
            </a:r>
          </a:p>
          <a:p>
            <a:r>
              <a:rPr lang="en-GB" sz="2400" dirty="0">
                <a:solidFill>
                  <a:srgbClr val="2F7C3A"/>
                </a:solidFill>
                <a:latin typeface="Ebrima" panose="02000000000000000000" pitchFamily="2" charset="0"/>
                <a:ea typeface="Ebrima" panose="02000000000000000000" pitchFamily="2" charset="0"/>
                <a:cs typeface="Ebrima" panose="02000000000000000000" pitchFamily="2" charset="0"/>
              </a:rPr>
              <a:t>Vehicle, boat, bike, walk </a:t>
            </a:r>
          </a:p>
        </p:txBody>
      </p:sp>
      <p:sp>
        <p:nvSpPr>
          <p:cNvPr id="8" name="Oval 7">
            <a:extLst>
              <a:ext uri="{FF2B5EF4-FFF2-40B4-BE49-F238E27FC236}">
                <a16:creationId xmlns:a16="http://schemas.microsoft.com/office/drawing/2014/main" id="{F4895FF2-399C-EADC-7FA7-17AADC66B728}"/>
              </a:ext>
              <a:ext uri="{C183D7F6-B498-43B3-948B-1728B52AA6E4}">
                <adec:decorative xmlns:adec="http://schemas.microsoft.com/office/drawing/2017/decorative" val="1"/>
              </a:ext>
            </a:extLst>
          </p:cNvPr>
          <p:cNvSpPr/>
          <p:nvPr/>
        </p:nvSpPr>
        <p:spPr>
          <a:xfrm>
            <a:off x="6096000" y="4391043"/>
            <a:ext cx="774192" cy="77419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1FBFE96-8696-5ABF-0637-12378EC501C0}"/>
              </a:ext>
              <a:ext uri="{C183D7F6-B498-43B3-948B-1728B52AA6E4}">
                <adec:decorative xmlns:adec="http://schemas.microsoft.com/office/drawing/2017/decorative" val="1"/>
              </a:ext>
            </a:extLst>
          </p:cNvPr>
          <p:cNvSpPr txBox="1"/>
          <p:nvPr/>
        </p:nvSpPr>
        <p:spPr>
          <a:xfrm>
            <a:off x="66675" y="6396007"/>
            <a:ext cx="7600950" cy="307777"/>
          </a:xfrm>
          <a:prstGeom prst="rect">
            <a:avLst/>
          </a:prstGeom>
          <a:noFill/>
        </p:spPr>
        <p:txBody>
          <a:bodyPr wrap="square" rtlCol="0">
            <a:spAutoFit/>
          </a:bodyPr>
          <a:lstStyle/>
          <a:p>
            <a:r>
              <a:rPr lang="en-GB" sz="1400">
                <a:solidFill>
                  <a:schemeClr val="bg1"/>
                </a:solidFill>
              </a:rPr>
              <a:t>Evelyn MacLennan. Technical Officer Environmental Health</a:t>
            </a:r>
          </a:p>
        </p:txBody>
      </p:sp>
    </p:spTree>
    <p:extLst>
      <p:ext uri="{BB962C8B-B14F-4D97-AF65-F5344CB8AC3E}">
        <p14:creationId xmlns:p14="http://schemas.microsoft.com/office/powerpoint/2010/main" val="94237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6308-D2D4-9F9A-5A9A-EB0F13A0CE81}"/>
              </a:ext>
            </a:extLst>
          </p:cNvPr>
          <p:cNvSpPr>
            <a:spLocks noGrp="1"/>
          </p:cNvSpPr>
          <p:nvPr>
            <p:ph type="title"/>
          </p:nvPr>
        </p:nvSpPr>
        <p:spPr/>
        <p:txBody>
          <a:bodyPr/>
          <a:lstStyle/>
          <a:p>
            <a:r>
              <a:rPr lang="en-GB" sz="3600" dirty="0"/>
              <a:t>Some locations require more than one boat</a:t>
            </a:r>
          </a:p>
        </p:txBody>
      </p:sp>
      <p:sp>
        <p:nvSpPr>
          <p:cNvPr id="4" name="Content Placeholder 3">
            <a:extLst>
              <a:ext uri="{FF2B5EF4-FFF2-40B4-BE49-F238E27FC236}">
                <a16:creationId xmlns:a16="http://schemas.microsoft.com/office/drawing/2014/main" id="{07601410-7E67-8BBA-F728-DA0B2C9E930D}"/>
              </a:ext>
            </a:extLst>
          </p:cNvPr>
          <p:cNvSpPr>
            <a:spLocks noGrp="1"/>
          </p:cNvSpPr>
          <p:nvPr>
            <p:ph idx="10"/>
          </p:nvPr>
        </p:nvSpPr>
        <p:spPr/>
        <p:txBody>
          <a:bodyPr/>
          <a:lstStyle/>
          <a:p>
            <a:r>
              <a:rPr lang="en-GB" b="1" dirty="0"/>
              <a:t>Knoydart</a:t>
            </a:r>
          </a:p>
        </p:txBody>
      </p:sp>
      <p:pic>
        <p:nvPicPr>
          <p:cNvPr id="5" name="Picture 4">
            <a:extLst>
              <a:ext uri="{FF2B5EF4-FFF2-40B4-BE49-F238E27FC236}">
                <a16:creationId xmlns:a16="http://schemas.microsoft.com/office/drawing/2014/main" id="{788C05FD-DC61-8937-9F56-E2A28EE0DDF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536421" y="1879901"/>
            <a:ext cx="9119158" cy="4190227"/>
          </a:xfrm>
          <a:prstGeom prst="rect">
            <a:avLst/>
          </a:prstGeom>
          <a:ln w="38100">
            <a:solidFill>
              <a:srgbClr val="00B0F0"/>
            </a:solidFill>
          </a:ln>
        </p:spPr>
      </p:pic>
      <p:sp>
        <p:nvSpPr>
          <p:cNvPr id="3" name="TextBox 2">
            <a:extLst>
              <a:ext uri="{FF2B5EF4-FFF2-40B4-BE49-F238E27FC236}">
                <a16:creationId xmlns:a16="http://schemas.microsoft.com/office/drawing/2014/main" id="{33C28223-3E7A-0D25-ED30-196570FF54BF}"/>
              </a:ext>
            </a:extLst>
          </p:cNvPr>
          <p:cNvSpPr txBox="1"/>
          <p:nvPr/>
        </p:nvSpPr>
        <p:spPr>
          <a:xfrm>
            <a:off x="66675" y="6396007"/>
            <a:ext cx="7600950" cy="307777"/>
          </a:xfrm>
          <a:prstGeom prst="rect">
            <a:avLst/>
          </a:prstGeom>
          <a:noFill/>
        </p:spPr>
        <p:txBody>
          <a:bodyPr wrap="square" rtlCol="0">
            <a:spAutoFit/>
          </a:bodyPr>
          <a:lstStyle/>
          <a:p>
            <a:r>
              <a:rPr lang="en-GB" sz="1400">
                <a:solidFill>
                  <a:schemeClr val="bg1"/>
                </a:solidFill>
              </a:rPr>
              <a:t>Evelyn MacLennan. Technical Officer Environmental Health</a:t>
            </a:r>
          </a:p>
        </p:txBody>
      </p:sp>
    </p:spTree>
    <p:extLst>
      <p:ext uri="{BB962C8B-B14F-4D97-AF65-F5344CB8AC3E}">
        <p14:creationId xmlns:p14="http://schemas.microsoft.com/office/powerpoint/2010/main" val="183540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6308-D2D4-9F9A-5A9A-EB0F13A0CE81}"/>
              </a:ext>
            </a:extLst>
          </p:cNvPr>
          <p:cNvSpPr>
            <a:spLocks noGrp="1"/>
          </p:cNvSpPr>
          <p:nvPr>
            <p:ph type="title"/>
          </p:nvPr>
        </p:nvSpPr>
        <p:spPr/>
        <p:txBody>
          <a:bodyPr/>
          <a:lstStyle/>
          <a:p>
            <a:r>
              <a:rPr lang="en-GB"/>
              <a:t>Knoydart </a:t>
            </a:r>
          </a:p>
        </p:txBody>
      </p:sp>
      <p:sp>
        <p:nvSpPr>
          <p:cNvPr id="4" name="Content Placeholder 3">
            <a:extLst>
              <a:ext uri="{FF2B5EF4-FFF2-40B4-BE49-F238E27FC236}">
                <a16:creationId xmlns:a16="http://schemas.microsoft.com/office/drawing/2014/main" id="{07601410-7E67-8BBA-F728-DA0B2C9E930D}"/>
              </a:ext>
            </a:extLst>
          </p:cNvPr>
          <p:cNvSpPr>
            <a:spLocks noGrp="1"/>
          </p:cNvSpPr>
          <p:nvPr>
            <p:ph idx="10"/>
          </p:nvPr>
        </p:nvSpPr>
        <p:spPr/>
        <p:txBody>
          <a:bodyPr/>
          <a:lstStyle/>
          <a:p>
            <a:r>
              <a:rPr lang="en-GB" b="1" dirty="0">
                <a:solidFill>
                  <a:srgbClr val="2F7C3A"/>
                </a:solidFill>
              </a:rPr>
              <a:t>Some locations require more than one boat</a:t>
            </a:r>
            <a:endParaRPr lang="en-GB" dirty="0"/>
          </a:p>
        </p:txBody>
      </p:sp>
      <p:pic>
        <p:nvPicPr>
          <p:cNvPr id="3" name="Picture 2">
            <a:extLst>
              <a:ext uri="{FF2B5EF4-FFF2-40B4-BE49-F238E27FC236}">
                <a16:creationId xmlns:a16="http://schemas.microsoft.com/office/drawing/2014/main" id="{8EE86221-34A0-665A-A70B-34F84138A9C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19628" y="1795818"/>
            <a:ext cx="8109613" cy="4345526"/>
          </a:xfrm>
          <a:prstGeom prst="rect">
            <a:avLst/>
          </a:prstGeom>
          <a:ln w="38100">
            <a:solidFill>
              <a:srgbClr val="00B0F0"/>
            </a:solidFill>
          </a:ln>
        </p:spPr>
      </p:pic>
      <p:sp>
        <p:nvSpPr>
          <p:cNvPr id="6" name="TextBox 5">
            <a:extLst>
              <a:ext uri="{FF2B5EF4-FFF2-40B4-BE49-F238E27FC236}">
                <a16:creationId xmlns:a16="http://schemas.microsoft.com/office/drawing/2014/main" id="{2309BB67-D6FD-010B-89BE-B68FCB5F2AE8}"/>
              </a:ext>
            </a:extLst>
          </p:cNvPr>
          <p:cNvSpPr txBox="1"/>
          <p:nvPr/>
        </p:nvSpPr>
        <p:spPr>
          <a:xfrm>
            <a:off x="345118" y="2112919"/>
            <a:ext cx="3242825" cy="3693319"/>
          </a:xfrm>
          <a:prstGeom prst="rect">
            <a:avLst/>
          </a:prstGeom>
          <a:noFill/>
        </p:spPr>
        <p:txBody>
          <a:bodyPr wrap="square">
            <a:spAutoFit/>
          </a:bodyPr>
          <a:lstStyle/>
          <a:p>
            <a:r>
              <a:rPr lang="en-GB">
                <a:latin typeface="Ebrima" panose="02000000000000000000" pitchFamily="2" charset="0"/>
                <a:ea typeface="Ebrima" panose="02000000000000000000" pitchFamily="2" charset="0"/>
                <a:cs typeface="Ebrima" panose="02000000000000000000" pitchFamily="2" charset="0"/>
              </a:rPr>
              <a:t>1.</a:t>
            </a:r>
          </a:p>
          <a:p>
            <a:r>
              <a:rPr lang="en-GB">
                <a:latin typeface="Ebrima" panose="02000000000000000000" pitchFamily="2" charset="0"/>
                <a:ea typeface="Ebrima" panose="02000000000000000000" pitchFamily="2" charset="0"/>
                <a:cs typeface="Ebrima" panose="02000000000000000000" pitchFamily="2" charset="0"/>
              </a:rPr>
              <a:t>Ferry from Mallaig to Inverie</a:t>
            </a:r>
          </a:p>
          <a:p>
            <a:endParaRPr lang="en-GB">
              <a:latin typeface="Ebrima" panose="02000000000000000000" pitchFamily="2" charset="0"/>
              <a:ea typeface="Ebrima" panose="02000000000000000000" pitchFamily="2" charset="0"/>
              <a:cs typeface="Ebrima" panose="02000000000000000000" pitchFamily="2" charset="0"/>
            </a:endParaRPr>
          </a:p>
          <a:p>
            <a:r>
              <a:rPr lang="en-GB">
                <a:latin typeface="Ebrima" panose="02000000000000000000" pitchFamily="2" charset="0"/>
                <a:ea typeface="Ebrima" panose="02000000000000000000" pitchFamily="2" charset="0"/>
                <a:cs typeface="Ebrima" panose="02000000000000000000" pitchFamily="2" charset="0"/>
              </a:rPr>
              <a:t>2.</a:t>
            </a:r>
          </a:p>
          <a:p>
            <a:r>
              <a:rPr lang="en-GB">
                <a:latin typeface="Ebrima" panose="02000000000000000000" pitchFamily="2" charset="0"/>
                <a:ea typeface="Ebrima" panose="02000000000000000000" pitchFamily="2" charset="0"/>
                <a:cs typeface="Ebrima" panose="02000000000000000000" pitchFamily="2" charset="0"/>
              </a:rPr>
              <a:t>Estate A boat from Inverie to Estate A </a:t>
            </a:r>
          </a:p>
          <a:p>
            <a:endParaRPr lang="en-GB">
              <a:latin typeface="Ebrima" panose="02000000000000000000" pitchFamily="2" charset="0"/>
              <a:ea typeface="Ebrima" panose="02000000000000000000" pitchFamily="2" charset="0"/>
              <a:cs typeface="Ebrima" panose="02000000000000000000" pitchFamily="2" charset="0"/>
            </a:endParaRPr>
          </a:p>
          <a:p>
            <a:r>
              <a:rPr lang="en-GB">
                <a:latin typeface="Ebrima" panose="02000000000000000000" pitchFamily="2" charset="0"/>
                <a:ea typeface="Ebrima" panose="02000000000000000000" pitchFamily="2" charset="0"/>
                <a:cs typeface="Ebrima" panose="02000000000000000000" pitchFamily="2" charset="0"/>
              </a:rPr>
              <a:t>3.</a:t>
            </a:r>
          </a:p>
          <a:p>
            <a:r>
              <a:rPr lang="en-GB">
                <a:latin typeface="Ebrima" panose="02000000000000000000" pitchFamily="2" charset="0"/>
                <a:ea typeface="Ebrima" panose="02000000000000000000" pitchFamily="2" charset="0"/>
                <a:cs typeface="Ebrima" panose="02000000000000000000" pitchFamily="2" charset="0"/>
              </a:rPr>
              <a:t>Estate A boat to Estate B</a:t>
            </a:r>
          </a:p>
          <a:p>
            <a:endParaRPr lang="en-GB">
              <a:latin typeface="Ebrima" panose="02000000000000000000" pitchFamily="2" charset="0"/>
              <a:ea typeface="Ebrima" panose="02000000000000000000" pitchFamily="2" charset="0"/>
              <a:cs typeface="Ebrima" panose="02000000000000000000" pitchFamily="2" charset="0"/>
            </a:endParaRPr>
          </a:p>
          <a:p>
            <a:r>
              <a:rPr lang="en-GB">
                <a:latin typeface="Ebrima" panose="02000000000000000000" pitchFamily="2" charset="0"/>
                <a:ea typeface="Ebrima" panose="02000000000000000000" pitchFamily="2" charset="0"/>
                <a:cs typeface="Ebrima" panose="02000000000000000000" pitchFamily="2" charset="0"/>
              </a:rPr>
              <a:t>4.</a:t>
            </a:r>
          </a:p>
          <a:p>
            <a:r>
              <a:rPr lang="en-GB">
                <a:latin typeface="Ebrima" panose="02000000000000000000" pitchFamily="2" charset="0"/>
                <a:ea typeface="Ebrima" panose="02000000000000000000" pitchFamily="2" charset="0"/>
                <a:cs typeface="Ebrima" panose="02000000000000000000" pitchFamily="2" charset="0"/>
              </a:rPr>
              <a:t>Estate B to either Inverie or Mallaig depending on timings</a:t>
            </a:r>
          </a:p>
        </p:txBody>
      </p:sp>
      <p:sp>
        <p:nvSpPr>
          <p:cNvPr id="7" name="Oval 6">
            <a:extLst>
              <a:ext uri="{FF2B5EF4-FFF2-40B4-BE49-F238E27FC236}">
                <a16:creationId xmlns:a16="http://schemas.microsoft.com/office/drawing/2014/main" id="{11648798-3781-FED2-AD5A-51487D61EF53}"/>
              </a:ext>
              <a:ext uri="{C183D7F6-B498-43B3-948B-1728B52AA6E4}">
                <adec:decorative xmlns:adec="http://schemas.microsoft.com/office/drawing/2017/decorative" val="1"/>
              </a:ext>
            </a:extLst>
          </p:cNvPr>
          <p:cNvSpPr/>
          <p:nvPr/>
        </p:nvSpPr>
        <p:spPr>
          <a:xfrm>
            <a:off x="3769776" y="3500009"/>
            <a:ext cx="774192" cy="774192"/>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0AD8D06A-FDBA-374C-6013-79BD5E275C22}"/>
              </a:ext>
              <a:ext uri="{C183D7F6-B498-43B3-948B-1728B52AA6E4}">
                <adec:decorative xmlns:adec="http://schemas.microsoft.com/office/drawing/2017/decorative" val="1"/>
              </a:ext>
            </a:extLst>
          </p:cNvPr>
          <p:cNvSpPr/>
          <p:nvPr/>
        </p:nvSpPr>
        <p:spPr>
          <a:xfrm>
            <a:off x="7325776" y="2330235"/>
            <a:ext cx="774192" cy="774192"/>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430BA7A8-9326-336C-DDEB-B5A3B21B1AFB}"/>
              </a:ext>
              <a:ext uri="{C183D7F6-B498-43B3-948B-1728B52AA6E4}">
                <adec:decorative xmlns:adec="http://schemas.microsoft.com/office/drawing/2017/decorative" val="1"/>
              </a:ext>
            </a:extLst>
          </p:cNvPr>
          <p:cNvSpPr/>
          <p:nvPr/>
        </p:nvSpPr>
        <p:spPr>
          <a:xfrm>
            <a:off x="8387496" y="5363993"/>
            <a:ext cx="774192" cy="774192"/>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4C754C41-F6CD-8B59-FAC5-2C193A7F77B5}"/>
              </a:ext>
              <a:ext uri="{C183D7F6-B498-43B3-948B-1728B52AA6E4}">
                <adec:decorative xmlns:adec="http://schemas.microsoft.com/office/drawing/2017/decorative" val="1"/>
              </a:ext>
            </a:extLst>
          </p:cNvPr>
          <p:cNvSpPr/>
          <p:nvPr/>
        </p:nvSpPr>
        <p:spPr>
          <a:xfrm>
            <a:off x="10973216" y="4201049"/>
            <a:ext cx="774192" cy="774192"/>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2967594-6A6A-58F0-CA62-BB0FC87ACEB0}"/>
              </a:ext>
            </a:extLst>
          </p:cNvPr>
          <p:cNvSpPr txBox="1"/>
          <p:nvPr/>
        </p:nvSpPr>
        <p:spPr>
          <a:xfrm>
            <a:off x="66675" y="6396007"/>
            <a:ext cx="7600950" cy="307777"/>
          </a:xfrm>
          <a:prstGeom prst="rect">
            <a:avLst/>
          </a:prstGeom>
          <a:noFill/>
        </p:spPr>
        <p:txBody>
          <a:bodyPr wrap="square" rtlCol="0">
            <a:spAutoFit/>
          </a:bodyPr>
          <a:lstStyle/>
          <a:p>
            <a:r>
              <a:rPr lang="en-GB" sz="1400">
                <a:solidFill>
                  <a:schemeClr val="bg1"/>
                </a:solidFill>
              </a:rPr>
              <a:t>Evelyn MacLennan. Technical Officer Environmental Health</a:t>
            </a:r>
          </a:p>
        </p:txBody>
      </p:sp>
    </p:spTree>
    <p:extLst>
      <p:ext uri="{BB962C8B-B14F-4D97-AF65-F5344CB8AC3E}">
        <p14:creationId xmlns:p14="http://schemas.microsoft.com/office/powerpoint/2010/main" val="2969944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500"/>
                                        <p:tgtEl>
                                          <p:spTgt spid="6">
                                            <p:txEl>
                                              <p:pRg st="4" end="4"/>
                                            </p:txEl>
                                          </p:spTgt>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xEl>
                                              <p:pRg st="6" end="6"/>
                                            </p:txEl>
                                          </p:spTgt>
                                        </p:tgtEl>
                                        <p:attrNameLst>
                                          <p:attrName>style.visibility</p:attrName>
                                        </p:attrNameLst>
                                      </p:cBhvr>
                                      <p:to>
                                        <p:strVal val="visible"/>
                                      </p:to>
                                    </p:set>
                                    <p:animEffect transition="in" filter="fade">
                                      <p:cBhvr>
                                        <p:cTn id="40" dur="500"/>
                                        <p:tgtEl>
                                          <p:spTgt spid="6">
                                            <p:txEl>
                                              <p:pRg st="6" end="6"/>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txEl>
                                              <p:pRg st="7" end="7"/>
                                            </p:txEl>
                                          </p:spTgt>
                                        </p:tgtEl>
                                        <p:attrNameLst>
                                          <p:attrName>style.visibility</p:attrName>
                                        </p:attrNameLst>
                                      </p:cBhvr>
                                      <p:to>
                                        <p:strVal val="visible"/>
                                      </p:to>
                                    </p:set>
                                    <p:animEffect transition="in" filter="fade">
                                      <p:cBhvr>
                                        <p:cTn id="43" dur="500"/>
                                        <p:tgtEl>
                                          <p:spTgt spid="6">
                                            <p:txEl>
                                              <p:pRg st="7" end="7"/>
                                            </p:txEl>
                                          </p:spTgt>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fade">
                                      <p:cBhvr>
                                        <p:cTn id="52" dur="500"/>
                                        <p:tgtEl>
                                          <p:spTgt spid="6">
                                            <p:txEl>
                                              <p:pRg st="9" end="9"/>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
                                            <p:txEl>
                                              <p:pRg st="10" end="10"/>
                                            </p:txEl>
                                          </p:spTgt>
                                        </p:tgtEl>
                                        <p:attrNameLst>
                                          <p:attrName>style.visibility</p:attrName>
                                        </p:attrNameLst>
                                      </p:cBhvr>
                                      <p:to>
                                        <p:strVal val="visible"/>
                                      </p:to>
                                    </p:set>
                                    <p:animEffect transition="in" filter="fade">
                                      <p:cBhvr>
                                        <p:cTn id="55"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6308-D2D4-9F9A-5A9A-EB0F13A0CE81}"/>
              </a:ext>
            </a:extLst>
          </p:cNvPr>
          <p:cNvSpPr>
            <a:spLocks noGrp="1"/>
          </p:cNvSpPr>
          <p:nvPr>
            <p:ph type="title"/>
          </p:nvPr>
        </p:nvSpPr>
        <p:spPr/>
        <p:txBody>
          <a:bodyPr/>
          <a:lstStyle/>
          <a:p>
            <a:r>
              <a:rPr lang="en-GB"/>
              <a:t>Highland PWS in remote areas</a:t>
            </a:r>
          </a:p>
        </p:txBody>
      </p:sp>
      <p:graphicFrame>
        <p:nvGraphicFramePr>
          <p:cNvPr id="7" name="Content Placeholder 2" descr="Key issues faced buy Highland Council for supplies in remote areas ">
            <a:extLst>
              <a:ext uri="{FF2B5EF4-FFF2-40B4-BE49-F238E27FC236}">
                <a16:creationId xmlns:a16="http://schemas.microsoft.com/office/drawing/2014/main" id="{FDF9D2AC-9191-3B50-FB80-47F8D11A4119}"/>
              </a:ext>
            </a:extLst>
          </p:cNvPr>
          <p:cNvGraphicFramePr>
            <a:graphicFrameLocks noGrp="1"/>
          </p:cNvGraphicFramePr>
          <p:nvPr>
            <p:ph idx="1"/>
            <p:extLst>
              <p:ext uri="{D42A27DB-BD31-4B8C-83A1-F6EECF244321}">
                <p14:modId xmlns:p14="http://schemas.microsoft.com/office/powerpoint/2010/main" val="393603595"/>
              </p:ext>
            </p:extLst>
          </p:nvPr>
        </p:nvGraphicFramePr>
        <p:xfrm>
          <a:off x="1037244" y="1208689"/>
          <a:ext cx="10545155" cy="49188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AA399512-E659-9652-BDE3-F4ED5D7872D2}"/>
              </a:ext>
            </a:extLst>
          </p:cNvPr>
          <p:cNvSpPr txBox="1"/>
          <p:nvPr/>
        </p:nvSpPr>
        <p:spPr>
          <a:xfrm>
            <a:off x="66675" y="6396007"/>
            <a:ext cx="7600950" cy="307777"/>
          </a:xfrm>
          <a:prstGeom prst="rect">
            <a:avLst/>
          </a:prstGeom>
          <a:noFill/>
        </p:spPr>
        <p:txBody>
          <a:bodyPr wrap="square" rtlCol="0">
            <a:spAutoFit/>
          </a:bodyPr>
          <a:lstStyle/>
          <a:p>
            <a:r>
              <a:rPr lang="en-GB" sz="1400">
                <a:solidFill>
                  <a:schemeClr val="bg1"/>
                </a:solidFill>
              </a:rPr>
              <a:t>Evelyn MacLennan. Technical Officer Environmental Health</a:t>
            </a:r>
          </a:p>
        </p:txBody>
      </p:sp>
    </p:spTree>
    <p:extLst>
      <p:ext uri="{BB962C8B-B14F-4D97-AF65-F5344CB8AC3E}">
        <p14:creationId xmlns:p14="http://schemas.microsoft.com/office/powerpoint/2010/main" val="59180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graphicEl>
                                              <a:dgm id="{DC2934C6-67CC-42E8-A21F-0F22316CBFA7}"/>
                                            </p:graphicEl>
                                          </p:spTgt>
                                        </p:tgtEl>
                                        <p:attrNameLst>
                                          <p:attrName>style.visibility</p:attrName>
                                        </p:attrNameLst>
                                      </p:cBhvr>
                                      <p:to>
                                        <p:strVal val="visible"/>
                                      </p:to>
                                    </p:set>
                                    <p:animEffect transition="in" filter="fade">
                                      <p:cBhvr>
                                        <p:cTn id="11" dur="500"/>
                                        <p:tgtEl>
                                          <p:spTgt spid="7">
                                            <p:graphicEl>
                                              <a:dgm id="{DC2934C6-67CC-42E8-A21F-0F22316CBFA7}"/>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graphicEl>
                                              <a:dgm id="{755F2F69-0156-447F-B118-09F7742C7082}"/>
                                            </p:graphicEl>
                                          </p:spTgt>
                                        </p:tgtEl>
                                        <p:attrNameLst>
                                          <p:attrName>style.visibility</p:attrName>
                                        </p:attrNameLst>
                                      </p:cBhvr>
                                      <p:to>
                                        <p:strVal val="visible"/>
                                      </p:to>
                                    </p:set>
                                    <p:animEffect transition="in" filter="fade">
                                      <p:cBhvr>
                                        <p:cTn id="15" dur="500"/>
                                        <p:tgtEl>
                                          <p:spTgt spid="7">
                                            <p:graphicEl>
                                              <a:dgm id="{755F2F69-0156-447F-B118-09F7742C7082}"/>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graphicEl>
                                              <a:dgm id="{B2A2A6EC-285D-485F-BC33-FC89A75637B4}"/>
                                            </p:graphicEl>
                                          </p:spTgt>
                                        </p:tgtEl>
                                        <p:attrNameLst>
                                          <p:attrName>style.visibility</p:attrName>
                                        </p:attrNameLst>
                                      </p:cBhvr>
                                      <p:to>
                                        <p:strVal val="visible"/>
                                      </p:to>
                                    </p:set>
                                    <p:animEffect transition="in" filter="fade">
                                      <p:cBhvr>
                                        <p:cTn id="19" dur="500"/>
                                        <p:tgtEl>
                                          <p:spTgt spid="7">
                                            <p:graphicEl>
                                              <a:dgm id="{B2A2A6EC-285D-485F-BC33-FC89A75637B4}"/>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graphicEl>
                                              <a:dgm id="{32364E51-AFE0-473C-BA4C-89EF07B60927}"/>
                                            </p:graphicEl>
                                          </p:spTgt>
                                        </p:tgtEl>
                                        <p:attrNameLst>
                                          <p:attrName>style.visibility</p:attrName>
                                        </p:attrNameLst>
                                      </p:cBhvr>
                                      <p:to>
                                        <p:strVal val="visible"/>
                                      </p:to>
                                    </p:set>
                                    <p:animEffect transition="in" filter="fade">
                                      <p:cBhvr>
                                        <p:cTn id="23" dur="500"/>
                                        <p:tgtEl>
                                          <p:spTgt spid="7">
                                            <p:graphicEl>
                                              <a:dgm id="{32364E51-AFE0-473C-BA4C-89EF07B60927}"/>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graphicEl>
                                              <a:dgm id="{3A252CF1-34B0-4EF1-989D-A1633A96F635}"/>
                                            </p:graphicEl>
                                          </p:spTgt>
                                        </p:tgtEl>
                                        <p:attrNameLst>
                                          <p:attrName>style.visibility</p:attrName>
                                        </p:attrNameLst>
                                      </p:cBhvr>
                                      <p:to>
                                        <p:strVal val="visible"/>
                                      </p:to>
                                    </p:set>
                                    <p:animEffect transition="in" filter="fade">
                                      <p:cBhvr>
                                        <p:cTn id="27" dur="500"/>
                                        <p:tgtEl>
                                          <p:spTgt spid="7">
                                            <p:graphicEl>
                                              <a:dgm id="{3A252CF1-34B0-4EF1-989D-A1633A96F635}"/>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
                                            <p:graphicEl>
                                              <a:dgm id="{309A8573-5093-404D-9152-AE91C0A9CB31}"/>
                                            </p:graphicEl>
                                          </p:spTgt>
                                        </p:tgtEl>
                                        <p:attrNameLst>
                                          <p:attrName>style.visibility</p:attrName>
                                        </p:attrNameLst>
                                      </p:cBhvr>
                                      <p:to>
                                        <p:strVal val="visible"/>
                                      </p:to>
                                    </p:set>
                                    <p:animEffect transition="in" filter="fade">
                                      <p:cBhvr>
                                        <p:cTn id="31" dur="500"/>
                                        <p:tgtEl>
                                          <p:spTgt spid="7">
                                            <p:graphicEl>
                                              <a:dgm id="{309A8573-5093-404D-9152-AE91C0A9CB3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7" grpId="0" uiExpand="1">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F2CFE-1A67-33C3-86C6-8D0A07941CCA}"/>
              </a:ext>
            </a:extLst>
          </p:cNvPr>
          <p:cNvSpPr>
            <a:spLocks noGrp="1"/>
          </p:cNvSpPr>
          <p:nvPr>
            <p:ph type="title"/>
          </p:nvPr>
        </p:nvSpPr>
        <p:spPr/>
        <p:txBody>
          <a:bodyPr/>
          <a:lstStyle/>
          <a:p>
            <a:r>
              <a:rPr lang="en-GB"/>
              <a:t>Highland Council Boat Policy</a:t>
            </a:r>
          </a:p>
        </p:txBody>
      </p:sp>
      <p:graphicFrame>
        <p:nvGraphicFramePr>
          <p:cNvPr id="3" name="Content Placeholder 2" descr="Highland boat policy ">
            <a:extLst>
              <a:ext uri="{FF2B5EF4-FFF2-40B4-BE49-F238E27FC236}">
                <a16:creationId xmlns:a16="http://schemas.microsoft.com/office/drawing/2014/main" id="{6B69DFC2-72EB-E9D1-DAFE-CBDCEC4157CB}"/>
              </a:ext>
            </a:extLst>
          </p:cNvPr>
          <p:cNvGraphicFramePr>
            <a:graphicFrameLocks/>
          </p:cNvGraphicFramePr>
          <p:nvPr>
            <p:extLst>
              <p:ext uri="{D42A27DB-BD31-4B8C-83A1-F6EECF244321}">
                <p14:modId xmlns:p14="http://schemas.microsoft.com/office/powerpoint/2010/main" val="543506570"/>
              </p:ext>
            </p:extLst>
          </p:nvPr>
        </p:nvGraphicFramePr>
        <p:xfrm>
          <a:off x="838200" y="142557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929958AD-A453-FA1F-94A7-AEDEA98E885E}"/>
              </a:ext>
            </a:extLst>
          </p:cNvPr>
          <p:cNvSpPr txBox="1"/>
          <p:nvPr/>
        </p:nvSpPr>
        <p:spPr>
          <a:xfrm>
            <a:off x="66675" y="6396007"/>
            <a:ext cx="7600950" cy="307777"/>
          </a:xfrm>
          <a:prstGeom prst="rect">
            <a:avLst/>
          </a:prstGeom>
          <a:noFill/>
        </p:spPr>
        <p:txBody>
          <a:bodyPr wrap="square" rtlCol="0">
            <a:spAutoFit/>
          </a:bodyPr>
          <a:lstStyle/>
          <a:p>
            <a:r>
              <a:rPr lang="en-GB" sz="1400">
                <a:solidFill>
                  <a:schemeClr val="bg1"/>
                </a:solidFill>
              </a:rPr>
              <a:t>Patricia Sheldon, Senior Environmental Health Officer</a:t>
            </a:r>
          </a:p>
        </p:txBody>
      </p:sp>
    </p:spTree>
    <p:extLst>
      <p:ext uri="{BB962C8B-B14F-4D97-AF65-F5344CB8AC3E}">
        <p14:creationId xmlns:p14="http://schemas.microsoft.com/office/powerpoint/2010/main" val="4214880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F2CFE-1A67-33C3-86C6-8D0A07941CCA}"/>
              </a:ext>
            </a:extLst>
          </p:cNvPr>
          <p:cNvSpPr>
            <a:spLocks noGrp="1"/>
          </p:cNvSpPr>
          <p:nvPr>
            <p:ph type="title"/>
          </p:nvPr>
        </p:nvSpPr>
        <p:spPr/>
        <p:txBody>
          <a:bodyPr/>
          <a:lstStyle/>
          <a:p>
            <a:r>
              <a:rPr lang="en-GB"/>
              <a:t>Financial Considerations</a:t>
            </a:r>
          </a:p>
        </p:txBody>
      </p:sp>
      <p:graphicFrame>
        <p:nvGraphicFramePr>
          <p:cNvPr id="4" name="Content Placeholder 2" descr="Water Bottle, Note pad, Tap with dripping water and boat">
            <a:extLst>
              <a:ext uri="{FF2B5EF4-FFF2-40B4-BE49-F238E27FC236}">
                <a16:creationId xmlns:a16="http://schemas.microsoft.com/office/drawing/2014/main" id="{0ECDDF7B-960A-1A32-B56B-ECD3BBD55F26}"/>
              </a:ext>
            </a:extLst>
          </p:cNvPr>
          <p:cNvGraphicFramePr>
            <a:graphicFrameLocks/>
          </p:cNvGraphicFramePr>
          <p:nvPr>
            <p:extLst>
              <p:ext uri="{D42A27DB-BD31-4B8C-83A1-F6EECF244321}">
                <p14:modId xmlns:p14="http://schemas.microsoft.com/office/powerpoint/2010/main" val="2580952790"/>
              </p:ext>
            </p:extLst>
          </p:nvPr>
        </p:nvGraphicFramePr>
        <p:xfrm>
          <a:off x="811416" y="1253331"/>
          <a:ext cx="1062887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A3C392FA-DD11-08CF-3746-24084AAD191C}"/>
              </a:ext>
            </a:extLst>
          </p:cNvPr>
          <p:cNvSpPr txBox="1"/>
          <p:nvPr/>
        </p:nvSpPr>
        <p:spPr>
          <a:xfrm>
            <a:off x="66675" y="6396007"/>
            <a:ext cx="7600950" cy="307777"/>
          </a:xfrm>
          <a:prstGeom prst="rect">
            <a:avLst/>
          </a:prstGeom>
          <a:noFill/>
        </p:spPr>
        <p:txBody>
          <a:bodyPr wrap="square" rtlCol="0">
            <a:spAutoFit/>
          </a:bodyPr>
          <a:lstStyle/>
          <a:p>
            <a:r>
              <a:rPr lang="en-GB" sz="1400">
                <a:solidFill>
                  <a:schemeClr val="bg1"/>
                </a:solidFill>
              </a:rPr>
              <a:t>Patricia Sheldon, Senior Environmental Health Officer</a:t>
            </a:r>
          </a:p>
        </p:txBody>
      </p:sp>
    </p:spTree>
    <p:extLst>
      <p:ext uri="{BB962C8B-B14F-4D97-AF65-F5344CB8AC3E}">
        <p14:creationId xmlns:p14="http://schemas.microsoft.com/office/powerpoint/2010/main" val="343181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F2CFE-1A67-33C3-86C6-8D0A07941CCA}"/>
              </a:ext>
            </a:extLst>
          </p:cNvPr>
          <p:cNvSpPr>
            <a:spLocks noGrp="1"/>
          </p:cNvSpPr>
          <p:nvPr>
            <p:ph type="title"/>
          </p:nvPr>
        </p:nvSpPr>
        <p:spPr/>
        <p:txBody>
          <a:bodyPr/>
          <a:lstStyle/>
          <a:p>
            <a:r>
              <a:rPr lang="en-GB"/>
              <a:t>Financial Questions to Consider</a:t>
            </a:r>
          </a:p>
        </p:txBody>
      </p:sp>
      <p:graphicFrame>
        <p:nvGraphicFramePr>
          <p:cNvPr id="3" name="Content Placeholder 2" descr="Financial Questions to consider">
            <a:extLst>
              <a:ext uri="{FF2B5EF4-FFF2-40B4-BE49-F238E27FC236}">
                <a16:creationId xmlns:a16="http://schemas.microsoft.com/office/drawing/2014/main" id="{D80EC690-E3E2-F137-7C38-9D7BDB3C9386}"/>
              </a:ext>
            </a:extLst>
          </p:cNvPr>
          <p:cNvGraphicFramePr>
            <a:graphicFrameLocks/>
          </p:cNvGraphicFramePr>
          <p:nvPr>
            <p:extLst>
              <p:ext uri="{D42A27DB-BD31-4B8C-83A1-F6EECF244321}">
                <p14:modId xmlns:p14="http://schemas.microsoft.com/office/powerpoint/2010/main" val="2986866157"/>
              </p:ext>
            </p:extLst>
          </p:nvPr>
        </p:nvGraphicFramePr>
        <p:xfrm>
          <a:off x="838200" y="125333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0CD0AFD1-6009-FD2E-8669-DB4974C39EC0}"/>
              </a:ext>
            </a:extLst>
          </p:cNvPr>
          <p:cNvSpPr txBox="1"/>
          <p:nvPr/>
        </p:nvSpPr>
        <p:spPr>
          <a:xfrm>
            <a:off x="66675" y="6396007"/>
            <a:ext cx="7600950" cy="307777"/>
          </a:xfrm>
          <a:prstGeom prst="rect">
            <a:avLst/>
          </a:prstGeom>
          <a:noFill/>
        </p:spPr>
        <p:txBody>
          <a:bodyPr wrap="square" rtlCol="0">
            <a:spAutoFit/>
          </a:bodyPr>
          <a:lstStyle/>
          <a:p>
            <a:r>
              <a:rPr lang="en-GB" sz="1400">
                <a:solidFill>
                  <a:schemeClr val="bg1"/>
                </a:solidFill>
              </a:rPr>
              <a:t>Patricia Sheldon, Senior Environmental Health Officer</a:t>
            </a:r>
          </a:p>
        </p:txBody>
      </p:sp>
    </p:spTree>
    <p:extLst>
      <p:ext uri="{BB962C8B-B14F-4D97-AF65-F5344CB8AC3E}">
        <p14:creationId xmlns:p14="http://schemas.microsoft.com/office/powerpoint/2010/main" val="176203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6388D-DEB6-7853-101D-40E26792F065}"/>
              </a:ext>
            </a:extLst>
          </p:cNvPr>
          <p:cNvSpPr>
            <a:spLocks noGrp="1"/>
          </p:cNvSpPr>
          <p:nvPr>
            <p:ph type="title"/>
          </p:nvPr>
        </p:nvSpPr>
        <p:spPr/>
        <p:txBody>
          <a:bodyPr/>
          <a:lstStyle/>
          <a:p>
            <a:r>
              <a:rPr lang="en-GB" dirty="0">
                <a:solidFill>
                  <a:srgbClr val="2F7C3A"/>
                </a:solidFill>
              </a:rPr>
              <a:t>Comparisons: </a:t>
            </a:r>
          </a:p>
        </p:txBody>
      </p:sp>
      <p:pic>
        <p:nvPicPr>
          <p:cNvPr id="10" name="Picture 9" descr="Map of Scotland">
            <a:extLst>
              <a:ext uri="{FF2B5EF4-FFF2-40B4-BE49-F238E27FC236}">
                <a16:creationId xmlns:a16="http://schemas.microsoft.com/office/drawing/2014/main" id="{00527BD4-2F71-F354-6C8F-D4C090C0BDB5}"/>
              </a:ext>
            </a:extLst>
          </p:cNvPr>
          <p:cNvPicPr>
            <a:picLocks noChangeAspect="1"/>
          </p:cNvPicPr>
          <p:nvPr/>
        </p:nvPicPr>
        <p:blipFill>
          <a:blip r:embed="rId2"/>
          <a:stretch>
            <a:fillRect/>
          </a:stretch>
        </p:blipFill>
        <p:spPr>
          <a:xfrm>
            <a:off x="6258467" y="556271"/>
            <a:ext cx="5323934" cy="5614623"/>
          </a:xfrm>
          <a:prstGeom prst="rect">
            <a:avLst/>
          </a:prstGeom>
        </p:spPr>
      </p:pic>
      <p:sp>
        <p:nvSpPr>
          <p:cNvPr id="7" name="TextBox 6">
            <a:extLst>
              <a:ext uri="{FF2B5EF4-FFF2-40B4-BE49-F238E27FC236}">
                <a16:creationId xmlns:a16="http://schemas.microsoft.com/office/drawing/2014/main" id="{A6FFB5AA-ACC8-1101-7976-58142B97E770}"/>
              </a:ext>
            </a:extLst>
          </p:cNvPr>
          <p:cNvSpPr txBox="1"/>
          <p:nvPr/>
        </p:nvSpPr>
        <p:spPr>
          <a:xfrm>
            <a:off x="609600" y="1205743"/>
            <a:ext cx="5486400" cy="4678204"/>
          </a:xfrm>
          <a:prstGeom prst="rect">
            <a:avLst/>
          </a:prstGeom>
          <a:noFill/>
        </p:spPr>
        <p:txBody>
          <a:bodyPr wrap="square" rtlCol="0">
            <a:spAutoFit/>
          </a:bodyPr>
          <a:lstStyle/>
          <a:p>
            <a:r>
              <a:rPr lang="en-GB" sz="2000" b="1" dirty="0">
                <a:solidFill>
                  <a:srgbClr val="492F92"/>
                </a:solidFill>
                <a:latin typeface="Ebrima" panose="02000000000000000000" pitchFamily="2" charset="0"/>
                <a:ea typeface="Ebrima" panose="02000000000000000000" pitchFamily="2" charset="0"/>
                <a:cs typeface="Ebrima" panose="02000000000000000000" pitchFamily="2" charset="0"/>
              </a:rPr>
              <a:t>Distance:</a:t>
            </a:r>
          </a:p>
          <a:p>
            <a:pPr marL="285750" indent="-285750">
              <a:buFont typeface="Arial" panose="020B0604020202020204" pitchFamily="34" charset="0"/>
              <a:buChar char="•"/>
            </a:pPr>
            <a:r>
              <a:rPr lang="en-GB" dirty="0">
                <a:solidFill>
                  <a:srgbClr val="2F7C3A"/>
                </a:solidFill>
                <a:latin typeface="Ebrima" panose="02000000000000000000" pitchFamily="2" charset="0"/>
                <a:ea typeface="Ebrima" panose="02000000000000000000" pitchFamily="2" charset="0"/>
                <a:cs typeface="Ebrima" panose="02000000000000000000" pitchFamily="2" charset="0"/>
              </a:rPr>
              <a:t>Inverness to Glasgow~280 km (175 miles)</a:t>
            </a:r>
          </a:p>
          <a:p>
            <a:pPr marL="285750" indent="-285750">
              <a:buFont typeface="Arial" panose="020B0604020202020204" pitchFamily="34" charset="0"/>
              <a:buChar char="•"/>
            </a:pPr>
            <a:r>
              <a:rPr lang="en-GB" dirty="0">
                <a:solidFill>
                  <a:srgbClr val="2F7C3A"/>
                </a:solidFill>
                <a:latin typeface="Ebrima" panose="02000000000000000000" pitchFamily="2" charset="0"/>
                <a:ea typeface="Ebrima" panose="02000000000000000000" pitchFamily="2" charset="0"/>
                <a:cs typeface="Ebrima" panose="02000000000000000000" pitchFamily="2" charset="0"/>
              </a:rPr>
              <a:t>Ayr to Manchester ~358 km (222 miles)</a:t>
            </a:r>
          </a:p>
          <a:p>
            <a:pPr marL="285750" indent="-285750">
              <a:buFont typeface="Arial" panose="020B0604020202020204" pitchFamily="34" charset="0"/>
              <a:buChar char="•"/>
            </a:pPr>
            <a:r>
              <a:rPr lang="en-GB" b="1" dirty="0">
                <a:solidFill>
                  <a:srgbClr val="FF0000"/>
                </a:solidFill>
                <a:latin typeface="Ebrima" panose="02000000000000000000" pitchFamily="2" charset="0"/>
                <a:ea typeface="Ebrima" panose="02000000000000000000" pitchFamily="2" charset="0"/>
                <a:cs typeface="Ebrima" panose="02000000000000000000" pitchFamily="2" charset="0"/>
              </a:rPr>
              <a:t>Glencoe to John O Groats ~316 km (196 miles)</a:t>
            </a:r>
          </a:p>
          <a:p>
            <a:endParaRPr lang="en-GB" sz="2000" b="1" dirty="0">
              <a:solidFill>
                <a:srgbClr val="492F92"/>
              </a:solidFill>
              <a:latin typeface="Ebrima" panose="02000000000000000000" pitchFamily="2" charset="0"/>
              <a:ea typeface="Ebrima" panose="02000000000000000000" pitchFamily="2" charset="0"/>
              <a:cs typeface="Ebrima" panose="02000000000000000000" pitchFamily="2" charset="0"/>
            </a:endParaRPr>
          </a:p>
          <a:p>
            <a:r>
              <a:rPr lang="en-GB" sz="2000" b="1" dirty="0">
                <a:solidFill>
                  <a:srgbClr val="492F92"/>
                </a:solidFill>
                <a:latin typeface="Ebrima" panose="02000000000000000000" pitchFamily="2" charset="0"/>
                <a:ea typeface="Ebrima" panose="02000000000000000000" pitchFamily="2" charset="0"/>
                <a:cs typeface="Ebrima" panose="02000000000000000000" pitchFamily="2" charset="0"/>
              </a:rPr>
              <a:t>Area:</a:t>
            </a:r>
            <a:endParaRPr lang="en-GB" sz="2000" dirty="0">
              <a:solidFill>
                <a:srgbClr val="2F7C3A"/>
              </a:solidFill>
              <a:latin typeface="Ebrima" panose="02000000000000000000" pitchFamily="2" charset="0"/>
              <a:ea typeface="Ebrima" panose="02000000000000000000" pitchFamily="2" charset="0"/>
              <a:cs typeface="Ebrima" panose="02000000000000000000" pitchFamily="2" charset="0"/>
            </a:endParaRPr>
          </a:p>
          <a:p>
            <a:pPr marL="285750" indent="-285750">
              <a:buFont typeface="Arial" panose="020B0604020202020204" pitchFamily="34" charset="0"/>
              <a:buChar char="•"/>
            </a:pPr>
            <a:r>
              <a:rPr lang="en-GB" dirty="0">
                <a:solidFill>
                  <a:srgbClr val="2F7C3A"/>
                </a:solidFill>
                <a:latin typeface="Ebrima" panose="02000000000000000000" pitchFamily="2" charset="0"/>
                <a:ea typeface="Ebrima" panose="02000000000000000000" pitchFamily="2" charset="0"/>
                <a:cs typeface="Ebrima" panose="02000000000000000000" pitchFamily="2" charset="0"/>
              </a:rPr>
              <a:t>Dumfries &amp; Galloway 6,426 km²</a:t>
            </a:r>
          </a:p>
          <a:p>
            <a:pPr marL="285750" indent="-285750">
              <a:buFont typeface="Arial" panose="020B0604020202020204" pitchFamily="34" charset="0"/>
              <a:buChar char="•"/>
            </a:pPr>
            <a:r>
              <a:rPr lang="en-GB" dirty="0">
                <a:solidFill>
                  <a:srgbClr val="2F7C3A"/>
                </a:solidFill>
                <a:latin typeface="Ebrima" panose="02000000000000000000" pitchFamily="2" charset="0"/>
                <a:ea typeface="Ebrima" panose="02000000000000000000" pitchFamily="2" charset="0"/>
                <a:cs typeface="Ebrima" panose="02000000000000000000" pitchFamily="2" charset="0"/>
              </a:rPr>
              <a:t>Aberdeenshire 6,313 km²</a:t>
            </a:r>
          </a:p>
          <a:p>
            <a:pPr marL="285750" indent="-285750">
              <a:buFont typeface="Arial" panose="020B0604020202020204" pitchFamily="34" charset="0"/>
              <a:buChar char="•"/>
            </a:pPr>
            <a:r>
              <a:rPr lang="en-GB" b="1" dirty="0">
                <a:solidFill>
                  <a:srgbClr val="FF0000"/>
                </a:solidFill>
                <a:latin typeface="Ebrima" panose="02000000000000000000" pitchFamily="2" charset="0"/>
                <a:ea typeface="Ebrima" panose="02000000000000000000" pitchFamily="2" charset="0"/>
                <a:cs typeface="Ebrima" panose="02000000000000000000" pitchFamily="2" charset="0"/>
              </a:rPr>
              <a:t>Lochaber is a 4,648 km</a:t>
            </a:r>
            <a:r>
              <a:rPr lang="en-GB" b="1" baseline="30000" dirty="0">
                <a:solidFill>
                  <a:srgbClr val="FF0000"/>
                </a:solidFill>
                <a:latin typeface="Ebrima" panose="02000000000000000000" pitchFamily="2" charset="0"/>
                <a:ea typeface="Ebrima" panose="02000000000000000000" pitchFamily="2" charset="0"/>
                <a:cs typeface="Ebrima" panose="02000000000000000000" pitchFamily="2" charset="0"/>
              </a:rPr>
              <a:t>2</a:t>
            </a:r>
            <a:r>
              <a:rPr lang="en-GB" b="1" dirty="0">
                <a:solidFill>
                  <a:srgbClr val="FF0000"/>
                </a:solidFill>
                <a:latin typeface="Ebrima" panose="02000000000000000000" pitchFamily="2" charset="0"/>
                <a:ea typeface="Ebrima" panose="02000000000000000000" pitchFamily="2" charset="0"/>
                <a:cs typeface="Ebrima" panose="02000000000000000000" pitchFamily="2" charset="0"/>
              </a:rPr>
              <a:t> </a:t>
            </a:r>
            <a:r>
              <a:rPr lang="en-GB" sz="1400" dirty="0">
                <a:solidFill>
                  <a:srgbClr val="FF0000"/>
                </a:solidFill>
                <a:latin typeface="Ebrima" panose="02000000000000000000" pitchFamily="2" charset="0"/>
                <a:ea typeface="Ebrima" panose="02000000000000000000" pitchFamily="2" charset="0"/>
                <a:cs typeface="Ebrima" panose="02000000000000000000" pitchFamily="2" charset="0"/>
              </a:rPr>
              <a:t>(1 of 8 districts in Highland)</a:t>
            </a:r>
            <a:endParaRPr lang="en-GB" dirty="0">
              <a:solidFill>
                <a:srgbClr val="FF0000"/>
              </a:solidFill>
              <a:latin typeface="Ebrima" panose="02000000000000000000" pitchFamily="2" charset="0"/>
              <a:ea typeface="Ebrima" panose="02000000000000000000" pitchFamily="2" charset="0"/>
              <a:cs typeface="Ebrima" panose="02000000000000000000" pitchFamily="2" charset="0"/>
            </a:endParaRPr>
          </a:p>
          <a:p>
            <a:pPr marL="285750" indent="-285750">
              <a:buFont typeface="Arial" panose="020B0604020202020204" pitchFamily="34" charset="0"/>
              <a:buChar char="•"/>
            </a:pPr>
            <a:r>
              <a:rPr lang="en-GB" b="1" dirty="0">
                <a:solidFill>
                  <a:srgbClr val="FF0000"/>
                </a:solidFill>
                <a:latin typeface="Ebrima" panose="02000000000000000000" pitchFamily="2" charset="0"/>
                <a:ea typeface="Ebrima" panose="02000000000000000000" pitchFamily="2" charset="0"/>
                <a:cs typeface="Ebrima" panose="02000000000000000000" pitchFamily="2" charset="0"/>
              </a:rPr>
              <a:t>Highland Council 26,484 km²</a:t>
            </a:r>
          </a:p>
          <a:p>
            <a:endParaRPr lang="en-GB" sz="2000" b="1" dirty="0">
              <a:solidFill>
                <a:srgbClr val="492F92"/>
              </a:solidFill>
              <a:latin typeface="Ebrima" panose="02000000000000000000" pitchFamily="2" charset="0"/>
              <a:ea typeface="Ebrima" panose="02000000000000000000" pitchFamily="2" charset="0"/>
              <a:cs typeface="Ebrima" panose="02000000000000000000" pitchFamily="2" charset="0"/>
            </a:endParaRPr>
          </a:p>
          <a:p>
            <a:r>
              <a:rPr lang="en-GB" sz="2000" b="1" dirty="0">
                <a:solidFill>
                  <a:srgbClr val="492F92"/>
                </a:solidFill>
                <a:latin typeface="Ebrima" panose="02000000000000000000" pitchFamily="2" charset="0"/>
                <a:ea typeface="Ebrima" panose="02000000000000000000" pitchFamily="2" charset="0"/>
                <a:cs typeface="Ebrima" panose="02000000000000000000" pitchFamily="2" charset="0"/>
              </a:rPr>
              <a:t>Population density: </a:t>
            </a:r>
            <a:r>
              <a:rPr lang="en-GB" sz="2000" dirty="0">
                <a:solidFill>
                  <a:srgbClr val="492F92"/>
                </a:solidFill>
                <a:latin typeface="Ebrima" panose="02000000000000000000" pitchFamily="2" charset="0"/>
                <a:ea typeface="Ebrima" panose="02000000000000000000" pitchFamily="2" charset="0"/>
                <a:cs typeface="Ebrima" panose="02000000000000000000" pitchFamily="2" charset="0"/>
              </a:rPr>
              <a:t>people per km</a:t>
            </a:r>
            <a:r>
              <a:rPr lang="en-GB" sz="2000" baseline="30000" dirty="0">
                <a:solidFill>
                  <a:srgbClr val="492F92"/>
                </a:solidFill>
                <a:latin typeface="Ebrima" panose="02000000000000000000" pitchFamily="2" charset="0"/>
                <a:ea typeface="Ebrima" panose="02000000000000000000" pitchFamily="2" charset="0"/>
                <a:cs typeface="Ebrima" panose="02000000000000000000" pitchFamily="2" charset="0"/>
              </a:rPr>
              <a:t>2</a:t>
            </a:r>
            <a:endParaRPr lang="en-GB" sz="2400" baseline="30000" dirty="0">
              <a:solidFill>
                <a:srgbClr val="492F92"/>
              </a:solidFill>
              <a:latin typeface="Ebrima" panose="02000000000000000000" pitchFamily="2" charset="0"/>
              <a:ea typeface="Ebrima" panose="02000000000000000000" pitchFamily="2" charset="0"/>
              <a:cs typeface="Ebrima" panose="02000000000000000000" pitchFamily="2" charset="0"/>
            </a:endParaRPr>
          </a:p>
          <a:p>
            <a:pPr marL="285750" indent="-285750">
              <a:buFont typeface="Arial" panose="020B0604020202020204" pitchFamily="34" charset="0"/>
              <a:buChar char="•"/>
            </a:pPr>
            <a:r>
              <a:rPr lang="en-GB" dirty="0">
                <a:solidFill>
                  <a:srgbClr val="2F7C3A"/>
                </a:solidFill>
                <a:latin typeface="Ebrima" panose="02000000000000000000" pitchFamily="2" charset="0"/>
                <a:ea typeface="Ebrima" panose="02000000000000000000" pitchFamily="2" charset="0"/>
                <a:cs typeface="Ebrima" panose="02000000000000000000" pitchFamily="2" charset="0"/>
              </a:rPr>
              <a:t>Scottish average 70</a:t>
            </a:r>
          </a:p>
          <a:p>
            <a:pPr marL="285750" indent="-285750">
              <a:buFont typeface="Arial" panose="020B0604020202020204" pitchFamily="34" charset="0"/>
              <a:buChar char="•"/>
            </a:pPr>
            <a:r>
              <a:rPr lang="en-GB" dirty="0">
                <a:solidFill>
                  <a:srgbClr val="2F7C3A"/>
                </a:solidFill>
                <a:latin typeface="Ebrima" panose="02000000000000000000" pitchFamily="2" charset="0"/>
                <a:ea typeface="Ebrima" panose="02000000000000000000" pitchFamily="2" charset="0"/>
                <a:cs typeface="Ebrima" panose="02000000000000000000" pitchFamily="2" charset="0"/>
              </a:rPr>
              <a:t>Highlands and Islands 12 </a:t>
            </a:r>
          </a:p>
          <a:p>
            <a:pPr marL="285750" indent="-285750">
              <a:buFont typeface="Arial" panose="020B0604020202020204" pitchFamily="34" charset="0"/>
              <a:buChar char="•"/>
            </a:pPr>
            <a:r>
              <a:rPr lang="en-GB" dirty="0">
                <a:solidFill>
                  <a:srgbClr val="2F7C3A"/>
                </a:solidFill>
                <a:latin typeface="Ebrima" panose="02000000000000000000" pitchFamily="2" charset="0"/>
                <a:ea typeface="Ebrima" panose="02000000000000000000" pitchFamily="2" charset="0"/>
                <a:cs typeface="Ebrima" panose="02000000000000000000" pitchFamily="2" charset="0"/>
              </a:rPr>
              <a:t>Western Isles 9</a:t>
            </a:r>
          </a:p>
          <a:p>
            <a:pPr marL="285750" indent="-285750">
              <a:buFont typeface="Arial" panose="020B0604020202020204" pitchFamily="34" charset="0"/>
              <a:buChar char="•"/>
            </a:pPr>
            <a:r>
              <a:rPr lang="en-GB" b="1" dirty="0">
                <a:solidFill>
                  <a:srgbClr val="FF0000"/>
                </a:solidFill>
                <a:latin typeface="Ebrima" panose="02000000000000000000" pitchFamily="2" charset="0"/>
                <a:ea typeface="Ebrima" panose="02000000000000000000" pitchFamily="2" charset="0"/>
                <a:cs typeface="Ebrima" panose="02000000000000000000" pitchFamily="2" charset="0"/>
              </a:rPr>
              <a:t>Lochaber 1.7 </a:t>
            </a:r>
            <a:r>
              <a:rPr lang="en-GB" sz="1400" dirty="0">
                <a:solidFill>
                  <a:srgbClr val="FF0000"/>
                </a:solidFill>
                <a:latin typeface="Ebrima" panose="02000000000000000000" pitchFamily="2" charset="0"/>
                <a:ea typeface="Ebrima" panose="02000000000000000000" pitchFamily="2" charset="0"/>
                <a:cs typeface="Ebrima" panose="02000000000000000000" pitchFamily="2" charset="0"/>
              </a:rPr>
              <a:t>(excluding the main town of Fort William)</a:t>
            </a:r>
            <a:endParaRPr lang="en-GB" sz="2400" dirty="0">
              <a:solidFill>
                <a:srgbClr val="FF0000"/>
              </a:solidFill>
              <a:latin typeface="Ebrima" panose="02000000000000000000" pitchFamily="2" charset="0"/>
              <a:ea typeface="Ebrima" panose="02000000000000000000" pitchFamily="2" charset="0"/>
              <a:cs typeface="Ebrima" panose="02000000000000000000" pitchFamily="2" charset="0"/>
            </a:endParaRPr>
          </a:p>
        </p:txBody>
      </p:sp>
      <p:sp>
        <p:nvSpPr>
          <p:cNvPr id="3" name="TextBox 2">
            <a:extLst>
              <a:ext uri="{FF2B5EF4-FFF2-40B4-BE49-F238E27FC236}">
                <a16:creationId xmlns:a16="http://schemas.microsoft.com/office/drawing/2014/main" id="{A1D6AA34-EFD4-CCEA-D8AC-08C1A3C73756}"/>
              </a:ext>
            </a:extLst>
          </p:cNvPr>
          <p:cNvSpPr txBox="1"/>
          <p:nvPr/>
        </p:nvSpPr>
        <p:spPr>
          <a:xfrm>
            <a:off x="66675" y="6396007"/>
            <a:ext cx="7600950" cy="307777"/>
          </a:xfrm>
          <a:prstGeom prst="rect">
            <a:avLst/>
          </a:prstGeom>
          <a:noFill/>
        </p:spPr>
        <p:txBody>
          <a:bodyPr wrap="square" rtlCol="0">
            <a:spAutoFit/>
          </a:bodyPr>
          <a:lstStyle/>
          <a:p>
            <a:r>
              <a:rPr lang="en-GB" sz="1400" dirty="0">
                <a:solidFill>
                  <a:schemeClr val="bg1"/>
                </a:solidFill>
              </a:rPr>
              <a:t>Evelyn MacLennan. Technical Officer Environmental Health</a:t>
            </a:r>
          </a:p>
        </p:txBody>
      </p:sp>
    </p:spTree>
    <p:extLst>
      <p:ext uri="{BB962C8B-B14F-4D97-AF65-F5344CB8AC3E}">
        <p14:creationId xmlns:p14="http://schemas.microsoft.com/office/powerpoint/2010/main" val="369934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500"/>
                                        <p:tgtEl>
                                          <p:spTgt spid="7">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500"/>
                                        <p:tgtEl>
                                          <p:spTgt spid="7">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500"/>
                                        <p:tgtEl>
                                          <p:spTgt spid="7">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Effect transition="in" filter="fade">
                                      <p:cBhvr>
                                        <p:cTn id="29" dur="500"/>
                                        <p:tgtEl>
                                          <p:spTgt spid="7">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500"/>
                                        <p:tgtEl>
                                          <p:spTgt spid="7">
                                            <p:txEl>
                                              <p:pRg st="6" end="6"/>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Effect transition="in" filter="fade">
                                      <p:cBhvr>
                                        <p:cTn id="35" dur="500"/>
                                        <p:tgtEl>
                                          <p:spTgt spid="7">
                                            <p:txEl>
                                              <p:pRg st="7" end="7"/>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txEl>
                                              <p:pRg st="8" end="8"/>
                                            </p:txEl>
                                          </p:spTgt>
                                        </p:tgtEl>
                                        <p:attrNameLst>
                                          <p:attrName>style.visibility</p:attrName>
                                        </p:attrNameLst>
                                      </p:cBhvr>
                                      <p:to>
                                        <p:strVal val="visible"/>
                                      </p:to>
                                    </p:set>
                                    <p:animEffect transition="in" filter="fade">
                                      <p:cBhvr>
                                        <p:cTn id="38" dur="500"/>
                                        <p:tgtEl>
                                          <p:spTgt spid="7">
                                            <p:txEl>
                                              <p:pRg st="8" end="8"/>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
                                            <p:txEl>
                                              <p:pRg st="9" end="9"/>
                                            </p:txEl>
                                          </p:spTgt>
                                        </p:tgtEl>
                                        <p:attrNameLst>
                                          <p:attrName>style.visibility</p:attrName>
                                        </p:attrNameLst>
                                      </p:cBhvr>
                                      <p:to>
                                        <p:strVal val="visible"/>
                                      </p:to>
                                    </p:set>
                                    <p:animEffect transition="in" filter="fade">
                                      <p:cBhvr>
                                        <p:cTn id="41" dur="500"/>
                                        <p:tgtEl>
                                          <p:spTgt spid="7">
                                            <p:txEl>
                                              <p:pRg st="9" end="9"/>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
                                            <p:txEl>
                                              <p:pRg st="11" end="11"/>
                                            </p:txEl>
                                          </p:spTgt>
                                        </p:tgtEl>
                                        <p:attrNameLst>
                                          <p:attrName>style.visibility</p:attrName>
                                        </p:attrNameLst>
                                      </p:cBhvr>
                                      <p:to>
                                        <p:strVal val="visible"/>
                                      </p:to>
                                    </p:set>
                                    <p:animEffect transition="in" filter="fade">
                                      <p:cBhvr>
                                        <p:cTn id="46" dur="500"/>
                                        <p:tgtEl>
                                          <p:spTgt spid="7">
                                            <p:txEl>
                                              <p:pRg st="11" end="11"/>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
                                            <p:txEl>
                                              <p:pRg st="12" end="12"/>
                                            </p:txEl>
                                          </p:spTgt>
                                        </p:tgtEl>
                                        <p:attrNameLst>
                                          <p:attrName>style.visibility</p:attrName>
                                        </p:attrNameLst>
                                      </p:cBhvr>
                                      <p:to>
                                        <p:strVal val="visible"/>
                                      </p:to>
                                    </p:set>
                                    <p:animEffect transition="in" filter="fade">
                                      <p:cBhvr>
                                        <p:cTn id="49" dur="500"/>
                                        <p:tgtEl>
                                          <p:spTgt spid="7">
                                            <p:txEl>
                                              <p:pRg st="12" end="12"/>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
                                            <p:txEl>
                                              <p:pRg st="13" end="13"/>
                                            </p:txEl>
                                          </p:spTgt>
                                        </p:tgtEl>
                                        <p:attrNameLst>
                                          <p:attrName>style.visibility</p:attrName>
                                        </p:attrNameLst>
                                      </p:cBhvr>
                                      <p:to>
                                        <p:strVal val="visible"/>
                                      </p:to>
                                    </p:set>
                                    <p:animEffect transition="in" filter="fade">
                                      <p:cBhvr>
                                        <p:cTn id="52" dur="500"/>
                                        <p:tgtEl>
                                          <p:spTgt spid="7">
                                            <p:txEl>
                                              <p:pRg st="13" end="13"/>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
                                            <p:txEl>
                                              <p:pRg st="14" end="14"/>
                                            </p:txEl>
                                          </p:spTgt>
                                        </p:tgtEl>
                                        <p:attrNameLst>
                                          <p:attrName>style.visibility</p:attrName>
                                        </p:attrNameLst>
                                      </p:cBhvr>
                                      <p:to>
                                        <p:strVal val="visible"/>
                                      </p:to>
                                    </p:set>
                                    <p:animEffect transition="in" filter="fade">
                                      <p:cBhvr>
                                        <p:cTn id="55" dur="500"/>
                                        <p:tgtEl>
                                          <p:spTgt spid="7">
                                            <p:txEl>
                                              <p:pRg st="14" end="14"/>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
                                            <p:txEl>
                                              <p:pRg st="15" end="15"/>
                                            </p:txEl>
                                          </p:spTgt>
                                        </p:tgtEl>
                                        <p:attrNameLst>
                                          <p:attrName>style.visibility</p:attrName>
                                        </p:attrNameLst>
                                      </p:cBhvr>
                                      <p:to>
                                        <p:strVal val="visible"/>
                                      </p:to>
                                    </p:set>
                                    <p:animEffect transition="in" filter="fade">
                                      <p:cBhvr>
                                        <p:cTn id="58" dur="500"/>
                                        <p:tgtEl>
                                          <p:spTgt spid="7">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6388D-DEB6-7853-101D-40E26792F065}"/>
              </a:ext>
            </a:extLst>
          </p:cNvPr>
          <p:cNvSpPr>
            <a:spLocks noGrp="1"/>
          </p:cNvSpPr>
          <p:nvPr>
            <p:ph type="title"/>
          </p:nvPr>
        </p:nvSpPr>
        <p:spPr/>
        <p:txBody>
          <a:bodyPr/>
          <a:lstStyle/>
          <a:p>
            <a:r>
              <a:rPr lang="en-GB" dirty="0">
                <a:solidFill>
                  <a:srgbClr val="2F7C3A"/>
                </a:solidFill>
              </a:rPr>
              <a:t>Fun Facts: </a:t>
            </a:r>
          </a:p>
        </p:txBody>
      </p:sp>
      <p:pic>
        <p:nvPicPr>
          <p:cNvPr id="10" name="Picture 9">
            <a:extLst>
              <a:ext uri="{FF2B5EF4-FFF2-40B4-BE49-F238E27FC236}">
                <a16:creationId xmlns:a16="http://schemas.microsoft.com/office/drawing/2014/main" id="{00527BD4-2F71-F354-6C8F-D4C090C0BDB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258467" y="556271"/>
            <a:ext cx="5323934" cy="5614623"/>
          </a:xfrm>
          <a:prstGeom prst="rect">
            <a:avLst/>
          </a:prstGeom>
        </p:spPr>
      </p:pic>
      <p:sp>
        <p:nvSpPr>
          <p:cNvPr id="7" name="TextBox 6">
            <a:extLst>
              <a:ext uri="{FF2B5EF4-FFF2-40B4-BE49-F238E27FC236}">
                <a16:creationId xmlns:a16="http://schemas.microsoft.com/office/drawing/2014/main" id="{A6FFB5AA-ACC8-1101-7976-58142B97E770}"/>
              </a:ext>
            </a:extLst>
          </p:cNvPr>
          <p:cNvSpPr txBox="1"/>
          <p:nvPr/>
        </p:nvSpPr>
        <p:spPr>
          <a:xfrm>
            <a:off x="370936" y="1205743"/>
            <a:ext cx="5822830" cy="3877985"/>
          </a:xfrm>
          <a:prstGeom prst="rect">
            <a:avLst/>
          </a:prstGeom>
          <a:noFill/>
        </p:spPr>
        <p:txBody>
          <a:bodyPr wrap="square" rtlCol="0">
            <a:spAutoFit/>
          </a:bodyPr>
          <a:lstStyle/>
          <a:p>
            <a:endParaRPr lang="en-GB" dirty="0">
              <a:solidFill>
                <a:srgbClr val="2F7C3A"/>
              </a:solidFill>
              <a:latin typeface="Ebrima" panose="02000000000000000000" pitchFamily="2" charset="0"/>
              <a:ea typeface="Ebrima" panose="02000000000000000000" pitchFamily="2" charset="0"/>
              <a:cs typeface="Ebrima" panose="02000000000000000000" pitchFamily="2" charset="0"/>
            </a:endParaRPr>
          </a:p>
          <a:p>
            <a:r>
              <a:rPr lang="en-GB" dirty="0">
                <a:solidFill>
                  <a:srgbClr val="2F7C3A"/>
                </a:solidFill>
                <a:latin typeface="Ebrima" panose="02000000000000000000" pitchFamily="2" charset="0"/>
                <a:ea typeface="Ebrima" panose="02000000000000000000" pitchFamily="2" charset="0"/>
                <a:cs typeface="Ebrima" panose="02000000000000000000" pitchFamily="2" charset="0"/>
              </a:rPr>
              <a:t>The </a:t>
            </a:r>
            <a:r>
              <a:rPr lang="en-GB" b="1" dirty="0">
                <a:solidFill>
                  <a:srgbClr val="2F7C3A"/>
                </a:solidFill>
                <a:latin typeface="Ebrima" panose="02000000000000000000" pitchFamily="2" charset="0"/>
                <a:ea typeface="Ebrima" panose="02000000000000000000" pitchFamily="2" charset="0"/>
                <a:cs typeface="Ebrima" panose="02000000000000000000" pitchFamily="2" charset="0"/>
              </a:rPr>
              <a:t>Highland Council </a:t>
            </a:r>
            <a:r>
              <a:rPr lang="en-GB" dirty="0">
                <a:solidFill>
                  <a:srgbClr val="2F7C3A"/>
                </a:solidFill>
                <a:latin typeface="Ebrima" panose="02000000000000000000" pitchFamily="2" charset="0"/>
                <a:ea typeface="Ebrima" panose="02000000000000000000" pitchFamily="2" charset="0"/>
                <a:cs typeface="Ebrima" panose="02000000000000000000" pitchFamily="2" charset="0"/>
              </a:rPr>
              <a:t>makes up</a:t>
            </a:r>
          </a:p>
          <a:p>
            <a:endParaRPr lang="en-GB" dirty="0">
              <a:solidFill>
                <a:srgbClr val="2F7C3A"/>
              </a:solidFill>
              <a:latin typeface="Ebrima" panose="02000000000000000000" pitchFamily="2" charset="0"/>
              <a:ea typeface="Ebrima" panose="02000000000000000000" pitchFamily="2" charset="0"/>
              <a:cs typeface="Ebrima" panose="02000000000000000000" pitchFamily="2" charset="0"/>
            </a:endParaRPr>
          </a:p>
          <a:p>
            <a:pPr marL="285750" indent="-285750">
              <a:buFont typeface="Arial" panose="020B0604020202020204" pitchFamily="34" charset="0"/>
              <a:buChar char="•"/>
            </a:pPr>
            <a:r>
              <a:rPr lang="en-GB" b="1" dirty="0">
                <a:solidFill>
                  <a:srgbClr val="2F7C3A"/>
                </a:solidFill>
                <a:latin typeface="Ebrima" panose="02000000000000000000" pitchFamily="2" charset="0"/>
                <a:ea typeface="Ebrima" panose="02000000000000000000" pitchFamily="2" charset="0"/>
                <a:cs typeface="Ebrima" panose="02000000000000000000" pitchFamily="2" charset="0"/>
              </a:rPr>
              <a:t>1/3</a:t>
            </a:r>
            <a:r>
              <a:rPr lang="en-GB" dirty="0">
                <a:solidFill>
                  <a:srgbClr val="2F7C3A"/>
                </a:solidFill>
                <a:latin typeface="Ebrima" panose="02000000000000000000" pitchFamily="2" charset="0"/>
                <a:ea typeface="Ebrima" panose="02000000000000000000" pitchFamily="2" charset="0"/>
                <a:cs typeface="Ebrima" panose="02000000000000000000" pitchFamily="2" charset="0"/>
              </a:rPr>
              <a:t> of </a:t>
            </a:r>
            <a:r>
              <a:rPr lang="en-GB" b="1" dirty="0">
                <a:solidFill>
                  <a:srgbClr val="2F7C3A"/>
                </a:solidFill>
                <a:latin typeface="Ebrima" panose="02000000000000000000" pitchFamily="2" charset="0"/>
                <a:ea typeface="Ebrima" panose="02000000000000000000" pitchFamily="2" charset="0"/>
                <a:cs typeface="Ebrima" panose="02000000000000000000" pitchFamily="2" charset="0"/>
              </a:rPr>
              <a:t>Scotland</a:t>
            </a:r>
            <a:r>
              <a:rPr lang="en-GB" dirty="0">
                <a:solidFill>
                  <a:srgbClr val="2F7C3A"/>
                </a:solidFill>
                <a:latin typeface="Ebrima" panose="02000000000000000000" pitchFamily="2" charset="0"/>
                <a:ea typeface="Ebrima" panose="02000000000000000000" pitchFamily="2" charset="0"/>
                <a:cs typeface="Ebrima" panose="02000000000000000000" pitchFamily="2" charset="0"/>
              </a:rPr>
              <a:t> land mass</a:t>
            </a:r>
          </a:p>
          <a:p>
            <a:endParaRPr lang="en-GB" dirty="0">
              <a:solidFill>
                <a:srgbClr val="2F7C3A"/>
              </a:solidFill>
              <a:latin typeface="Ebrima" panose="02000000000000000000" pitchFamily="2" charset="0"/>
              <a:ea typeface="Ebrima" panose="02000000000000000000" pitchFamily="2" charset="0"/>
              <a:cs typeface="Ebrima" panose="02000000000000000000" pitchFamily="2" charset="0"/>
            </a:endParaRPr>
          </a:p>
          <a:p>
            <a:pPr marL="285750" indent="-285750">
              <a:buFont typeface="Arial" panose="020B0604020202020204" pitchFamily="34" charset="0"/>
              <a:buChar char="•"/>
            </a:pPr>
            <a:endParaRPr lang="en-GB" dirty="0">
              <a:solidFill>
                <a:srgbClr val="2F7C3A"/>
              </a:solidFill>
              <a:latin typeface="Ebrima" panose="02000000000000000000" pitchFamily="2" charset="0"/>
              <a:ea typeface="Ebrima" panose="02000000000000000000" pitchFamily="2" charset="0"/>
              <a:cs typeface="Ebrima" panose="02000000000000000000" pitchFamily="2" charset="0"/>
            </a:endParaRPr>
          </a:p>
          <a:p>
            <a:pPr marL="285750" indent="-285750">
              <a:buFont typeface="Arial" panose="020B0604020202020204" pitchFamily="34" charset="0"/>
              <a:buChar char="•"/>
            </a:pPr>
            <a:endParaRPr lang="en-GB" dirty="0">
              <a:solidFill>
                <a:srgbClr val="2F7C3A"/>
              </a:solidFill>
              <a:latin typeface="Ebrima" panose="02000000000000000000" pitchFamily="2" charset="0"/>
              <a:ea typeface="Ebrima" panose="02000000000000000000" pitchFamily="2" charset="0"/>
              <a:cs typeface="Ebrima" panose="02000000000000000000" pitchFamily="2" charset="0"/>
            </a:endParaRPr>
          </a:p>
          <a:p>
            <a:r>
              <a:rPr lang="en-GB" sz="2000" dirty="0">
                <a:solidFill>
                  <a:srgbClr val="2F7C3A"/>
                </a:solidFill>
                <a:latin typeface="Ebrima" panose="02000000000000000000" pitchFamily="2" charset="0"/>
                <a:ea typeface="Ebrima" panose="02000000000000000000" pitchFamily="2" charset="0"/>
                <a:cs typeface="Ebrima" panose="02000000000000000000" pitchFamily="2" charset="0"/>
              </a:rPr>
              <a:t>1/4 of </a:t>
            </a:r>
            <a:r>
              <a:rPr lang="en-GB" sz="2000" b="1" dirty="0">
                <a:solidFill>
                  <a:srgbClr val="2F7C3A"/>
                </a:solidFill>
                <a:latin typeface="Ebrima" panose="02000000000000000000" pitchFamily="2" charset="0"/>
                <a:ea typeface="Ebrima" panose="02000000000000000000" pitchFamily="2" charset="0"/>
                <a:cs typeface="Ebrima" panose="02000000000000000000" pitchFamily="2" charset="0"/>
              </a:rPr>
              <a:t>UK</a:t>
            </a:r>
            <a:r>
              <a:rPr lang="en-GB" sz="2000" dirty="0">
                <a:solidFill>
                  <a:srgbClr val="2F7C3A"/>
                </a:solidFill>
                <a:latin typeface="Ebrima" panose="02000000000000000000" pitchFamily="2" charset="0"/>
                <a:ea typeface="Ebrima" panose="02000000000000000000" pitchFamily="2" charset="0"/>
                <a:cs typeface="Ebrima" panose="02000000000000000000" pitchFamily="2" charset="0"/>
              </a:rPr>
              <a:t> </a:t>
            </a:r>
            <a:r>
              <a:rPr lang="en-GB" sz="2000" b="1" dirty="0">
                <a:solidFill>
                  <a:srgbClr val="2F7C3A"/>
                </a:solidFill>
                <a:latin typeface="Ebrima" panose="02000000000000000000" pitchFamily="2" charset="0"/>
                <a:ea typeface="Ebrima" panose="02000000000000000000" pitchFamily="2" charset="0"/>
                <a:cs typeface="Ebrima" panose="02000000000000000000" pitchFamily="2" charset="0"/>
              </a:rPr>
              <a:t>coastline</a:t>
            </a:r>
            <a:r>
              <a:rPr lang="en-GB" sz="2000" dirty="0">
                <a:solidFill>
                  <a:srgbClr val="2F7C3A"/>
                </a:solidFill>
                <a:latin typeface="Ebrima" panose="02000000000000000000" pitchFamily="2" charset="0"/>
                <a:ea typeface="Ebrima" panose="02000000000000000000" pitchFamily="2" charset="0"/>
                <a:cs typeface="Ebrima" panose="02000000000000000000" pitchFamily="2" charset="0"/>
              </a:rPr>
              <a:t> is in Highland Council area</a:t>
            </a:r>
          </a:p>
          <a:p>
            <a:pPr marL="285750" indent="-285750">
              <a:buFont typeface="Arial" panose="020B0604020202020204" pitchFamily="34" charset="0"/>
              <a:buChar char="•"/>
            </a:pPr>
            <a:endParaRPr lang="en-GB" sz="2000" dirty="0">
              <a:solidFill>
                <a:srgbClr val="2F7C3A"/>
              </a:solidFill>
              <a:latin typeface="Ebrima" panose="02000000000000000000" pitchFamily="2" charset="0"/>
              <a:ea typeface="Ebrima" panose="02000000000000000000" pitchFamily="2" charset="0"/>
              <a:cs typeface="Ebrima" panose="02000000000000000000" pitchFamily="2" charset="0"/>
            </a:endParaRPr>
          </a:p>
          <a:p>
            <a:pPr marL="285750" indent="-285750">
              <a:buFont typeface="Arial" panose="020B0604020202020204" pitchFamily="34" charset="0"/>
              <a:buChar char="•"/>
            </a:pPr>
            <a:endParaRPr lang="en-GB" sz="2000" dirty="0">
              <a:solidFill>
                <a:srgbClr val="2F7C3A"/>
              </a:solidFill>
              <a:latin typeface="Ebrima" panose="02000000000000000000" pitchFamily="2" charset="0"/>
              <a:ea typeface="Ebrima" panose="02000000000000000000" pitchFamily="2" charset="0"/>
              <a:cs typeface="Ebrima" panose="02000000000000000000" pitchFamily="2" charset="0"/>
            </a:endParaRPr>
          </a:p>
          <a:p>
            <a:pPr marL="285750" indent="-285750">
              <a:buFont typeface="Arial" panose="020B0604020202020204" pitchFamily="34" charset="0"/>
              <a:buChar char="•"/>
            </a:pPr>
            <a:endParaRPr lang="en-GB" sz="2000" dirty="0">
              <a:solidFill>
                <a:srgbClr val="2F7C3A"/>
              </a:solidFill>
              <a:latin typeface="Ebrima" panose="02000000000000000000" pitchFamily="2" charset="0"/>
              <a:ea typeface="Ebrima" panose="02000000000000000000" pitchFamily="2" charset="0"/>
              <a:cs typeface="Ebrima" panose="02000000000000000000" pitchFamily="2" charset="0"/>
            </a:endParaRPr>
          </a:p>
          <a:p>
            <a:r>
              <a:rPr lang="en-GB" sz="2000" dirty="0">
                <a:solidFill>
                  <a:srgbClr val="2F7C3A"/>
                </a:solidFill>
                <a:latin typeface="Ebrima" panose="02000000000000000000" pitchFamily="2" charset="0"/>
                <a:ea typeface="Ebrima" panose="02000000000000000000" pitchFamily="2" charset="0"/>
                <a:cs typeface="Ebrima" panose="02000000000000000000" pitchFamily="2" charset="0"/>
              </a:rPr>
              <a:t>2/3 of Local Authority’s are in the central belt</a:t>
            </a:r>
          </a:p>
          <a:p>
            <a:endParaRPr lang="en-GB" sz="2000" b="1" dirty="0">
              <a:solidFill>
                <a:srgbClr val="492F92"/>
              </a:solidFill>
              <a:latin typeface="Ebrima" panose="02000000000000000000" pitchFamily="2" charset="0"/>
              <a:ea typeface="Ebrima" panose="02000000000000000000" pitchFamily="2" charset="0"/>
              <a:cs typeface="Ebrima" panose="02000000000000000000" pitchFamily="2" charset="0"/>
            </a:endParaRPr>
          </a:p>
        </p:txBody>
      </p:sp>
      <p:sp>
        <p:nvSpPr>
          <p:cNvPr id="3" name="TextBox 2">
            <a:extLst>
              <a:ext uri="{FF2B5EF4-FFF2-40B4-BE49-F238E27FC236}">
                <a16:creationId xmlns:a16="http://schemas.microsoft.com/office/drawing/2014/main" id="{A1D6AA34-EFD4-CCEA-D8AC-08C1A3C73756}"/>
              </a:ext>
            </a:extLst>
          </p:cNvPr>
          <p:cNvSpPr txBox="1"/>
          <p:nvPr/>
        </p:nvSpPr>
        <p:spPr>
          <a:xfrm>
            <a:off x="66675" y="6396007"/>
            <a:ext cx="7600950" cy="307777"/>
          </a:xfrm>
          <a:prstGeom prst="rect">
            <a:avLst/>
          </a:prstGeom>
          <a:noFill/>
        </p:spPr>
        <p:txBody>
          <a:bodyPr wrap="square" rtlCol="0">
            <a:spAutoFit/>
          </a:bodyPr>
          <a:lstStyle/>
          <a:p>
            <a:r>
              <a:rPr lang="en-GB" sz="1400" dirty="0">
                <a:solidFill>
                  <a:schemeClr val="bg1"/>
                </a:solidFill>
              </a:rPr>
              <a:t>Evelyn MacLennan. Technical Officer Environmental Health</a:t>
            </a:r>
          </a:p>
        </p:txBody>
      </p:sp>
    </p:spTree>
    <p:extLst>
      <p:ext uri="{BB962C8B-B14F-4D97-AF65-F5344CB8AC3E}">
        <p14:creationId xmlns:p14="http://schemas.microsoft.com/office/powerpoint/2010/main" val="92218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xEl>
                                              <p:pRg st="7" end="7"/>
                                            </p:txEl>
                                          </p:spTgt>
                                        </p:tgtEl>
                                        <p:attrNameLst>
                                          <p:attrName>style.visibility</p:attrName>
                                        </p:attrNameLst>
                                      </p:cBhvr>
                                      <p:to>
                                        <p:strVal val="visible"/>
                                      </p:to>
                                    </p:set>
                                    <p:animEffect transition="in" filter="fade">
                                      <p:cBhvr>
                                        <p:cTn id="24" dur="500"/>
                                        <p:tgtEl>
                                          <p:spTgt spid="7">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xEl>
                                              <p:pRg st="11" end="11"/>
                                            </p:txEl>
                                          </p:spTgt>
                                        </p:tgtEl>
                                        <p:attrNameLst>
                                          <p:attrName>style.visibility</p:attrName>
                                        </p:attrNameLst>
                                      </p:cBhvr>
                                      <p:to>
                                        <p:strVal val="visible"/>
                                      </p:to>
                                    </p:set>
                                    <p:animEffect transition="in" filter="fade">
                                      <p:cBhvr>
                                        <p:cTn id="29" dur="500"/>
                                        <p:tgtEl>
                                          <p:spTgt spid="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D6710-6002-A04B-F40E-19CA5B592D99}"/>
              </a:ext>
            </a:extLst>
          </p:cNvPr>
          <p:cNvSpPr>
            <a:spLocks noGrp="1"/>
          </p:cNvSpPr>
          <p:nvPr>
            <p:ph type="title" idx="4294967295"/>
          </p:nvPr>
        </p:nvSpPr>
        <p:spPr>
          <a:xfrm flipV="1">
            <a:off x="2895600" y="3949700"/>
            <a:ext cx="393700" cy="76200"/>
          </a:xfrm>
          <a:prstGeom prst="rect">
            <a:avLst/>
          </a:prstGeom>
        </p:spPr>
        <p:txBody>
          <a:bodyPr/>
          <a:lstStyle/>
          <a:p>
            <a:r>
              <a:rPr lang="en-GB" dirty="0">
                <a:solidFill>
                  <a:schemeClr val="bg1"/>
                </a:solidFill>
              </a:rPr>
              <a:t>t</a:t>
            </a:r>
          </a:p>
        </p:txBody>
      </p:sp>
    </p:spTree>
    <p:extLst>
      <p:ext uri="{BB962C8B-B14F-4D97-AF65-F5344CB8AC3E}">
        <p14:creationId xmlns:p14="http://schemas.microsoft.com/office/powerpoint/2010/main" val="198334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EFE46-4463-0D4F-3DDA-1456FF0D9CE8}"/>
              </a:ext>
            </a:extLst>
          </p:cNvPr>
          <p:cNvSpPr>
            <a:spLocks noGrp="1"/>
          </p:cNvSpPr>
          <p:nvPr>
            <p:ph type="title"/>
          </p:nvPr>
        </p:nvSpPr>
        <p:spPr/>
        <p:txBody>
          <a:bodyPr/>
          <a:lstStyle/>
          <a:p>
            <a:r>
              <a:rPr lang="en-GB" dirty="0"/>
              <a:t>Isle of Eigg </a:t>
            </a:r>
            <a:r>
              <a:rPr lang="en-GB" dirty="0" err="1"/>
              <a:t>PWS</a:t>
            </a:r>
            <a:r>
              <a:rPr lang="en-GB" dirty="0"/>
              <a:t> 1</a:t>
            </a:r>
          </a:p>
        </p:txBody>
      </p:sp>
      <p:pic>
        <p:nvPicPr>
          <p:cNvPr id="5" name="Content Placeholder 10" descr="A map of the coast of the sea">
            <a:extLst>
              <a:ext uri="{FF2B5EF4-FFF2-40B4-BE49-F238E27FC236}">
                <a16:creationId xmlns:a16="http://schemas.microsoft.com/office/drawing/2014/main" id="{8556334A-8D26-9BE8-FEAF-9572C99529C9}"/>
              </a:ext>
            </a:extLst>
          </p:cNvPr>
          <p:cNvPicPr>
            <a:picLocks noChangeAspect="1"/>
          </p:cNvPicPr>
          <p:nvPr/>
        </p:nvPicPr>
        <p:blipFill>
          <a:blip r:embed="rId2"/>
          <a:stretch>
            <a:fillRect/>
          </a:stretch>
        </p:blipFill>
        <p:spPr>
          <a:xfrm>
            <a:off x="405319" y="1551180"/>
            <a:ext cx="8313659" cy="3429382"/>
          </a:xfrm>
          <a:prstGeom prst="rect">
            <a:avLst/>
          </a:prstGeom>
        </p:spPr>
      </p:pic>
      <p:sp>
        <p:nvSpPr>
          <p:cNvPr id="7" name="Oval 6" descr="Map of Eigg">
            <a:extLst>
              <a:ext uri="{FF2B5EF4-FFF2-40B4-BE49-F238E27FC236}">
                <a16:creationId xmlns:a16="http://schemas.microsoft.com/office/drawing/2014/main" id="{A5B14DCC-695B-4C0A-22B2-AD1623A5679C}"/>
              </a:ext>
            </a:extLst>
          </p:cNvPr>
          <p:cNvSpPr/>
          <p:nvPr/>
        </p:nvSpPr>
        <p:spPr>
          <a:xfrm>
            <a:off x="2182368" y="2769540"/>
            <a:ext cx="774192" cy="77419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DD0960D6-1B11-28E4-D520-1CD7136A97AC}"/>
              </a:ext>
              <a:ext uri="{C183D7F6-B498-43B3-948B-1728B52AA6E4}">
                <adec:decorative xmlns:adec="http://schemas.microsoft.com/office/drawing/2017/decorative" val="1"/>
              </a:ext>
            </a:extLst>
          </p:cNvPr>
          <p:cNvGrpSpPr/>
          <p:nvPr/>
        </p:nvGrpSpPr>
        <p:grpSpPr>
          <a:xfrm>
            <a:off x="2569464" y="636947"/>
            <a:ext cx="8673281" cy="5257848"/>
            <a:chOff x="2569464" y="636947"/>
            <a:chExt cx="8673281" cy="5257848"/>
          </a:xfrm>
        </p:grpSpPr>
        <p:cxnSp>
          <p:nvCxnSpPr>
            <p:cNvPr id="9" name="Straight Connector 8">
              <a:extLst>
                <a:ext uri="{FF2B5EF4-FFF2-40B4-BE49-F238E27FC236}">
                  <a16:creationId xmlns:a16="http://schemas.microsoft.com/office/drawing/2014/main" id="{D80E10C6-9F78-F44D-8177-76B1C37E3E1C}"/>
                </a:ext>
              </a:extLst>
            </p:cNvPr>
            <p:cNvCxnSpPr>
              <a:cxnSpLocks/>
              <a:stCxn id="7" idx="0"/>
            </p:cNvCxnSpPr>
            <p:nvPr/>
          </p:nvCxnSpPr>
          <p:spPr>
            <a:xfrm flipV="1">
              <a:off x="2569464" y="636947"/>
              <a:ext cx="3625747" cy="213259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F850EC7-F96F-3505-DCCD-CBF6369172CB}"/>
                </a:ext>
              </a:extLst>
            </p:cNvPr>
            <p:cNvCxnSpPr>
              <a:cxnSpLocks/>
              <a:stCxn id="7" idx="4"/>
            </p:cNvCxnSpPr>
            <p:nvPr/>
          </p:nvCxnSpPr>
          <p:spPr>
            <a:xfrm>
              <a:off x="2569464" y="3543732"/>
              <a:ext cx="3625747" cy="23510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5" descr="A map of a land with blue dots&#10;&#10;Description automatically generated">
              <a:extLst>
                <a:ext uri="{FF2B5EF4-FFF2-40B4-BE49-F238E27FC236}">
                  <a16:creationId xmlns:a16="http://schemas.microsoft.com/office/drawing/2014/main" id="{41DC16D0-CBBE-9EC4-D938-FE0EB3F73929}"/>
                </a:ext>
              </a:extLst>
            </p:cNvPr>
            <p:cNvPicPr>
              <a:picLocks noChangeAspect="1"/>
            </p:cNvPicPr>
            <p:nvPr/>
          </p:nvPicPr>
          <p:blipFill>
            <a:blip r:embed="rId3"/>
            <a:stretch>
              <a:fillRect/>
            </a:stretch>
          </p:blipFill>
          <p:spPr>
            <a:xfrm>
              <a:off x="6195211" y="636947"/>
              <a:ext cx="5047534" cy="5257848"/>
            </a:xfrm>
            <a:prstGeom prst="rect">
              <a:avLst/>
            </a:prstGeom>
            <a:ln w="57150">
              <a:solidFill>
                <a:srgbClr val="FF0000"/>
              </a:solidFill>
            </a:ln>
          </p:spPr>
        </p:pic>
      </p:grpSp>
      <p:sp>
        <p:nvSpPr>
          <p:cNvPr id="4" name="TextBox 3">
            <a:extLst>
              <a:ext uri="{FF2B5EF4-FFF2-40B4-BE49-F238E27FC236}">
                <a16:creationId xmlns:a16="http://schemas.microsoft.com/office/drawing/2014/main" id="{78696943-3EFA-66B7-B3C4-7A71C216A1A7}"/>
              </a:ext>
            </a:extLst>
          </p:cNvPr>
          <p:cNvSpPr txBox="1"/>
          <p:nvPr/>
        </p:nvSpPr>
        <p:spPr>
          <a:xfrm>
            <a:off x="66675" y="6396007"/>
            <a:ext cx="7600950" cy="307777"/>
          </a:xfrm>
          <a:prstGeom prst="rect">
            <a:avLst/>
          </a:prstGeom>
          <a:noFill/>
        </p:spPr>
        <p:txBody>
          <a:bodyPr wrap="square" rtlCol="0">
            <a:spAutoFit/>
          </a:bodyPr>
          <a:lstStyle/>
          <a:p>
            <a:r>
              <a:rPr lang="en-GB" sz="1400">
                <a:solidFill>
                  <a:schemeClr val="bg1"/>
                </a:solidFill>
              </a:rPr>
              <a:t>Evelyn MacLennan. Technical Officer Environmental Health</a:t>
            </a:r>
          </a:p>
        </p:txBody>
      </p:sp>
    </p:spTree>
    <p:extLst>
      <p:ext uri="{BB962C8B-B14F-4D97-AF65-F5344CB8AC3E}">
        <p14:creationId xmlns:p14="http://schemas.microsoft.com/office/powerpoint/2010/main" val="95928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9ECB5-36D3-FBC6-7D7D-CDD37DD0E38B}"/>
              </a:ext>
            </a:extLst>
          </p:cNvPr>
          <p:cNvSpPr>
            <a:spLocks noGrp="1"/>
          </p:cNvSpPr>
          <p:nvPr>
            <p:ph type="title"/>
          </p:nvPr>
        </p:nvSpPr>
        <p:spPr>
          <a:xfrm>
            <a:off x="609600" y="400050"/>
            <a:ext cx="10972800" cy="1354162"/>
          </a:xfrm>
        </p:spPr>
        <p:txBody>
          <a:bodyPr>
            <a:normAutofit/>
          </a:bodyPr>
          <a:lstStyle/>
          <a:p>
            <a:r>
              <a:rPr lang="en-GB" dirty="0"/>
              <a:t>Isle of Eigg </a:t>
            </a:r>
            <a:r>
              <a:rPr lang="en-GB" dirty="0" err="1"/>
              <a:t>PWS</a:t>
            </a:r>
            <a:r>
              <a:rPr lang="en-GB" dirty="0"/>
              <a:t> 2</a:t>
            </a:r>
          </a:p>
        </p:txBody>
      </p:sp>
      <p:graphicFrame>
        <p:nvGraphicFramePr>
          <p:cNvPr id="5" name="Content Placeholder 2">
            <a:extLst>
              <a:ext uri="{FF2B5EF4-FFF2-40B4-BE49-F238E27FC236}">
                <a16:creationId xmlns:a16="http://schemas.microsoft.com/office/drawing/2014/main" id="{F1E068E7-52B3-C7B4-FB58-DD4077FC919E}"/>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444035289"/>
              </p:ext>
            </p:extLst>
          </p:nvPr>
        </p:nvGraphicFramePr>
        <p:xfrm>
          <a:off x="1007434" y="1373211"/>
          <a:ext cx="10177131" cy="4330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90B7C717-83D9-9B16-C560-A39F1E4242DD}"/>
              </a:ext>
            </a:extLst>
          </p:cNvPr>
          <p:cNvSpPr txBox="1"/>
          <p:nvPr/>
        </p:nvSpPr>
        <p:spPr>
          <a:xfrm>
            <a:off x="66675" y="6396007"/>
            <a:ext cx="7600950" cy="307777"/>
          </a:xfrm>
          <a:prstGeom prst="rect">
            <a:avLst/>
          </a:prstGeom>
          <a:noFill/>
        </p:spPr>
        <p:txBody>
          <a:bodyPr wrap="square" rtlCol="0">
            <a:spAutoFit/>
          </a:bodyPr>
          <a:lstStyle/>
          <a:p>
            <a:r>
              <a:rPr lang="en-GB" sz="1400">
                <a:solidFill>
                  <a:schemeClr val="bg1"/>
                </a:solidFill>
              </a:rPr>
              <a:t>Evelyn MacLennan. Technical Officer Environmental Health</a:t>
            </a:r>
          </a:p>
        </p:txBody>
      </p:sp>
    </p:spTree>
    <p:extLst>
      <p:ext uri="{BB962C8B-B14F-4D97-AF65-F5344CB8AC3E}">
        <p14:creationId xmlns:p14="http://schemas.microsoft.com/office/powerpoint/2010/main" val="290269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graphicEl>
                                              <a:dgm id="{6EE3D569-0E46-4149-86F3-8E967B3133E1}"/>
                                            </p:graphicEl>
                                          </p:spTgt>
                                        </p:tgtEl>
                                        <p:attrNameLst>
                                          <p:attrName>style.visibility</p:attrName>
                                        </p:attrNameLst>
                                      </p:cBhvr>
                                      <p:to>
                                        <p:strVal val="visible"/>
                                      </p:to>
                                    </p:set>
                                    <p:animEffect transition="in" filter="fade">
                                      <p:cBhvr>
                                        <p:cTn id="7" dur="500"/>
                                        <p:tgtEl>
                                          <p:spTgt spid="5">
                                            <p:graphicEl>
                                              <a:dgm id="{6EE3D569-0E46-4149-86F3-8E967B3133E1}"/>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graphicEl>
                                              <a:dgm id="{3D4FD365-9A07-42B8-98F8-129990D034BC}"/>
                                            </p:graphicEl>
                                          </p:spTgt>
                                        </p:tgtEl>
                                        <p:attrNameLst>
                                          <p:attrName>style.visibility</p:attrName>
                                        </p:attrNameLst>
                                      </p:cBhvr>
                                      <p:to>
                                        <p:strVal val="visible"/>
                                      </p:to>
                                    </p:set>
                                    <p:animEffect transition="in" filter="fade">
                                      <p:cBhvr>
                                        <p:cTn id="11" dur="500"/>
                                        <p:tgtEl>
                                          <p:spTgt spid="5">
                                            <p:graphicEl>
                                              <a:dgm id="{3D4FD365-9A07-42B8-98F8-129990D034BC}"/>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graphicEl>
                                              <a:dgm id="{2BFFA5F3-3F37-4A4A-AF83-C288754349BB}"/>
                                            </p:graphicEl>
                                          </p:spTgt>
                                        </p:tgtEl>
                                        <p:attrNameLst>
                                          <p:attrName>style.visibility</p:attrName>
                                        </p:attrNameLst>
                                      </p:cBhvr>
                                      <p:to>
                                        <p:strVal val="visible"/>
                                      </p:to>
                                    </p:set>
                                    <p:animEffect transition="in" filter="fade">
                                      <p:cBhvr>
                                        <p:cTn id="15" dur="500"/>
                                        <p:tgtEl>
                                          <p:spTgt spid="5">
                                            <p:graphicEl>
                                              <a:dgm id="{2BFFA5F3-3F37-4A4A-AF83-C288754349BB}"/>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graphicEl>
                                              <a:dgm id="{A2323124-EEDB-4EAA-BF55-796B64502B89}"/>
                                            </p:graphicEl>
                                          </p:spTgt>
                                        </p:tgtEl>
                                        <p:attrNameLst>
                                          <p:attrName>style.visibility</p:attrName>
                                        </p:attrNameLst>
                                      </p:cBhvr>
                                      <p:to>
                                        <p:strVal val="visible"/>
                                      </p:to>
                                    </p:set>
                                    <p:animEffect transition="in" filter="fade">
                                      <p:cBhvr>
                                        <p:cTn id="19" dur="500"/>
                                        <p:tgtEl>
                                          <p:spTgt spid="5">
                                            <p:graphicEl>
                                              <a:dgm id="{A2323124-EEDB-4EAA-BF55-796B64502B8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BA4A9-79AF-6754-0F84-15C8293E9784}"/>
              </a:ext>
            </a:extLst>
          </p:cNvPr>
          <p:cNvSpPr>
            <a:spLocks noGrp="1"/>
          </p:cNvSpPr>
          <p:nvPr>
            <p:ph type="title"/>
          </p:nvPr>
        </p:nvSpPr>
        <p:spPr/>
        <p:txBody>
          <a:bodyPr/>
          <a:lstStyle/>
          <a:p>
            <a:r>
              <a:rPr lang="en-GB" dirty="0"/>
              <a:t>Isle of Eigg </a:t>
            </a:r>
            <a:r>
              <a:rPr lang="en-GB" dirty="0" err="1"/>
              <a:t>PWS</a:t>
            </a:r>
            <a:r>
              <a:rPr lang="en-GB" dirty="0"/>
              <a:t> 3</a:t>
            </a:r>
          </a:p>
        </p:txBody>
      </p:sp>
      <p:sp>
        <p:nvSpPr>
          <p:cNvPr id="3" name="Content Placeholder 2">
            <a:extLst>
              <a:ext uri="{FF2B5EF4-FFF2-40B4-BE49-F238E27FC236}">
                <a16:creationId xmlns:a16="http://schemas.microsoft.com/office/drawing/2014/main" id="{571DFFD2-A7E2-0B19-08DF-283E6B3C2E37}"/>
              </a:ext>
            </a:extLst>
          </p:cNvPr>
          <p:cNvSpPr>
            <a:spLocks noGrp="1"/>
          </p:cNvSpPr>
          <p:nvPr>
            <p:ph idx="1"/>
          </p:nvPr>
        </p:nvSpPr>
        <p:spPr>
          <a:xfrm>
            <a:off x="609600" y="1091887"/>
            <a:ext cx="10177131" cy="4984995"/>
          </a:xfrm>
        </p:spPr>
        <p:txBody>
          <a:bodyPr/>
          <a:lstStyle/>
          <a:p>
            <a:pPr marL="0" indent="0">
              <a:buNone/>
            </a:pPr>
            <a:r>
              <a:rPr lang="en-GB" b="1" dirty="0">
                <a:solidFill>
                  <a:srgbClr val="2F7C3A"/>
                </a:solidFill>
              </a:rPr>
              <a:t>Types of Properties</a:t>
            </a:r>
          </a:p>
          <a:p>
            <a:pPr marL="457206" lvl="1" indent="0">
              <a:buNone/>
            </a:pPr>
            <a:endParaRPr lang="en-GB" dirty="0">
              <a:solidFill>
                <a:srgbClr val="2F7C3A"/>
              </a:solidFill>
            </a:endParaRPr>
          </a:p>
          <a:p>
            <a:pPr lvl="1">
              <a:buFont typeface="Arial" panose="020B0604020202020204" pitchFamily="34" charset="0"/>
              <a:buChar char="•"/>
            </a:pPr>
            <a:r>
              <a:rPr lang="en-GB" dirty="0">
                <a:solidFill>
                  <a:srgbClr val="2F7C3A"/>
                </a:solidFill>
              </a:rPr>
              <a:t>Café / Visitor Centre / Shop</a:t>
            </a:r>
          </a:p>
          <a:p>
            <a:pPr lvl="1">
              <a:buFont typeface="Arial" panose="020B0604020202020204" pitchFamily="34" charset="0"/>
              <a:buChar char="•"/>
            </a:pPr>
            <a:r>
              <a:rPr lang="en-GB" dirty="0">
                <a:solidFill>
                  <a:srgbClr val="2F7C3A"/>
                </a:solidFill>
              </a:rPr>
              <a:t>School</a:t>
            </a:r>
          </a:p>
          <a:p>
            <a:pPr lvl="1">
              <a:buFont typeface="Arial" panose="020B0604020202020204" pitchFamily="34" charset="0"/>
              <a:buChar char="•"/>
            </a:pPr>
            <a:r>
              <a:rPr lang="en-GB" dirty="0">
                <a:solidFill>
                  <a:srgbClr val="2F7C3A"/>
                </a:solidFill>
              </a:rPr>
              <a:t>Brewery</a:t>
            </a:r>
          </a:p>
          <a:p>
            <a:pPr lvl="1">
              <a:buFont typeface="Arial" panose="020B0604020202020204" pitchFamily="34" charset="0"/>
              <a:buChar char="•"/>
            </a:pPr>
            <a:r>
              <a:rPr lang="en-GB" dirty="0">
                <a:solidFill>
                  <a:srgbClr val="2F7C3A"/>
                </a:solidFill>
              </a:rPr>
              <a:t>Housing Association properties</a:t>
            </a:r>
          </a:p>
          <a:p>
            <a:pPr lvl="1">
              <a:buFont typeface="Arial" panose="020B0604020202020204" pitchFamily="34" charset="0"/>
              <a:buChar char="•"/>
            </a:pPr>
            <a:r>
              <a:rPr lang="en-GB" dirty="0">
                <a:solidFill>
                  <a:srgbClr val="2F7C3A"/>
                </a:solidFill>
              </a:rPr>
              <a:t>Holiday Lets </a:t>
            </a:r>
            <a:r>
              <a:rPr lang="en-GB" dirty="0" err="1">
                <a:solidFill>
                  <a:srgbClr val="2F7C3A"/>
                </a:solidFill>
              </a:rPr>
              <a:t>inc</a:t>
            </a:r>
            <a:r>
              <a:rPr lang="en-GB" dirty="0">
                <a:solidFill>
                  <a:srgbClr val="2F7C3A"/>
                </a:solidFill>
              </a:rPr>
              <a:t> Yurts</a:t>
            </a:r>
          </a:p>
          <a:p>
            <a:pPr lvl="1">
              <a:buFont typeface="Arial" panose="020B0604020202020204" pitchFamily="34" charset="0"/>
              <a:buChar char="•"/>
            </a:pPr>
            <a:r>
              <a:rPr lang="en-GB" dirty="0">
                <a:solidFill>
                  <a:srgbClr val="2F7C3A"/>
                </a:solidFill>
              </a:rPr>
              <a:t>B&amp;B</a:t>
            </a:r>
          </a:p>
          <a:p>
            <a:pPr lvl="1">
              <a:buFont typeface="Arial" panose="020B0604020202020204" pitchFamily="34" charset="0"/>
              <a:buChar char="•"/>
            </a:pPr>
            <a:r>
              <a:rPr lang="en-GB" dirty="0">
                <a:solidFill>
                  <a:srgbClr val="2F7C3A"/>
                </a:solidFill>
              </a:rPr>
              <a:t>Restaurant</a:t>
            </a:r>
          </a:p>
          <a:p>
            <a:pPr lvl="1">
              <a:buFont typeface="Arial" panose="020B0604020202020204" pitchFamily="34" charset="0"/>
              <a:buChar char="•"/>
            </a:pPr>
            <a:r>
              <a:rPr lang="en-GB" dirty="0">
                <a:solidFill>
                  <a:srgbClr val="2F7C3A"/>
                </a:solidFill>
              </a:rPr>
              <a:t>Holiday Homes</a:t>
            </a:r>
          </a:p>
          <a:p>
            <a:pPr lvl="1">
              <a:buFont typeface="Arial" panose="020B0604020202020204" pitchFamily="34" charset="0"/>
              <a:buChar char="•"/>
            </a:pPr>
            <a:r>
              <a:rPr lang="en-GB" dirty="0">
                <a:solidFill>
                  <a:srgbClr val="2F7C3A"/>
                </a:solidFill>
              </a:rPr>
              <a:t>Owner Occupied</a:t>
            </a:r>
          </a:p>
          <a:p>
            <a:endParaRPr lang="en-GB" dirty="0"/>
          </a:p>
        </p:txBody>
      </p:sp>
      <p:pic>
        <p:nvPicPr>
          <p:cNvPr id="4" name="Picture 3" descr="Picture of a wall at The Isle of Eigg Brewery">
            <a:extLst>
              <a:ext uri="{FF2B5EF4-FFF2-40B4-BE49-F238E27FC236}">
                <a16:creationId xmlns:a16="http://schemas.microsoft.com/office/drawing/2014/main" id="{2AC652B1-02BD-AADB-9687-0D32933194B2}"/>
              </a:ext>
            </a:extLst>
          </p:cNvPr>
          <p:cNvPicPr>
            <a:picLocks noChangeAspect="1"/>
          </p:cNvPicPr>
          <p:nvPr/>
        </p:nvPicPr>
        <p:blipFill rotWithShape="1">
          <a:blip r:embed="rId2"/>
          <a:srcRect l="5803" r="20513"/>
          <a:stretch/>
        </p:blipFill>
        <p:spPr>
          <a:xfrm>
            <a:off x="6096000" y="1906622"/>
            <a:ext cx="5899098" cy="3702792"/>
          </a:xfrm>
          <a:prstGeom prst="rect">
            <a:avLst/>
          </a:prstGeom>
        </p:spPr>
      </p:pic>
      <p:sp>
        <p:nvSpPr>
          <p:cNvPr id="5" name="TextBox 4">
            <a:extLst>
              <a:ext uri="{FF2B5EF4-FFF2-40B4-BE49-F238E27FC236}">
                <a16:creationId xmlns:a16="http://schemas.microsoft.com/office/drawing/2014/main" id="{268120B1-0C4F-53F4-A0E1-9F87DC0BCE63}"/>
              </a:ext>
            </a:extLst>
          </p:cNvPr>
          <p:cNvSpPr txBox="1"/>
          <p:nvPr/>
        </p:nvSpPr>
        <p:spPr>
          <a:xfrm>
            <a:off x="66675" y="6396007"/>
            <a:ext cx="7600950" cy="307777"/>
          </a:xfrm>
          <a:prstGeom prst="rect">
            <a:avLst/>
          </a:prstGeom>
          <a:noFill/>
        </p:spPr>
        <p:txBody>
          <a:bodyPr wrap="square" rtlCol="0">
            <a:spAutoFit/>
          </a:bodyPr>
          <a:lstStyle/>
          <a:p>
            <a:r>
              <a:rPr lang="en-GB" sz="1400">
                <a:solidFill>
                  <a:schemeClr val="bg1"/>
                </a:solidFill>
              </a:rPr>
              <a:t>Evelyn MacLennan. Technical Officer Environmental Health</a:t>
            </a:r>
          </a:p>
        </p:txBody>
      </p:sp>
    </p:spTree>
    <p:extLst>
      <p:ext uri="{BB962C8B-B14F-4D97-AF65-F5344CB8AC3E}">
        <p14:creationId xmlns:p14="http://schemas.microsoft.com/office/powerpoint/2010/main" val="377940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766D7-11E3-BDE0-9241-E38B01D84898}"/>
              </a:ext>
            </a:extLst>
          </p:cNvPr>
          <p:cNvSpPr>
            <a:spLocks noGrp="1"/>
          </p:cNvSpPr>
          <p:nvPr>
            <p:ph type="title"/>
          </p:nvPr>
        </p:nvSpPr>
        <p:spPr/>
        <p:txBody>
          <a:bodyPr/>
          <a:lstStyle/>
          <a:p>
            <a:r>
              <a:rPr lang="en-GB"/>
              <a:t>Plan Island Trips for Summer Timetable</a:t>
            </a:r>
          </a:p>
        </p:txBody>
      </p:sp>
      <p:sp>
        <p:nvSpPr>
          <p:cNvPr id="3" name="Content Placeholder 2">
            <a:extLst>
              <a:ext uri="{FF2B5EF4-FFF2-40B4-BE49-F238E27FC236}">
                <a16:creationId xmlns:a16="http://schemas.microsoft.com/office/drawing/2014/main" id="{FBE1EE97-2426-10BC-037E-7C9164266186}"/>
              </a:ext>
            </a:extLst>
          </p:cNvPr>
          <p:cNvSpPr>
            <a:spLocks noGrp="1"/>
          </p:cNvSpPr>
          <p:nvPr>
            <p:ph idx="1"/>
          </p:nvPr>
        </p:nvSpPr>
        <p:spPr/>
        <p:txBody>
          <a:bodyPr/>
          <a:lstStyle/>
          <a:p>
            <a:r>
              <a:rPr lang="en-GB" sz="1800" b="1"/>
              <a:t>MONDAY</a:t>
            </a:r>
          </a:p>
          <a:p>
            <a:r>
              <a:rPr lang="en-GB" sz="1600"/>
              <a:t>Eigg – 6 hours on island   </a:t>
            </a:r>
            <a:r>
              <a:rPr lang="en-GB" sz="1200" i="1"/>
              <a:t>(1 hour 20 mins each way)</a:t>
            </a:r>
          </a:p>
          <a:p>
            <a:r>
              <a:rPr lang="en-GB" sz="1600"/>
              <a:t>Rum – 3 hours on island   </a:t>
            </a:r>
            <a:r>
              <a:rPr lang="en-GB" sz="1200" i="1"/>
              <a:t>(2 hours 45 mins each way)</a:t>
            </a:r>
          </a:p>
          <a:p>
            <a:r>
              <a:rPr lang="en-GB" sz="1600"/>
              <a:t>Canna – drop off only</a:t>
            </a:r>
          </a:p>
          <a:p>
            <a:pPr marL="0" indent="0">
              <a:buNone/>
            </a:pPr>
            <a:endParaRPr lang="en-GB" sz="1400"/>
          </a:p>
          <a:p>
            <a:r>
              <a:rPr lang="en-GB" sz="1800" b="1"/>
              <a:t>TUESDAY</a:t>
            </a:r>
          </a:p>
          <a:p>
            <a:r>
              <a:rPr lang="en-GB" sz="1600"/>
              <a:t>Muck – 2 hours 20 mins on island   </a:t>
            </a:r>
            <a:r>
              <a:rPr lang="en-GB" sz="1200" i="1"/>
              <a:t>(2 hours 20 mins each way)</a:t>
            </a:r>
          </a:p>
          <a:p>
            <a:endParaRPr lang="en-GB" sz="1400"/>
          </a:p>
          <a:p>
            <a:r>
              <a:rPr lang="en-GB" sz="1800" b="1"/>
              <a:t>WEDNESDAY</a:t>
            </a:r>
          </a:p>
          <a:p>
            <a:r>
              <a:rPr lang="en-GB" sz="1600"/>
              <a:t>Eigg – 5 hours on island    </a:t>
            </a:r>
            <a:r>
              <a:rPr lang="en-GB" sz="1200" i="1"/>
              <a:t>(1 hour each way)</a:t>
            </a:r>
          </a:p>
          <a:p>
            <a:r>
              <a:rPr lang="en-GB" sz="1600"/>
              <a:t>Muck – 3 hours on island   </a:t>
            </a:r>
            <a:r>
              <a:rPr lang="en-GB" sz="1200" i="1"/>
              <a:t>(2 hours each way)</a:t>
            </a:r>
          </a:p>
          <a:p>
            <a:r>
              <a:rPr lang="en-GB" sz="1600"/>
              <a:t>Rum – 4 hours on island   </a:t>
            </a:r>
            <a:r>
              <a:rPr lang="en-GB" sz="1200" i="1"/>
              <a:t>(1 hour 25 mins each way)</a:t>
            </a:r>
          </a:p>
          <a:p>
            <a:r>
              <a:rPr lang="en-GB" sz="1600"/>
              <a:t>Canna – 2 hours 20 mins on island   </a:t>
            </a:r>
            <a:r>
              <a:rPr lang="en-GB" sz="1200" i="1"/>
              <a:t>(1 hour 20 mins each way)</a:t>
            </a:r>
          </a:p>
          <a:p>
            <a:endParaRPr lang="en-GB" sz="1400"/>
          </a:p>
          <a:p>
            <a:r>
              <a:rPr lang="en-GB" sz="1800" b="1"/>
              <a:t>MONDAY – FRIDAY</a:t>
            </a:r>
          </a:p>
          <a:p>
            <a:r>
              <a:rPr lang="en-GB" sz="1600"/>
              <a:t>Inverie – 4 hours on land   </a:t>
            </a:r>
            <a:r>
              <a:rPr lang="en-GB" sz="1200" i="1"/>
              <a:t>(30mins on ferry each way)   (mainland) </a:t>
            </a:r>
          </a:p>
          <a:p>
            <a:endParaRPr lang="en-GB"/>
          </a:p>
        </p:txBody>
      </p:sp>
      <p:sp>
        <p:nvSpPr>
          <p:cNvPr id="4" name="TextBox 3">
            <a:extLst>
              <a:ext uri="{FF2B5EF4-FFF2-40B4-BE49-F238E27FC236}">
                <a16:creationId xmlns:a16="http://schemas.microsoft.com/office/drawing/2014/main" id="{9316D6AB-F8D3-7AD1-CBC6-4A47CE7B7A4D}"/>
              </a:ext>
            </a:extLst>
          </p:cNvPr>
          <p:cNvSpPr txBox="1"/>
          <p:nvPr/>
        </p:nvSpPr>
        <p:spPr>
          <a:xfrm>
            <a:off x="66675" y="6396007"/>
            <a:ext cx="7600950" cy="307777"/>
          </a:xfrm>
          <a:prstGeom prst="rect">
            <a:avLst/>
          </a:prstGeom>
          <a:noFill/>
        </p:spPr>
        <p:txBody>
          <a:bodyPr wrap="square" rtlCol="0">
            <a:spAutoFit/>
          </a:bodyPr>
          <a:lstStyle/>
          <a:p>
            <a:r>
              <a:rPr lang="en-GB" sz="1400">
                <a:solidFill>
                  <a:schemeClr val="bg1"/>
                </a:solidFill>
              </a:rPr>
              <a:t>Evelyn MacLennan. Technical Officer Environmental Health</a:t>
            </a:r>
          </a:p>
        </p:txBody>
      </p:sp>
    </p:spTree>
    <p:extLst>
      <p:ext uri="{BB962C8B-B14F-4D97-AF65-F5344CB8AC3E}">
        <p14:creationId xmlns:p14="http://schemas.microsoft.com/office/powerpoint/2010/main" val="4269768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6308-D2D4-9F9A-5A9A-EB0F13A0CE81}"/>
              </a:ext>
            </a:extLst>
          </p:cNvPr>
          <p:cNvSpPr>
            <a:spLocks noGrp="1"/>
          </p:cNvSpPr>
          <p:nvPr>
            <p:ph type="title"/>
          </p:nvPr>
        </p:nvSpPr>
        <p:spPr/>
        <p:txBody>
          <a:bodyPr/>
          <a:lstStyle/>
          <a:p>
            <a:r>
              <a:rPr lang="en-GB" dirty="0"/>
              <a:t>Isle of Eigg </a:t>
            </a:r>
            <a:r>
              <a:rPr lang="en-GB" dirty="0" err="1"/>
              <a:t>PWS</a:t>
            </a:r>
            <a:r>
              <a:rPr lang="en-GB" dirty="0"/>
              <a:t> 4</a:t>
            </a:r>
          </a:p>
        </p:txBody>
      </p:sp>
      <p:sp>
        <p:nvSpPr>
          <p:cNvPr id="3" name="Content Placeholder 2">
            <a:extLst>
              <a:ext uri="{FF2B5EF4-FFF2-40B4-BE49-F238E27FC236}">
                <a16:creationId xmlns:a16="http://schemas.microsoft.com/office/drawing/2014/main" id="{7AB26738-DA0F-ED1E-EF8A-8582EEEC55E6}"/>
              </a:ext>
            </a:extLst>
          </p:cNvPr>
          <p:cNvSpPr>
            <a:spLocks noGrp="1"/>
          </p:cNvSpPr>
          <p:nvPr>
            <p:ph idx="1"/>
          </p:nvPr>
        </p:nvSpPr>
        <p:spPr>
          <a:xfrm>
            <a:off x="1007436" y="1795818"/>
            <a:ext cx="10665755" cy="4371518"/>
          </a:xfrm>
        </p:spPr>
        <p:txBody>
          <a:bodyPr/>
          <a:lstStyle/>
          <a:p>
            <a:r>
              <a:rPr lang="en-GB" sz="3000"/>
              <a:t>Usually </a:t>
            </a:r>
            <a:r>
              <a:rPr lang="en-GB" sz="3000" b="1"/>
              <a:t>2 officers </a:t>
            </a:r>
            <a:r>
              <a:rPr lang="en-GB" sz="3000"/>
              <a:t>for routine island visits</a:t>
            </a:r>
          </a:p>
          <a:p>
            <a:r>
              <a:rPr lang="en-GB" sz="3000"/>
              <a:t>Factor in time to disembark &amp; be back 30 mins before departure</a:t>
            </a:r>
          </a:p>
          <a:p>
            <a:r>
              <a:rPr lang="en-GB" sz="3000"/>
              <a:t>Schedule sampling / RA taking into account distance from pier,  source, condition of island roads and if walking</a:t>
            </a:r>
          </a:p>
          <a:p>
            <a:r>
              <a:rPr lang="en-GB" sz="3000" b="1"/>
              <a:t>Co-ordinate locations </a:t>
            </a:r>
            <a:r>
              <a:rPr lang="en-GB" sz="3000"/>
              <a:t>to be time efficient</a:t>
            </a:r>
          </a:p>
          <a:p>
            <a:r>
              <a:rPr lang="en-GB" sz="3000"/>
              <a:t>If doing Risk Assessment, </a:t>
            </a:r>
            <a:r>
              <a:rPr lang="en-GB" sz="3000" b="1"/>
              <a:t>prepare as much paperwork in advance</a:t>
            </a:r>
            <a:r>
              <a:rPr lang="en-GB" sz="3000"/>
              <a:t> as possible to save time on island</a:t>
            </a:r>
          </a:p>
        </p:txBody>
      </p:sp>
      <p:sp>
        <p:nvSpPr>
          <p:cNvPr id="4" name="Content Placeholder 3">
            <a:extLst>
              <a:ext uri="{FF2B5EF4-FFF2-40B4-BE49-F238E27FC236}">
                <a16:creationId xmlns:a16="http://schemas.microsoft.com/office/drawing/2014/main" id="{07601410-7E67-8BBA-F728-DA0B2C9E930D}"/>
              </a:ext>
            </a:extLst>
          </p:cNvPr>
          <p:cNvSpPr>
            <a:spLocks noGrp="1"/>
          </p:cNvSpPr>
          <p:nvPr>
            <p:ph idx="10"/>
          </p:nvPr>
        </p:nvSpPr>
        <p:spPr/>
        <p:txBody>
          <a:bodyPr/>
          <a:lstStyle/>
          <a:p>
            <a:r>
              <a:rPr lang="en-GB" b="1">
                <a:solidFill>
                  <a:srgbClr val="2F7C3A"/>
                </a:solidFill>
              </a:rPr>
              <a:t>Organise Time on Island</a:t>
            </a:r>
            <a:endParaRPr lang="en-GB"/>
          </a:p>
        </p:txBody>
      </p:sp>
      <p:sp>
        <p:nvSpPr>
          <p:cNvPr id="5" name="TextBox 4">
            <a:extLst>
              <a:ext uri="{FF2B5EF4-FFF2-40B4-BE49-F238E27FC236}">
                <a16:creationId xmlns:a16="http://schemas.microsoft.com/office/drawing/2014/main" id="{9E7A57E1-D739-8F07-C9CB-ACB3A8BAC849}"/>
              </a:ext>
            </a:extLst>
          </p:cNvPr>
          <p:cNvSpPr txBox="1"/>
          <p:nvPr/>
        </p:nvSpPr>
        <p:spPr>
          <a:xfrm>
            <a:off x="66675" y="6396007"/>
            <a:ext cx="7600950" cy="307777"/>
          </a:xfrm>
          <a:prstGeom prst="rect">
            <a:avLst/>
          </a:prstGeom>
          <a:noFill/>
        </p:spPr>
        <p:txBody>
          <a:bodyPr wrap="square" rtlCol="0">
            <a:spAutoFit/>
          </a:bodyPr>
          <a:lstStyle/>
          <a:p>
            <a:r>
              <a:rPr lang="en-GB" sz="1400">
                <a:solidFill>
                  <a:schemeClr val="bg1"/>
                </a:solidFill>
              </a:rPr>
              <a:t>Evelyn MacLennan. Technical Officer Environmental Health</a:t>
            </a:r>
          </a:p>
        </p:txBody>
      </p:sp>
    </p:spTree>
    <p:extLst>
      <p:ext uri="{BB962C8B-B14F-4D97-AF65-F5344CB8AC3E}">
        <p14:creationId xmlns:p14="http://schemas.microsoft.com/office/powerpoint/2010/main" val="169608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6308-D2D4-9F9A-5A9A-EB0F13A0CE81}"/>
              </a:ext>
              <a:ext uri="{C183D7F6-B498-43B3-948B-1728B52AA6E4}">
                <adec:decorative xmlns:adec="http://schemas.microsoft.com/office/drawing/2017/decorative" val="1"/>
              </a:ext>
            </a:extLst>
          </p:cNvPr>
          <p:cNvSpPr>
            <a:spLocks noGrp="1"/>
          </p:cNvSpPr>
          <p:nvPr>
            <p:ph type="title"/>
          </p:nvPr>
        </p:nvSpPr>
        <p:spPr/>
        <p:txBody>
          <a:bodyPr/>
          <a:lstStyle/>
          <a:p>
            <a:r>
              <a:rPr lang="en-GB" dirty="0"/>
              <a:t>Isle of Eigg </a:t>
            </a:r>
            <a:r>
              <a:rPr lang="en-GB" dirty="0" err="1"/>
              <a:t>PWS</a:t>
            </a:r>
            <a:r>
              <a:rPr lang="en-GB" dirty="0"/>
              <a:t> 5</a:t>
            </a:r>
          </a:p>
        </p:txBody>
      </p:sp>
      <p:sp>
        <p:nvSpPr>
          <p:cNvPr id="3" name="Content Placeholder 2">
            <a:extLst>
              <a:ext uri="{FF2B5EF4-FFF2-40B4-BE49-F238E27FC236}">
                <a16:creationId xmlns:a16="http://schemas.microsoft.com/office/drawing/2014/main" id="{7AB26738-DA0F-ED1E-EF8A-8582EEEC55E6}"/>
              </a:ext>
              <a:ext uri="{C183D7F6-B498-43B3-948B-1728B52AA6E4}">
                <adec:decorative xmlns:adec="http://schemas.microsoft.com/office/drawing/2017/decorative" val="1"/>
              </a:ext>
            </a:extLst>
          </p:cNvPr>
          <p:cNvSpPr>
            <a:spLocks noGrp="1"/>
          </p:cNvSpPr>
          <p:nvPr>
            <p:ph idx="1"/>
          </p:nvPr>
        </p:nvSpPr>
        <p:spPr/>
        <p:txBody>
          <a:bodyPr/>
          <a:lstStyle/>
          <a:p>
            <a:r>
              <a:rPr lang="en-GB" sz="2800" dirty="0"/>
              <a:t>Contact each individual property owner</a:t>
            </a:r>
          </a:p>
          <a:p>
            <a:pPr lvl="1">
              <a:buFont typeface="Wingdings" panose="05000000000000000000" pitchFamily="2" charset="2"/>
              <a:buChar char="Ø"/>
            </a:pPr>
            <a:r>
              <a:rPr lang="en-GB" i="1" dirty="0"/>
              <a:t>(Canna &amp; Muck can arrange via 1 point)</a:t>
            </a:r>
          </a:p>
          <a:p>
            <a:r>
              <a:rPr lang="en-GB" sz="2800" dirty="0"/>
              <a:t>Arrange driver &amp; transport for each officer</a:t>
            </a:r>
          </a:p>
          <a:p>
            <a:pPr lvl="1">
              <a:buFont typeface="Wingdings" panose="05000000000000000000" pitchFamily="2" charset="2"/>
              <a:buChar char="Ø"/>
            </a:pPr>
            <a:r>
              <a:rPr lang="en-GB" i="1" dirty="0"/>
              <a:t>(consider worthiness of driver &amp; vehicle)</a:t>
            </a:r>
          </a:p>
          <a:p>
            <a:r>
              <a:rPr lang="en-GB" sz="2800" dirty="0"/>
              <a:t>As time restricted, no time for lunch / break on island until possibly when waiting for return ferry</a:t>
            </a:r>
          </a:p>
          <a:p>
            <a:endParaRPr lang="en-GB" sz="2800" dirty="0"/>
          </a:p>
          <a:p>
            <a:r>
              <a:rPr lang="en-GB" sz="2800" b="1" dirty="0"/>
              <a:t>Repeat for fails</a:t>
            </a:r>
          </a:p>
          <a:p>
            <a:endParaRPr lang="en-GB" sz="2800" dirty="0"/>
          </a:p>
        </p:txBody>
      </p:sp>
      <p:sp>
        <p:nvSpPr>
          <p:cNvPr id="4" name="Content Placeholder 3">
            <a:extLst>
              <a:ext uri="{FF2B5EF4-FFF2-40B4-BE49-F238E27FC236}">
                <a16:creationId xmlns:a16="http://schemas.microsoft.com/office/drawing/2014/main" id="{07601410-7E67-8BBA-F728-DA0B2C9E930D}"/>
              </a:ext>
              <a:ext uri="{C183D7F6-B498-43B3-948B-1728B52AA6E4}">
                <adec:decorative xmlns:adec="http://schemas.microsoft.com/office/drawing/2017/decorative" val="1"/>
              </a:ext>
            </a:extLst>
          </p:cNvPr>
          <p:cNvSpPr>
            <a:spLocks noGrp="1"/>
          </p:cNvSpPr>
          <p:nvPr>
            <p:ph idx="10"/>
          </p:nvPr>
        </p:nvSpPr>
        <p:spPr/>
        <p:txBody>
          <a:bodyPr/>
          <a:lstStyle/>
          <a:p>
            <a:r>
              <a:rPr lang="en-GB" b="1">
                <a:solidFill>
                  <a:srgbClr val="2F7C3A"/>
                </a:solidFill>
              </a:rPr>
              <a:t>Organise Time on Island (cont.)</a:t>
            </a:r>
            <a:endParaRPr lang="en-GB"/>
          </a:p>
        </p:txBody>
      </p:sp>
      <p:sp>
        <p:nvSpPr>
          <p:cNvPr id="5" name="TextBox 4">
            <a:extLst>
              <a:ext uri="{FF2B5EF4-FFF2-40B4-BE49-F238E27FC236}">
                <a16:creationId xmlns:a16="http://schemas.microsoft.com/office/drawing/2014/main" id="{236437D8-EDD1-7021-135D-885CE0E4A65E}"/>
              </a:ext>
              <a:ext uri="{C183D7F6-B498-43B3-948B-1728B52AA6E4}">
                <adec:decorative xmlns:adec="http://schemas.microsoft.com/office/drawing/2017/decorative" val="1"/>
              </a:ext>
            </a:extLst>
          </p:cNvPr>
          <p:cNvSpPr txBox="1"/>
          <p:nvPr/>
        </p:nvSpPr>
        <p:spPr>
          <a:xfrm>
            <a:off x="66675" y="6396007"/>
            <a:ext cx="7600950" cy="307777"/>
          </a:xfrm>
          <a:prstGeom prst="rect">
            <a:avLst/>
          </a:prstGeom>
          <a:noFill/>
        </p:spPr>
        <p:txBody>
          <a:bodyPr wrap="square" rtlCol="0">
            <a:spAutoFit/>
          </a:bodyPr>
          <a:lstStyle/>
          <a:p>
            <a:r>
              <a:rPr lang="en-GB" sz="1400">
                <a:solidFill>
                  <a:schemeClr val="bg1"/>
                </a:solidFill>
              </a:rPr>
              <a:t>Evelyn MacLennan. Technical Officer Environmental Health</a:t>
            </a:r>
          </a:p>
        </p:txBody>
      </p:sp>
    </p:spTree>
    <p:extLst>
      <p:ext uri="{BB962C8B-B14F-4D97-AF65-F5344CB8AC3E}">
        <p14:creationId xmlns:p14="http://schemas.microsoft.com/office/powerpoint/2010/main" val="336849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8D329705-D99D-9929-02F1-8468BEF190CE}"/>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460491498"/>
              </p:ext>
            </p:extLst>
          </p:nvPr>
        </p:nvGraphicFramePr>
        <p:xfrm>
          <a:off x="297961" y="1234224"/>
          <a:ext cx="11596077" cy="52284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A3296308-D2D4-9F9A-5A9A-EB0F13A0CE81}"/>
              </a:ext>
              <a:ext uri="{C183D7F6-B498-43B3-948B-1728B52AA6E4}">
                <adec:decorative xmlns:adec="http://schemas.microsoft.com/office/drawing/2017/decorative" val="1"/>
              </a:ext>
            </a:extLst>
          </p:cNvPr>
          <p:cNvSpPr>
            <a:spLocks noGrp="1"/>
          </p:cNvSpPr>
          <p:nvPr>
            <p:ph type="title"/>
          </p:nvPr>
        </p:nvSpPr>
        <p:spPr/>
        <p:txBody>
          <a:bodyPr/>
          <a:lstStyle/>
          <a:p>
            <a:r>
              <a:rPr lang="en-GB" dirty="0"/>
              <a:t>Isle of Eigg </a:t>
            </a:r>
            <a:r>
              <a:rPr lang="en-GB" dirty="0" err="1"/>
              <a:t>PWS</a:t>
            </a:r>
            <a:r>
              <a:rPr lang="en-GB" dirty="0"/>
              <a:t> 6</a:t>
            </a:r>
          </a:p>
        </p:txBody>
      </p:sp>
      <p:sp>
        <p:nvSpPr>
          <p:cNvPr id="4" name="Content Placeholder 3">
            <a:extLst>
              <a:ext uri="{FF2B5EF4-FFF2-40B4-BE49-F238E27FC236}">
                <a16:creationId xmlns:a16="http://schemas.microsoft.com/office/drawing/2014/main" id="{07601410-7E67-8BBA-F728-DA0B2C9E930D}"/>
              </a:ext>
              <a:ext uri="{C183D7F6-B498-43B3-948B-1728B52AA6E4}">
                <adec:decorative xmlns:adec="http://schemas.microsoft.com/office/drawing/2017/decorative" val="1"/>
              </a:ext>
            </a:extLst>
          </p:cNvPr>
          <p:cNvSpPr>
            <a:spLocks noGrp="1"/>
          </p:cNvSpPr>
          <p:nvPr>
            <p:ph idx="10"/>
          </p:nvPr>
        </p:nvSpPr>
        <p:spPr/>
        <p:txBody>
          <a:bodyPr/>
          <a:lstStyle/>
          <a:p>
            <a:r>
              <a:rPr lang="en-GB" b="1">
                <a:solidFill>
                  <a:srgbClr val="2F7C3A"/>
                </a:solidFill>
              </a:rPr>
              <a:t>Typical Timings for Trip to Eigg</a:t>
            </a:r>
          </a:p>
        </p:txBody>
      </p:sp>
      <p:sp>
        <p:nvSpPr>
          <p:cNvPr id="3" name="TextBox 2">
            <a:extLst>
              <a:ext uri="{FF2B5EF4-FFF2-40B4-BE49-F238E27FC236}">
                <a16:creationId xmlns:a16="http://schemas.microsoft.com/office/drawing/2014/main" id="{180CB43F-FDE0-3678-AF6F-E57583D72189}"/>
              </a:ext>
              <a:ext uri="{C183D7F6-B498-43B3-948B-1728B52AA6E4}">
                <adec:decorative xmlns:adec="http://schemas.microsoft.com/office/drawing/2017/decorative" val="1"/>
              </a:ext>
            </a:extLst>
          </p:cNvPr>
          <p:cNvSpPr txBox="1"/>
          <p:nvPr/>
        </p:nvSpPr>
        <p:spPr>
          <a:xfrm>
            <a:off x="66675" y="6396007"/>
            <a:ext cx="7600950" cy="307777"/>
          </a:xfrm>
          <a:prstGeom prst="rect">
            <a:avLst/>
          </a:prstGeom>
          <a:noFill/>
        </p:spPr>
        <p:txBody>
          <a:bodyPr wrap="square" rtlCol="0">
            <a:spAutoFit/>
          </a:bodyPr>
          <a:lstStyle/>
          <a:p>
            <a:r>
              <a:rPr lang="en-GB" sz="1400">
                <a:solidFill>
                  <a:schemeClr val="bg1"/>
                </a:solidFill>
              </a:rPr>
              <a:t>Evelyn MacLennan. Technical Officer Environmental Health</a:t>
            </a:r>
          </a:p>
        </p:txBody>
      </p:sp>
    </p:spTree>
    <p:extLst>
      <p:ext uri="{BB962C8B-B14F-4D97-AF65-F5344CB8AC3E}">
        <p14:creationId xmlns:p14="http://schemas.microsoft.com/office/powerpoint/2010/main" val="143298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graphicEl>
                                              <a:dgm id="{9063B909-FD7A-484C-9663-66E0A4E6E80A}"/>
                                            </p:graphicEl>
                                          </p:spTgt>
                                        </p:tgtEl>
                                        <p:attrNameLst>
                                          <p:attrName>style.visibility</p:attrName>
                                        </p:attrNameLst>
                                      </p:cBhvr>
                                      <p:to>
                                        <p:strVal val="visible"/>
                                      </p:to>
                                    </p:set>
                                    <p:animEffect transition="in" filter="fade">
                                      <p:cBhvr>
                                        <p:cTn id="11" dur="500"/>
                                        <p:tgtEl>
                                          <p:spTgt spid="6">
                                            <p:graphicEl>
                                              <a:dgm id="{9063B909-FD7A-484C-9663-66E0A4E6E80A}"/>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graphicEl>
                                              <a:dgm id="{952D5ECF-C8D9-4FAF-AB8C-F74C8786E65E}"/>
                                            </p:graphicEl>
                                          </p:spTgt>
                                        </p:tgtEl>
                                        <p:attrNameLst>
                                          <p:attrName>style.visibility</p:attrName>
                                        </p:attrNameLst>
                                      </p:cBhvr>
                                      <p:to>
                                        <p:strVal val="visible"/>
                                      </p:to>
                                    </p:set>
                                    <p:animEffect transition="in" filter="fade">
                                      <p:cBhvr>
                                        <p:cTn id="15" dur="500"/>
                                        <p:tgtEl>
                                          <p:spTgt spid="6">
                                            <p:graphicEl>
                                              <a:dgm id="{952D5ECF-C8D9-4FAF-AB8C-F74C8786E65E}"/>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graphicEl>
                                              <a:dgm id="{48423CDF-BC3A-45BB-AA63-6E0FB786D0F7}"/>
                                            </p:graphicEl>
                                          </p:spTgt>
                                        </p:tgtEl>
                                        <p:attrNameLst>
                                          <p:attrName>style.visibility</p:attrName>
                                        </p:attrNameLst>
                                      </p:cBhvr>
                                      <p:to>
                                        <p:strVal val="visible"/>
                                      </p:to>
                                    </p:set>
                                    <p:animEffect transition="in" filter="fade">
                                      <p:cBhvr>
                                        <p:cTn id="19" dur="500"/>
                                        <p:tgtEl>
                                          <p:spTgt spid="6">
                                            <p:graphicEl>
                                              <a:dgm id="{48423CDF-BC3A-45BB-AA63-6E0FB786D0F7}"/>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graphicEl>
                                              <a:dgm id="{3A3B7D07-394C-4E93-A8D2-9A98E898B904}"/>
                                            </p:graphicEl>
                                          </p:spTgt>
                                        </p:tgtEl>
                                        <p:attrNameLst>
                                          <p:attrName>style.visibility</p:attrName>
                                        </p:attrNameLst>
                                      </p:cBhvr>
                                      <p:to>
                                        <p:strVal val="visible"/>
                                      </p:to>
                                    </p:set>
                                    <p:animEffect transition="in" filter="fade">
                                      <p:cBhvr>
                                        <p:cTn id="23" dur="500"/>
                                        <p:tgtEl>
                                          <p:spTgt spid="6">
                                            <p:graphicEl>
                                              <a:dgm id="{3A3B7D07-394C-4E93-A8D2-9A98E898B904}"/>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
                                            <p:graphicEl>
                                              <a:dgm id="{3C585AF1-C4FC-4414-9573-C36C50ED8107}"/>
                                            </p:graphicEl>
                                          </p:spTgt>
                                        </p:tgtEl>
                                        <p:attrNameLst>
                                          <p:attrName>style.visibility</p:attrName>
                                        </p:attrNameLst>
                                      </p:cBhvr>
                                      <p:to>
                                        <p:strVal val="visible"/>
                                      </p:to>
                                    </p:set>
                                    <p:animEffect transition="in" filter="fade">
                                      <p:cBhvr>
                                        <p:cTn id="27" dur="500"/>
                                        <p:tgtEl>
                                          <p:spTgt spid="6">
                                            <p:graphicEl>
                                              <a:dgm id="{3C585AF1-C4FC-4414-9573-C36C50ED8107}"/>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
                                            <p:graphicEl>
                                              <a:dgm id="{41DCC365-75ED-48B7-BC00-B83CBC734D01}"/>
                                            </p:graphicEl>
                                          </p:spTgt>
                                        </p:tgtEl>
                                        <p:attrNameLst>
                                          <p:attrName>style.visibility</p:attrName>
                                        </p:attrNameLst>
                                      </p:cBhvr>
                                      <p:to>
                                        <p:strVal val="visible"/>
                                      </p:to>
                                    </p:set>
                                    <p:animEffect transition="in" filter="fade">
                                      <p:cBhvr>
                                        <p:cTn id="31" dur="500"/>
                                        <p:tgtEl>
                                          <p:spTgt spid="6">
                                            <p:graphicEl>
                                              <a:dgm id="{41DCC365-75ED-48B7-BC00-B83CBC734D01}"/>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6">
                                            <p:graphicEl>
                                              <a:dgm id="{2F87E4C0-557D-4742-8557-AD3565AAE5CE}"/>
                                            </p:graphicEl>
                                          </p:spTgt>
                                        </p:tgtEl>
                                        <p:attrNameLst>
                                          <p:attrName>style.visibility</p:attrName>
                                        </p:attrNameLst>
                                      </p:cBhvr>
                                      <p:to>
                                        <p:strVal val="visible"/>
                                      </p:to>
                                    </p:set>
                                    <p:animEffect transition="in" filter="fade">
                                      <p:cBhvr>
                                        <p:cTn id="35" dur="500"/>
                                        <p:tgtEl>
                                          <p:spTgt spid="6">
                                            <p:graphicEl>
                                              <a:dgm id="{2F87E4C0-557D-4742-8557-AD3565AAE5CE}"/>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6">
                                            <p:graphicEl>
                                              <a:dgm id="{4CD653C7-FB3C-45C8-B13B-A51C00A489D4}"/>
                                            </p:graphicEl>
                                          </p:spTgt>
                                        </p:tgtEl>
                                        <p:attrNameLst>
                                          <p:attrName>style.visibility</p:attrName>
                                        </p:attrNameLst>
                                      </p:cBhvr>
                                      <p:to>
                                        <p:strVal val="visible"/>
                                      </p:to>
                                    </p:set>
                                    <p:animEffect transition="in" filter="fade">
                                      <p:cBhvr>
                                        <p:cTn id="39" dur="500"/>
                                        <p:tgtEl>
                                          <p:spTgt spid="6">
                                            <p:graphicEl>
                                              <a:dgm id="{4CD653C7-FB3C-45C8-B13B-A51C00A489D4}"/>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6">
                                            <p:graphicEl>
                                              <a:dgm id="{9191ED81-E2FA-487D-A136-E67AA368AAF8}"/>
                                            </p:graphicEl>
                                          </p:spTgt>
                                        </p:tgtEl>
                                        <p:attrNameLst>
                                          <p:attrName>style.visibility</p:attrName>
                                        </p:attrNameLst>
                                      </p:cBhvr>
                                      <p:to>
                                        <p:strVal val="visible"/>
                                      </p:to>
                                    </p:set>
                                    <p:animEffect transition="in" filter="fade">
                                      <p:cBhvr>
                                        <p:cTn id="43" dur="500"/>
                                        <p:tgtEl>
                                          <p:spTgt spid="6">
                                            <p:graphicEl>
                                              <a:dgm id="{9191ED81-E2FA-487D-A136-E67AA368AAF8}"/>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6">
                                            <p:graphicEl>
                                              <a:dgm id="{A2D5F083-EDA0-4557-8A5E-D0AD905F6AFF}"/>
                                            </p:graphicEl>
                                          </p:spTgt>
                                        </p:tgtEl>
                                        <p:attrNameLst>
                                          <p:attrName>style.visibility</p:attrName>
                                        </p:attrNameLst>
                                      </p:cBhvr>
                                      <p:to>
                                        <p:strVal val="visible"/>
                                      </p:to>
                                    </p:set>
                                    <p:animEffect transition="in" filter="fade">
                                      <p:cBhvr>
                                        <p:cTn id="47" dur="500"/>
                                        <p:tgtEl>
                                          <p:spTgt spid="6">
                                            <p:graphicEl>
                                              <a:dgm id="{A2D5F083-EDA0-4557-8A5E-D0AD905F6AFF}"/>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6">
                                            <p:graphicEl>
                                              <a:dgm id="{1109C20F-72A1-4C09-872F-CF2A2E7BC627}"/>
                                            </p:graphicEl>
                                          </p:spTgt>
                                        </p:tgtEl>
                                        <p:attrNameLst>
                                          <p:attrName>style.visibility</p:attrName>
                                        </p:attrNameLst>
                                      </p:cBhvr>
                                      <p:to>
                                        <p:strVal val="visible"/>
                                      </p:to>
                                    </p:set>
                                    <p:animEffect transition="in" filter="fade">
                                      <p:cBhvr>
                                        <p:cTn id="51" dur="500"/>
                                        <p:tgtEl>
                                          <p:spTgt spid="6">
                                            <p:graphicEl>
                                              <a:dgm id="{1109C20F-72A1-4C09-872F-CF2A2E7BC627}"/>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6">
                                            <p:graphicEl>
                                              <a:dgm id="{C7C8FE37-A14F-4C72-A594-364EC308DA74}"/>
                                            </p:graphicEl>
                                          </p:spTgt>
                                        </p:tgtEl>
                                        <p:attrNameLst>
                                          <p:attrName>style.visibility</p:attrName>
                                        </p:attrNameLst>
                                      </p:cBhvr>
                                      <p:to>
                                        <p:strVal val="visible"/>
                                      </p:to>
                                    </p:set>
                                    <p:animEffect transition="in" filter="fade">
                                      <p:cBhvr>
                                        <p:cTn id="55" dur="500"/>
                                        <p:tgtEl>
                                          <p:spTgt spid="6">
                                            <p:graphicEl>
                                              <a:dgm id="{C7C8FE37-A14F-4C72-A594-364EC308DA74}"/>
                                            </p:graphicEl>
                                          </p:spTgt>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6">
                                            <p:graphicEl>
                                              <a:dgm id="{65B3CF5B-EF79-4597-95AA-9E0DC3AE9753}"/>
                                            </p:graphicEl>
                                          </p:spTgt>
                                        </p:tgtEl>
                                        <p:attrNameLst>
                                          <p:attrName>style.visibility</p:attrName>
                                        </p:attrNameLst>
                                      </p:cBhvr>
                                      <p:to>
                                        <p:strVal val="visible"/>
                                      </p:to>
                                    </p:set>
                                    <p:animEffect transition="in" filter="fade">
                                      <p:cBhvr>
                                        <p:cTn id="59" dur="500"/>
                                        <p:tgtEl>
                                          <p:spTgt spid="6">
                                            <p:graphicEl>
                                              <a:dgm id="{65B3CF5B-EF79-4597-95AA-9E0DC3AE9753}"/>
                                            </p:graphicEl>
                                          </p:spTgt>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6">
                                            <p:graphicEl>
                                              <a:dgm id="{B5AE6EE1-D0E4-4E08-9B90-3F417420A47B}"/>
                                            </p:graphicEl>
                                          </p:spTgt>
                                        </p:tgtEl>
                                        <p:attrNameLst>
                                          <p:attrName>style.visibility</p:attrName>
                                        </p:attrNameLst>
                                      </p:cBhvr>
                                      <p:to>
                                        <p:strVal val="visible"/>
                                      </p:to>
                                    </p:set>
                                    <p:animEffect transition="in" filter="fade">
                                      <p:cBhvr>
                                        <p:cTn id="63" dur="500"/>
                                        <p:tgtEl>
                                          <p:spTgt spid="6">
                                            <p:graphicEl>
                                              <a:dgm id="{B5AE6EE1-D0E4-4E08-9B90-3F417420A47B}"/>
                                            </p:graphicEl>
                                          </p:spTgt>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6">
                                            <p:graphicEl>
                                              <a:dgm id="{542FA0E3-4FFA-4D68-8345-5DC6686373AB}"/>
                                            </p:graphicEl>
                                          </p:spTgt>
                                        </p:tgtEl>
                                        <p:attrNameLst>
                                          <p:attrName>style.visibility</p:attrName>
                                        </p:attrNameLst>
                                      </p:cBhvr>
                                      <p:to>
                                        <p:strVal val="visible"/>
                                      </p:to>
                                    </p:set>
                                    <p:animEffect transition="in" filter="fade">
                                      <p:cBhvr>
                                        <p:cTn id="67" dur="500"/>
                                        <p:tgtEl>
                                          <p:spTgt spid="6">
                                            <p:graphicEl>
                                              <a:dgm id="{542FA0E3-4FFA-4D68-8345-5DC6686373AB}"/>
                                            </p:graphicEl>
                                          </p:spTgt>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6">
                                            <p:graphicEl>
                                              <a:dgm id="{2CCC2CCD-38F6-437F-9996-F4D2DC622274}"/>
                                            </p:graphicEl>
                                          </p:spTgt>
                                        </p:tgtEl>
                                        <p:attrNameLst>
                                          <p:attrName>style.visibility</p:attrName>
                                        </p:attrNameLst>
                                      </p:cBhvr>
                                      <p:to>
                                        <p:strVal val="visible"/>
                                      </p:to>
                                    </p:set>
                                    <p:animEffect transition="in" filter="fade">
                                      <p:cBhvr>
                                        <p:cTn id="71" dur="500"/>
                                        <p:tgtEl>
                                          <p:spTgt spid="6">
                                            <p:graphicEl>
                                              <a:dgm id="{2CCC2CCD-38F6-437F-9996-F4D2DC622274}"/>
                                            </p:graphicEl>
                                          </p:spTgt>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6">
                                            <p:graphicEl>
                                              <a:dgm id="{800F4B3D-C62F-4155-BD53-0E97DD69DB15}"/>
                                            </p:graphicEl>
                                          </p:spTgt>
                                        </p:tgtEl>
                                        <p:attrNameLst>
                                          <p:attrName>style.visibility</p:attrName>
                                        </p:attrNameLst>
                                      </p:cBhvr>
                                      <p:to>
                                        <p:strVal val="visible"/>
                                      </p:to>
                                    </p:set>
                                    <p:animEffect transition="in" filter="fade">
                                      <p:cBhvr>
                                        <p:cTn id="75" dur="500"/>
                                        <p:tgtEl>
                                          <p:spTgt spid="6">
                                            <p:graphicEl>
                                              <a:dgm id="{800F4B3D-C62F-4155-BD53-0E97DD69DB15}"/>
                                            </p:graphicEl>
                                          </p:spTgt>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6">
                                            <p:graphicEl>
                                              <a:dgm id="{754209A2-7E19-441B-82AD-F6FD86EB948E}"/>
                                            </p:graphicEl>
                                          </p:spTgt>
                                        </p:tgtEl>
                                        <p:attrNameLst>
                                          <p:attrName>style.visibility</p:attrName>
                                        </p:attrNameLst>
                                      </p:cBhvr>
                                      <p:to>
                                        <p:strVal val="visible"/>
                                      </p:to>
                                    </p:set>
                                    <p:animEffect transition="in" filter="fade">
                                      <p:cBhvr>
                                        <p:cTn id="79" dur="500"/>
                                        <p:tgtEl>
                                          <p:spTgt spid="6">
                                            <p:graphicEl>
                                              <a:dgm id="{754209A2-7E19-441B-82AD-F6FD86EB948E}"/>
                                            </p:graphicEl>
                                          </p:spTgt>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6">
                                            <p:graphicEl>
                                              <a:dgm id="{C587C30D-A0E1-4375-B156-DBEA59DB7198}"/>
                                            </p:graphicEl>
                                          </p:spTgt>
                                        </p:tgtEl>
                                        <p:attrNameLst>
                                          <p:attrName>style.visibility</p:attrName>
                                        </p:attrNameLst>
                                      </p:cBhvr>
                                      <p:to>
                                        <p:strVal val="visible"/>
                                      </p:to>
                                    </p:set>
                                    <p:animEffect transition="in" filter="fade">
                                      <p:cBhvr>
                                        <p:cTn id="83" dur="500"/>
                                        <p:tgtEl>
                                          <p:spTgt spid="6">
                                            <p:graphicEl>
                                              <a:dgm id="{C587C30D-A0E1-4375-B156-DBEA59DB7198}"/>
                                            </p:graphicEl>
                                          </p:spTgt>
                                        </p:tgtEl>
                                      </p:cBhvr>
                                    </p:animEffect>
                                  </p:childTnLst>
                                </p:cTn>
                              </p:par>
                            </p:childTnLst>
                          </p:cTn>
                        </p:par>
                        <p:par>
                          <p:cTn id="84" fill="hold">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6">
                                            <p:graphicEl>
                                              <a:dgm id="{72935666-C895-46DE-9479-B7767527EE10}"/>
                                            </p:graphicEl>
                                          </p:spTgt>
                                        </p:tgtEl>
                                        <p:attrNameLst>
                                          <p:attrName>style.visibility</p:attrName>
                                        </p:attrNameLst>
                                      </p:cBhvr>
                                      <p:to>
                                        <p:strVal val="visible"/>
                                      </p:to>
                                    </p:set>
                                    <p:animEffect transition="in" filter="fade">
                                      <p:cBhvr>
                                        <p:cTn id="87" dur="500"/>
                                        <p:tgtEl>
                                          <p:spTgt spid="6">
                                            <p:graphicEl>
                                              <a:dgm id="{72935666-C895-46DE-9479-B7767527EE10}"/>
                                            </p:graphicEl>
                                          </p:spTgt>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6">
                                            <p:graphicEl>
                                              <a:dgm id="{5F42206A-D581-4CB9-BB92-4096BC3F8B7B}"/>
                                            </p:graphicEl>
                                          </p:spTgt>
                                        </p:tgtEl>
                                        <p:attrNameLst>
                                          <p:attrName>style.visibility</p:attrName>
                                        </p:attrNameLst>
                                      </p:cBhvr>
                                      <p:to>
                                        <p:strVal val="visible"/>
                                      </p:to>
                                    </p:set>
                                    <p:animEffect transition="in" filter="fade">
                                      <p:cBhvr>
                                        <p:cTn id="91" dur="500"/>
                                        <p:tgtEl>
                                          <p:spTgt spid="6">
                                            <p:graphicEl>
                                              <a:dgm id="{5F42206A-D581-4CB9-BB92-4096BC3F8B7B}"/>
                                            </p:graphicEl>
                                          </p:spTgt>
                                        </p:tgtEl>
                                      </p:cBhvr>
                                    </p:animEffect>
                                  </p:childTnLst>
                                </p:cTn>
                              </p:par>
                            </p:childTnLst>
                          </p:cTn>
                        </p:par>
                        <p:par>
                          <p:cTn id="92" fill="hold">
                            <p:stCondLst>
                              <p:cond delay="11000"/>
                            </p:stCondLst>
                            <p:childTnLst>
                              <p:par>
                                <p:cTn id="93" presetID="10" presetClass="entr" presetSubtype="0" fill="hold" grpId="0" nodeType="afterEffect">
                                  <p:stCondLst>
                                    <p:cond delay="0"/>
                                  </p:stCondLst>
                                  <p:childTnLst>
                                    <p:set>
                                      <p:cBhvr>
                                        <p:cTn id="94" dur="1" fill="hold">
                                          <p:stCondLst>
                                            <p:cond delay="0"/>
                                          </p:stCondLst>
                                        </p:cTn>
                                        <p:tgtEl>
                                          <p:spTgt spid="6">
                                            <p:graphicEl>
                                              <a:dgm id="{75EA3BF6-DC65-423F-8EFF-1EE4E9B1F9B3}"/>
                                            </p:graphicEl>
                                          </p:spTgt>
                                        </p:tgtEl>
                                        <p:attrNameLst>
                                          <p:attrName>style.visibility</p:attrName>
                                        </p:attrNameLst>
                                      </p:cBhvr>
                                      <p:to>
                                        <p:strVal val="visible"/>
                                      </p:to>
                                    </p:set>
                                    <p:animEffect transition="in" filter="fade">
                                      <p:cBhvr>
                                        <p:cTn id="95" dur="500"/>
                                        <p:tgtEl>
                                          <p:spTgt spid="6">
                                            <p:graphicEl>
                                              <a:dgm id="{75EA3BF6-DC65-423F-8EFF-1EE4E9B1F9B3}"/>
                                            </p:graphicEl>
                                          </p:spTgt>
                                        </p:tgtEl>
                                      </p:cBhvr>
                                    </p:animEffect>
                                  </p:childTnLst>
                                </p:cTn>
                              </p:par>
                            </p:childTnLst>
                          </p:cTn>
                        </p:par>
                        <p:par>
                          <p:cTn id="96" fill="hold">
                            <p:stCondLst>
                              <p:cond delay="11500"/>
                            </p:stCondLst>
                            <p:childTnLst>
                              <p:par>
                                <p:cTn id="97" presetID="10" presetClass="entr" presetSubtype="0" fill="hold" grpId="0" nodeType="afterEffect">
                                  <p:stCondLst>
                                    <p:cond delay="0"/>
                                  </p:stCondLst>
                                  <p:childTnLst>
                                    <p:set>
                                      <p:cBhvr>
                                        <p:cTn id="98" dur="1" fill="hold">
                                          <p:stCondLst>
                                            <p:cond delay="0"/>
                                          </p:stCondLst>
                                        </p:cTn>
                                        <p:tgtEl>
                                          <p:spTgt spid="6">
                                            <p:graphicEl>
                                              <a:dgm id="{BC401D6F-EEB1-4CB3-807F-BD06E484C6B6}"/>
                                            </p:graphicEl>
                                          </p:spTgt>
                                        </p:tgtEl>
                                        <p:attrNameLst>
                                          <p:attrName>style.visibility</p:attrName>
                                        </p:attrNameLst>
                                      </p:cBhvr>
                                      <p:to>
                                        <p:strVal val="visible"/>
                                      </p:to>
                                    </p:set>
                                    <p:animEffect transition="in" filter="fade">
                                      <p:cBhvr>
                                        <p:cTn id="99" dur="500"/>
                                        <p:tgtEl>
                                          <p:spTgt spid="6">
                                            <p:graphicEl>
                                              <a:dgm id="{BC401D6F-EEB1-4CB3-807F-BD06E484C6B6}"/>
                                            </p:graphicEl>
                                          </p:spTgt>
                                        </p:tgtEl>
                                      </p:cBhvr>
                                    </p:animEffect>
                                  </p:childTnLst>
                                </p:cTn>
                              </p:par>
                            </p:childTnLst>
                          </p:cTn>
                        </p:par>
                        <p:par>
                          <p:cTn id="100" fill="hold">
                            <p:stCondLst>
                              <p:cond delay="12000"/>
                            </p:stCondLst>
                            <p:childTnLst>
                              <p:par>
                                <p:cTn id="101" presetID="10" presetClass="entr" presetSubtype="0" fill="hold" grpId="0" nodeType="afterEffect">
                                  <p:stCondLst>
                                    <p:cond delay="0"/>
                                  </p:stCondLst>
                                  <p:childTnLst>
                                    <p:set>
                                      <p:cBhvr>
                                        <p:cTn id="102" dur="1" fill="hold">
                                          <p:stCondLst>
                                            <p:cond delay="0"/>
                                          </p:stCondLst>
                                        </p:cTn>
                                        <p:tgtEl>
                                          <p:spTgt spid="6">
                                            <p:graphicEl>
                                              <a:dgm id="{77A5BDB5-1D62-4DC5-94C7-7D9981AA9E73}"/>
                                            </p:graphicEl>
                                          </p:spTgt>
                                        </p:tgtEl>
                                        <p:attrNameLst>
                                          <p:attrName>style.visibility</p:attrName>
                                        </p:attrNameLst>
                                      </p:cBhvr>
                                      <p:to>
                                        <p:strVal val="visible"/>
                                      </p:to>
                                    </p:set>
                                    <p:animEffect transition="in" filter="fade">
                                      <p:cBhvr>
                                        <p:cTn id="103" dur="500"/>
                                        <p:tgtEl>
                                          <p:spTgt spid="6">
                                            <p:graphicEl>
                                              <a:dgm id="{77A5BDB5-1D62-4DC5-94C7-7D9981AA9E73}"/>
                                            </p:graphicEl>
                                          </p:spTgt>
                                        </p:tgtEl>
                                      </p:cBhvr>
                                    </p:animEffect>
                                  </p:childTnLst>
                                </p:cTn>
                              </p:par>
                            </p:childTnLst>
                          </p:cTn>
                        </p:par>
                        <p:par>
                          <p:cTn id="104" fill="hold">
                            <p:stCondLst>
                              <p:cond delay="12500"/>
                            </p:stCondLst>
                            <p:childTnLst>
                              <p:par>
                                <p:cTn id="105" presetID="10" presetClass="entr" presetSubtype="0" fill="hold" grpId="0" nodeType="afterEffect">
                                  <p:stCondLst>
                                    <p:cond delay="0"/>
                                  </p:stCondLst>
                                  <p:childTnLst>
                                    <p:set>
                                      <p:cBhvr>
                                        <p:cTn id="106" dur="1" fill="hold">
                                          <p:stCondLst>
                                            <p:cond delay="0"/>
                                          </p:stCondLst>
                                        </p:cTn>
                                        <p:tgtEl>
                                          <p:spTgt spid="6">
                                            <p:graphicEl>
                                              <a:dgm id="{0ACA283A-E9A8-41D4-A620-BA5EEFA4C21B}"/>
                                            </p:graphicEl>
                                          </p:spTgt>
                                        </p:tgtEl>
                                        <p:attrNameLst>
                                          <p:attrName>style.visibility</p:attrName>
                                        </p:attrNameLst>
                                      </p:cBhvr>
                                      <p:to>
                                        <p:strVal val="visible"/>
                                      </p:to>
                                    </p:set>
                                    <p:animEffect transition="in" filter="fade">
                                      <p:cBhvr>
                                        <p:cTn id="107" dur="500"/>
                                        <p:tgtEl>
                                          <p:spTgt spid="6">
                                            <p:graphicEl>
                                              <a:dgm id="{0ACA283A-E9A8-41D4-A620-BA5EEFA4C21B}"/>
                                            </p:graphicEl>
                                          </p:spTgt>
                                        </p:tgtEl>
                                      </p:cBhvr>
                                    </p:animEffect>
                                  </p:childTnLst>
                                </p:cTn>
                              </p:par>
                            </p:childTnLst>
                          </p:cTn>
                        </p:par>
                        <p:par>
                          <p:cTn id="108" fill="hold">
                            <p:stCondLst>
                              <p:cond delay="13000"/>
                            </p:stCondLst>
                            <p:childTnLst>
                              <p:par>
                                <p:cTn id="109" presetID="10" presetClass="entr" presetSubtype="0" fill="hold" grpId="0" nodeType="afterEffect">
                                  <p:stCondLst>
                                    <p:cond delay="0"/>
                                  </p:stCondLst>
                                  <p:childTnLst>
                                    <p:set>
                                      <p:cBhvr>
                                        <p:cTn id="110" dur="1" fill="hold">
                                          <p:stCondLst>
                                            <p:cond delay="0"/>
                                          </p:stCondLst>
                                        </p:cTn>
                                        <p:tgtEl>
                                          <p:spTgt spid="6">
                                            <p:graphicEl>
                                              <a:dgm id="{33AEDAD7-23E4-424D-A46E-FC638F369BBD}"/>
                                            </p:graphicEl>
                                          </p:spTgt>
                                        </p:tgtEl>
                                        <p:attrNameLst>
                                          <p:attrName>style.visibility</p:attrName>
                                        </p:attrNameLst>
                                      </p:cBhvr>
                                      <p:to>
                                        <p:strVal val="visible"/>
                                      </p:to>
                                    </p:set>
                                    <p:animEffect transition="in" filter="fade">
                                      <p:cBhvr>
                                        <p:cTn id="111" dur="500"/>
                                        <p:tgtEl>
                                          <p:spTgt spid="6">
                                            <p:graphicEl>
                                              <a:dgm id="{33AEDAD7-23E4-424D-A46E-FC638F369BBD}"/>
                                            </p:graphicEl>
                                          </p:spTgt>
                                        </p:tgtEl>
                                      </p:cBhvr>
                                    </p:animEffect>
                                  </p:childTnLst>
                                </p:cTn>
                              </p:par>
                            </p:childTnLst>
                          </p:cTn>
                        </p:par>
                        <p:par>
                          <p:cTn id="112" fill="hold">
                            <p:stCondLst>
                              <p:cond delay="13500"/>
                            </p:stCondLst>
                            <p:childTnLst>
                              <p:par>
                                <p:cTn id="113" presetID="10" presetClass="entr" presetSubtype="0" fill="hold" grpId="0" nodeType="afterEffect">
                                  <p:stCondLst>
                                    <p:cond delay="0"/>
                                  </p:stCondLst>
                                  <p:childTnLst>
                                    <p:set>
                                      <p:cBhvr>
                                        <p:cTn id="114" dur="1" fill="hold">
                                          <p:stCondLst>
                                            <p:cond delay="0"/>
                                          </p:stCondLst>
                                        </p:cTn>
                                        <p:tgtEl>
                                          <p:spTgt spid="6">
                                            <p:graphicEl>
                                              <a:dgm id="{9E2EA33C-2CFD-4217-8CCF-2B8650652A2E}"/>
                                            </p:graphicEl>
                                          </p:spTgt>
                                        </p:tgtEl>
                                        <p:attrNameLst>
                                          <p:attrName>style.visibility</p:attrName>
                                        </p:attrNameLst>
                                      </p:cBhvr>
                                      <p:to>
                                        <p:strVal val="visible"/>
                                      </p:to>
                                    </p:set>
                                    <p:animEffect transition="in" filter="fade">
                                      <p:cBhvr>
                                        <p:cTn id="115" dur="500"/>
                                        <p:tgtEl>
                                          <p:spTgt spid="6">
                                            <p:graphicEl>
                                              <a:dgm id="{9E2EA33C-2CFD-4217-8CCF-2B8650652A2E}"/>
                                            </p:graphicEl>
                                          </p:spTgt>
                                        </p:tgtEl>
                                      </p:cBhvr>
                                    </p:animEffect>
                                  </p:childTnLst>
                                </p:cTn>
                              </p:par>
                            </p:childTnLst>
                          </p:cTn>
                        </p:par>
                        <p:par>
                          <p:cTn id="116" fill="hold">
                            <p:stCondLst>
                              <p:cond delay="14000"/>
                            </p:stCondLst>
                            <p:childTnLst>
                              <p:par>
                                <p:cTn id="117" presetID="10" presetClass="entr" presetSubtype="0" fill="hold" grpId="0" nodeType="afterEffect">
                                  <p:stCondLst>
                                    <p:cond delay="0"/>
                                  </p:stCondLst>
                                  <p:childTnLst>
                                    <p:set>
                                      <p:cBhvr>
                                        <p:cTn id="118" dur="1" fill="hold">
                                          <p:stCondLst>
                                            <p:cond delay="0"/>
                                          </p:stCondLst>
                                        </p:cTn>
                                        <p:tgtEl>
                                          <p:spTgt spid="6">
                                            <p:graphicEl>
                                              <a:dgm id="{500077A3-E39D-41E3-AA8F-49D42061E89A}"/>
                                            </p:graphicEl>
                                          </p:spTgt>
                                        </p:tgtEl>
                                        <p:attrNameLst>
                                          <p:attrName>style.visibility</p:attrName>
                                        </p:attrNameLst>
                                      </p:cBhvr>
                                      <p:to>
                                        <p:strVal val="visible"/>
                                      </p:to>
                                    </p:set>
                                    <p:animEffect transition="in" filter="fade">
                                      <p:cBhvr>
                                        <p:cTn id="119" dur="500"/>
                                        <p:tgtEl>
                                          <p:spTgt spid="6">
                                            <p:graphicEl>
                                              <a:dgm id="{500077A3-E39D-41E3-AA8F-49D42061E89A}"/>
                                            </p:graphicEl>
                                          </p:spTgt>
                                        </p:tgtEl>
                                      </p:cBhvr>
                                    </p:animEffect>
                                  </p:childTnLst>
                                </p:cTn>
                              </p:par>
                            </p:childTnLst>
                          </p:cTn>
                        </p:par>
                        <p:par>
                          <p:cTn id="120" fill="hold">
                            <p:stCondLst>
                              <p:cond delay="14500"/>
                            </p:stCondLst>
                            <p:childTnLst>
                              <p:par>
                                <p:cTn id="121" presetID="10" presetClass="entr" presetSubtype="0" fill="hold" grpId="0" nodeType="afterEffect">
                                  <p:stCondLst>
                                    <p:cond delay="0"/>
                                  </p:stCondLst>
                                  <p:childTnLst>
                                    <p:set>
                                      <p:cBhvr>
                                        <p:cTn id="122" dur="1" fill="hold">
                                          <p:stCondLst>
                                            <p:cond delay="0"/>
                                          </p:stCondLst>
                                        </p:cTn>
                                        <p:tgtEl>
                                          <p:spTgt spid="6">
                                            <p:graphicEl>
                                              <a:dgm id="{957FC52E-5439-4921-A35F-64EB058C4887}"/>
                                            </p:graphicEl>
                                          </p:spTgt>
                                        </p:tgtEl>
                                        <p:attrNameLst>
                                          <p:attrName>style.visibility</p:attrName>
                                        </p:attrNameLst>
                                      </p:cBhvr>
                                      <p:to>
                                        <p:strVal val="visible"/>
                                      </p:to>
                                    </p:set>
                                    <p:animEffect transition="in" filter="fade">
                                      <p:cBhvr>
                                        <p:cTn id="123" dur="500"/>
                                        <p:tgtEl>
                                          <p:spTgt spid="6">
                                            <p:graphicEl>
                                              <a:dgm id="{957FC52E-5439-4921-A35F-64EB058C4887}"/>
                                            </p:graphicEl>
                                          </p:spTgt>
                                        </p:tgtEl>
                                      </p:cBhvr>
                                    </p:animEffect>
                                  </p:childTnLst>
                                </p:cTn>
                              </p:par>
                            </p:childTnLst>
                          </p:cTn>
                        </p:par>
                        <p:par>
                          <p:cTn id="124" fill="hold">
                            <p:stCondLst>
                              <p:cond delay="15000"/>
                            </p:stCondLst>
                            <p:childTnLst>
                              <p:par>
                                <p:cTn id="125" presetID="10" presetClass="entr" presetSubtype="0" fill="hold" grpId="0" nodeType="afterEffect">
                                  <p:stCondLst>
                                    <p:cond delay="0"/>
                                  </p:stCondLst>
                                  <p:childTnLst>
                                    <p:set>
                                      <p:cBhvr>
                                        <p:cTn id="126" dur="1" fill="hold">
                                          <p:stCondLst>
                                            <p:cond delay="0"/>
                                          </p:stCondLst>
                                        </p:cTn>
                                        <p:tgtEl>
                                          <p:spTgt spid="6">
                                            <p:graphicEl>
                                              <a:dgm id="{E05EE641-2CD3-4DC4-9A56-9231ED3B2074}"/>
                                            </p:graphicEl>
                                          </p:spTgt>
                                        </p:tgtEl>
                                        <p:attrNameLst>
                                          <p:attrName>style.visibility</p:attrName>
                                        </p:attrNameLst>
                                      </p:cBhvr>
                                      <p:to>
                                        <p:strVal val="visible"/>
                                      </p:to>
                                    </p:set>
                                    <p:animEffect transition="in" filter="fade">
                                      <p:cBhvr>
                                        <p:cTn id="127" dur="500"/>
                                        <p:tgtEl>
                                          <p:spTgt spid="6">
                                            <p:graphicEl>
                                              <a:dgm id="{E05EE641-2CD3-4DC4-9A56-9231ED3B2074}"/>
                                            </p:graphicEl>
                                          </p:spTgt>
                                        </p:tgtEl>
                                      </p:cBhvr>
                                    </p:animEffect>
                                  </p:childTnLst>
                                </p:cTn>
                              </p:par>
                            </p:childTnLst>
                          </p:cTn>
                        </p:par>
                        <p:par>
                          <p:cTn id="128" fill="hold">
                            <p:stCondLst>
                              <p:cond delay="15500"/>
                            </p:stCondLst>
                            <p:childTnLst>
                              <p:par>
                                <p:cTn id="129" presetID="10" presetClass="entr" presetSubtype="0" fill="hold" grpId="0" nodeType="afterEffect">
                                  <p:stCondLst>
                                    <p:cond delay="0"/>
                                  </p:stCondLst>
                                  <p:childTnLst>
                                    <p:set>
                                      <p:cBhvr>
                                        <p:cTn id="130" dur="1" fill="hold">
                                          <p:stCondLst>
                                            <p:cond delay="0"/>
                                          </p:stCondLst>
                                        </p:cTn>
                                        <p:tgtEl>
                                          <p:spTgt spid="6">
                                            <p:graphicEl>
                                              <a:dgm id="{13D11365-8C89-42EE-9C06-1F45CCF56D5E}"/>
                                            </p:graphicEl>
                                          </p:spTgt>
                                        </p:tgtEl>
                                        <p:attrNameLst>
                                          <p:attrName>style.visibility</p:attrName>
                                        </p:attrNameLst>
                                      </p:cBhvr>
                                      <p:to>
                                        <p:strVal val="visible"/>
                                      </p:to>
                                    </p:set>
                                    <p:animEffect transition="in" filter="fade">
                                      <p:cBhvr>
                                        <p:cTn id="131" dur="500"/>
                                        <p:tgtEl>
                                          <p:spTgt spid="6">
                                            <p:graphicEl>
                                              <a:dgm id="{13D11365-8C89-42EE-9C06-1F45CCF56D5E}"/>
                                            </p:graphicEl>
                                          </p:spTgt>
                                        </p:tgtEl>
                                      </p:cBhvr>
                                    </p:animEffect>
                                  </p:childTnLst>
                                </p:cTn>
                              </p:par>
                            </p:childTnLst>
                          </p:cTn>
                        </p:par>
                        <p:par>
                          <p:cTn id="132" fill="hold">
                            <p:stCondLst>
                              <p:cond delay="16000"/>
                            </p:stCondLst>
                            <p:childTnLst>
                              <p:par>
                                <p:cTn id="133" presetID="10" presetClass="entr" presetSubtype="0" fill="hold" grpId="0" nodeType="afterEffect">
                                  <p:stCondLst>
                                    <p:cond delay="0"/>
                                  </p:stCondLst>
                                  <p:childTnLst>
                                    <p:set>
                                      <p:cBhvr>
                                        <p:cTn id="134" dur="1" fill="hold">
                                          <p:stCondLst>
                                            <p:cond delay="0"/>
                                          </p:stCondLst>
                                        </p:cTn>
                                        <p:tgtEl>
                                          <p:spTgt spid="6">
                                            <p:graphicEl>
                                              <a:dgm id="{2A36EE36-8C96-48DF-BA01-DF117C0AFCEC}"/>
                                            </p:graphicEl>
                                          </p:spTgt>
                                        </p:tgtEl>
                                        <p:attrNameLst>
                                          <p:attrName>style.visibility</p:attrName>
                                        </p:attrNameLst>
                                      </p:cBhvr>
                                      <p:to>
                                        <p:strVal val="visible"/>
                                      </p:to>
                                    </p:set>
                                    <p:animEffect transition="in" filter="fade">
                                      <p:cBhvr>
                                        <p:cTn id="135" dur="500"/>
                                        <p:tgtEl>
                                          <p:spTgt spid="6">
                                            <p:graphicEl>
                                              <a:dgm id="{2A36EE36-8C96-48DF-BA01-DF117C0AFCEC}"/>
                                            </p:graphicEl>
                                          </p:spTgt>
                                        </p:tgtEl>
                                      </p:cBhvr>
                                    </p:animEffect>
                                  </p:childTnLst>
                                </p:cTn>
                              </p:par>
                            </p:childTnLst>
                          </p:cTn>
                        </p:par>
                        <p:par>
                          <p:cTn id="136" fill="hold">
                            <p:stCondLst>
                              <p:cond delay="16500"/>
                            </p:stCondLst>
                            <p:childTnLst>
                              <p:par>
                                <p:cTn id="137" presetID="10" presetClass="entr" presetSubtype="0" fill="hold" grpId="0" nodeType="afterEffect">
                                  <p:stCondLst>
                                    <p:cond delay="0"/>
                                  </p:stCondLst>
                                  <p:childTnLst>
                                    <p:set>
                                      <p:cBhvr>
                                        <p:cTn id="138" dur="1" fill="hold">
                                          <p:stCondLst>
                                            <p:cond delay="0"/>
                                          </p:stCondLst>
                                        </p:cTn>
                                        <p:tgtEl>
                                          <p:spTgt spid="6">
                                            <p:graphicEl>
                                              <a:dgm id="{15CA410C-66C5-46FB-AE1B-5A5E084C5024}"/>
                                            </p:graphicEl>
                                          </p:spTgt>
                                        </p:tgtEl>
                                        <p:attrNameLst>
                                          <p:attrName>style.visibility</p:attrName>
                                        </p:attrNameLst>
                                      </p:cBhvr>
                                      <p:to>
                                        <p:strVal val="visible"/>
                                      </p:to>
                                    </p:set>
                                    <p:animEffect transition="in" filter="fade">
                                      <p:cBhvr>
                                        <p:cTn id="139" dur="500"/>
                                        <p:tgtEl>
                                          <p:spTgt spid="6">
                                            <p:graphicEl>
                                              <a:dgm id="{15CA410C-66C5-46FB-AE1B-5A5E084C5024}"/>
                                            </p:graphicEl>
                                          </p:spTgt>
                                        </p:tgtEl>
                                      </p:cBhvr>
                                    </p:animEffect>
                                  </p:childTnLst>
                                </p:cTn>
                              </p:par>
                            </p:childTnLst>
                          </p:cTn>
                        </p:par>
                        <p:par>
                          <p:cTn id="140" fill="hold">
                            <p:stCondLst>
                              <p:cond delay="17000"/>
                            </p:stCondLst>
                            <p:childTnLst>
                              <p:par>
                                <p:cTn id="141" presetID="10" presetClass="entr" presetSubtype="0" fill="hold" grpId="0" nodeType="afterEffect">
                                  <p:stCondLst>
                                    <p:cond delay="0"/>
                                  </p:stCondLst>
                                  <p:childTnLst>
                                    <p:set>
                                      <p:cBhvr>
                                        <p:cTn id="142" dur="1" fill="hold">
                                          <p:stCondLst>
                                            <p:cond delay="0"/>
                                          </p:stCondLst>
                                        </p:cTn>
                                        <p:tgtEl>
                                          <p:spTgt spid="6">
                                            <p:graphicEl>
                                              <a:dgm id="{D8FC7AA8-8701-44AF-B742-40A6C24DBB97}"/>
                                            </p:graphicEl>
                                          </p:spTgt>
                                        </p:tgtEl>
                                        <p:attrNameLst>
                                          <p:attrName>style.visibility</p:attrName>
                                        </p:attrNameLst>
                                      </p:cBhvr>
                                      <p:to>
                                        <p:strVal val="visible"/>
                                      </p:to>
                                    </p:set>
                                    <p:animEffect transition="in" filter="fade">
                                      <p:cBhvr>
                                        <p:cTn id="143" dur="500"/>
                                        <p:tgtEl>
                                          <p:spTgt spid="6">
                                            <p:graphicEl>
                                              <a:dgm id="{D8FC7AA8-8701-44AF-B742-40A6C24DBB97}"/>
                                            </p:graphicEl>
                                          </p:spTgt>
                                        </p:tgtEl>
                                      </p:cBhvr>
                                    </p:animEffect>
                                  </p:childTnLst>
                                </p:cTn>
                              </p:par>
                            </p:childTnLst>
                          </p:cTn>
                        </p:par>
                        <p:par>
                          <p:cTn id="144" fill="hold">
                            <p:stCondLst>
                              <p:cond delay="17500"/>
                            </p:stCondLst>
                            <p:childTnLst>
                              <p:par>
                                <p:cTn id="145" presetID="10" presetClass="entr" presetSubtype="0" fill="hold" grpId="0" nodeType="afterEffect">
                                  <p:stCondLst>
                                    <p:cond delay="0"/>
                                  </p:stCondLst>
                                  <p:childTnLst>
                                    <p:set>
                                      <p:cBhvr>
                                        <p:cTn id="146" dur="1" fill="hold">
                                          <p:stCondLst>
                                            <p:cond delay="0"/>
                                          </p:stCondLst>
                                        </p:cTn>
                                        <p:tgtEl>
                                          <p:spTgt spid="6">
                                            <p:graphicEl>
                                              <a:dgm id="{D78A74C9-7E1C-4B65-8E7C-E901A014222D}"/>
                                            </p:graphicEl>
                                          </p:spTgt>
                                        </p:tgtEl>
                                        <p:attrNameLst>
                                          <p:attrName>style.visibility</p:attrName>
                                        </p:attrNameLst>
                                      </p:cBhvr>
                                      <p:to>
                                        <p:strVal val="visible"/>
                                      </p:to>
                                    </p:set>
                                    <p:animEffect transition="in" filter="fade">
                                      <p:cBhvr>
                                        <p:cTn id="147" dur="500"/>
                                        <p:tgtEl>
                                          <p:spTgt spid="6">
                                            <p:graphicEl>
                                              <a:dgm id="{D78A74C9-7E1C-4B65-8E7C-E901A014222D}"/>
                                            </p:graphicEl>
                                          </p:spTgt>
                                        </p:tgtEl>
                                      </p:cBhvr>
                                    </p:animEffect>
                                  </p:childTnLst>
                                </p:cTn>
                              </p:par>
                            </p:childTnLst>
                          </p:cTn>
                        </p:par>
                        <p:par>
                          <p:cTn id="148" fill="hold">
                            <p:stCondLst>
                              <p:cond delay="18000"/>
                            </p:stCondLst>
                            <p:childTnLst>
                              <p:par>
                                <p:cTn id="149" presetID="10" presetClass="entr" presetSubtype="0" fill="hold" grpId="0" nodeType="afterEffect">
                                  <p:stCondLst>
                                    <p:cond delay="0"/>
                                  </p:stCondLst>
                                  <p:childTnLst>
                                    <p:set>
                                      <p:cBhvr>
                                        <p:cTn id="150" dur="1" fill="hold">
                                          <p:stCondLst>
                                            <p:cond delay="0"/>
                                          </p:stCondLst>
                                        </p:cTn>
                                        <p:tgtEl>
                                          <p:spTgt spid="6">
                                            <p:graphicEl>
                                              <a:dgm id="{2C996C62-4866-47C2-93E0-51EC5F025B08}"/>
                                            </p:graphicEl>
                                          </p:spTgt>
                                        </p:tgtEl>
                                        <p:attrNameLst>
                                          <p:attrName>style.visibility</p:attrName>
                                        </p:attrNameLst>
                                      </p:cBhvr>
                                      <p:to>
                                        <p:strVal val="visible"/>
                                      </p:to>
                                    </p:set>
                                    <p:animEffect transition="in" filter="fade">
                                      <p:cBhvr>
                                        <p:cTn id="151" dur="500"/>
                                        <p:tgtEl>
                                          <p:spTgt spid="6">
                                            <p:graphicEl>
                                              <a:dgm id="{2C996C62-4866-47C2-93E0-51EC5F025B0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P spid="4" grpId="0" build="p"/>
    </p:bldLst>
  </p:timing>
</p:sld>
</file>

<file path=ppt/theme/theme1.xml><?xml version="1.0" encoding="utf-8"?>
<a:theme xmlns:a="http://schemas.openxmlformats.org/drawingml/2006/main" name="Cover Slide op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 Corporate Powerpoint Template -Widescreen.potx" id="{ADE82F39-4C5C-4E3B-9D8A-C335FF5F74BB}" vid="{FEDBE9BB-9DE6-47D0-9939-760B36CF0474}"/>
    </a:ext>
  </a:extLst>
</a:theme>
</file>

<file path=ppt/theme/theme2.xml><?xml version="1.0" encoding="utf-8"?>
<a:theme xmlns:a="http://schemas.openxmlformats.org/drawingml/2006/main" name="End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C Corporate Powerpoint Template -Widescreen.potx" id="{ADE82F39-4C5C-4E3B-9D8A-C335FF5F74BB}" vid="{B3FB288C-5BCA-42EF-9940-770854C7E48C}"/>
    </a:ext>
  </a:extLst>
</a:theme>
</file>

<file path=ppt/theme/theme3.xml><?xml version="1.0" encoding="utf-8"?>
<a:theme xmlns:a="http://schemas.openxmlformats.org/drawingml/2006/main" name="Text Slides -purp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 Corporate Powerpoint Template -Widescreen.potx" id="{ADE82F39-4C5C-4E3B-9D8A-C335FF5F74BB}" vid="{9931377D-22E8-4BC3-AA7E-647CB0096047}"/>
    </a:ext>
  </a:extLst>
</a:theme>
</file>

<file path=ppt/theme/theme4.xml><?xml version="1.0" encoding="utf-8"?>
<a:theme xmlns:a="http://schemas.openxmlformats.org/drawingml/2006/main" name="Text slides -Gree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C Corporate Powerpoint Template -Widescreen.potx" id="{ADE82F39-4C5C-4E3B-9D8A-C335FF5F74BB}" vid="{EED3F18A-15D6-4EB6-A6A4-4AF980CA11A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customXsn xmlns="http://schemas.microsoft.com/office/2006/metadata/customXsn">
  <xsnLocation/>
  <cached>True</cached>
  <openByDefault>True</openByDefault>
  <xsnScope/>
</customXsn>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da6176d-5e05-4e7f-9d52-f475ebcb879f">
      <Terms xmlns="http://schemas.microsoft.com/office/infopath/2007/PartnerControls"/>
    </lcf76f155ced4ddcb4097134ff3c332f>
    <Document_x0020_Type xmlns="5da6176d-5e05-4e7f-9d52-f475ebcb879f" xsi:nil="true"/>
    <Topic xmlns="5da6176d-5e05-4e7f-9d52-f475ebcb879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CB46AFB7001214086F5781D4F5E05B9" ma:contentTypeVersion="20" ma:contentTypeDescription="Create a new document." ma:contentTypeScope="" ma:versionID="839b382ffad705b22908c6149e97fd72">
  <xsd:schema xmlns:xsd="http://www.w3.org/2001/XMLSchema" xmlns:xs="http://www.w3.org/2001/XMLSchema" xmlns:p="http://schemas.microsoft.com/office/2006/metadata/properties" xmlns:ns2="5da6176d-5e05-4e7f-9d52-f475ebcb879f" targetNamespace="http://schemas.microsoft.com/office/2006/metadata/properties" ma:root="true" ma:fieldsID="75fc05b57b491bed3d957b753872f254" ns2:_="">
    <xsd:import namespace="5da6176d-5e05-4e7f-9d52-f475ebcb879f"/>
    <xsd:element name="properties">
      <xsd:complexType>
        <xsd:sequence>
          <xsd:element name="documentManagement">
            <xsd:complexType>
              <xsd:all>
                <xsd:element ref="ns2:Topic" minOccurs="0"/>
                <xsd:element ref="ns2:Document_x0020_Type" minOccurs="0"/>
                <xsd:element ref="ns2:MediaServiceMetadata" minOccurs="0"/>
                <xsd:element ref="ns2:MediaServiceFastMetadata" minOccurs="0"/>
                <xsd:element ref="ns2:MediaServiceEventHashCode" minOccurs="0"/>
                <xsd:element ref="ns2:MediaServiceGenerationTime" minOccurs="0"/>
                <xsd:element ref="ns2:MediaServiceAutoKeyPoints" minOccurs="0"/>
                <xsd:element ref="ns2:MediaServiceKeyPoints" minOccurs="0"/>
                <xsd:element ref="ns2:MediaServiceDateTaken" minOccurs="0"/>
                <xsd:element ref="ns2:MediaServiceAutoTags" minOccurs="0"/>
                <xsd:element ref="ns2:MediaServiceOCR" minOccurs="0"/>
                <xsd:element ref="ns2:lcf76f155ced4ddcb4097134ff3c332f" minOccurs="0"/>
                <xsd:element ref="ns2:MediaServiceLoca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a6176d-5e05-4e7f-9d52-f475ebcb879f" elementFormDefault="qualified">
    <xsd:import namespace="http://schemas.microsoft.com/office/2006/documentManagement/types"/>
    <xsd:import namespace="http://schemas.microsoft.com/office/infopath/2007/PartnerControls"/>
    <xsd:element name="Topic" ma:index="8" nillable="true" ma:displayName="Topic" ma:format="Dropdown" ma:internalName="Topic" ma:readOnly="false">
      <xsd:simpleType>
        <xsd:restriction base="dms:Choice">
          <xsd:enumeration value="Enforcement"/>
          <xsd:enumeration value="Grants"/>
          <xsd:enumeration value="Lead"/>
          <xsd:enumeration value="Mains"/>
          <xsd:enumeration value="Sampling"/>
        </xsd:restriction>
      </xsd:simpleType>
    </xsd:element>
    <xsd:element name="Document_x0020_Type" ma:index="9" nillable="true" ma:displayName="Document Type" ma:format="Dropdown" ma:internalName="Document_x0020_Type" ma:readOnly="false">
      <xsd:simpleType>
        <xsd:restriction base="dms:Choice">
          <xsd:enumeration value="Charges"/>
          <xsd:enumeration value="Flare"/>
          <xsd:enumeration value="Guidance"/>
          <xsd:enumeration value="Legislation"/>
          <xsd:enumeration value="Planning"/>
          <xsd:enumeration value="Policy"/>
          <xsd:enumeration value="Presentation"/>
          <xsd:enumeration value="Procedure"/>
          <xsd:enumeration value="Register"/>
          <xsd:enumeration value="Risk Assessment Templates"/>
          <xsd:enumeration value="Standard Document"/>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bd8d7fc4-e056-491b-b14d-914997007d27"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332FB7-7956-4224-BEC0-55C4CFDF6E25}">
  <ds:schemaRefs>
    <ds:schemaRef ds:uri="http://schemas.microsoft.com/office/2006/metadata/customXsn"/>
  </ds:schemaRefs>
</ds:datastoreItem>
</file>

<file path=customXml/itemProps2.xml><?xml version="1.0" encoding="utf-8"?>
<ds:datastoreItem xmlns:ds="http://schemas.openxmlformats.org/officeDocument/2006/customXml" ds:itemID="{172F7950-8848-4636-B5AE-734C1C01BF7B}">
  <ds:schemaRefs>
    <ds:schemaRef ds:uri="http://schemas.microsoft.com/office/2006/documentManagement/types"/>
    <ds:schemaRef ds:uri="http://purl.org/dc/dcmitype/"/>
    <ds:schemaRef ds:uri="5da6176d-5e05-4e7f-9d52-f475ebcb879f"/>
    <ds:schemaRef ds:uri="http://purl.org/dc/elements/1.1/"/>
    <ds:schemaRef ds:uri="http://schemas.openxmlformats.org/package/2006/metadata/core-properties"/>
    <ds:schemaRef ds:uri="http://purl.org/dc/terms/"/>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F190A3D0-9C8E-41D1-8960-CC479B0EA5EA}">
  <ds:schemaRefs>
    <ds:schemaRef ds:uri="5da6176d-5e05-4e7f-9d52-f475ebcb87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5CF67E55-861F-4942-84EA-4568C1D601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513</TotalTime>
  <Words>1343</Words>
  <Application>Microsoft Office PowerPoint</Application>
  <PresentationFormat>Widescreen</PresentationFormat>
  <Paragraphs>250</Paragraphs>
  <Slides>28</Slides>
  <Notes>2</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28</vt:i4>
      </vt:variant>
    </vt:vector>
  </HeadingPairs>
  <TitlesOfParts>
    <vt:vector size="37" baseType="lpstr">
      <vt:lpstr>Aptos</vt:lpstr>
      <vt:lpstr>Arial</vt:lpstr>
      <vt:lpstr>Calibri</vt:lpstr>
      <vt:lpstr>Ebrima</vt:lpstr>
      <vt:lpstr>Wingdings</vt:lpstr>
      <vt:lpstr>Cover Slide options</vt:lpstr>
      <vt:lpstr>End Slides</vt:lpstr>
      <vt:lpstr>Text Slides -purple</vt:lpstr>
      <vt:lpstr>Text slides -Green</vt:lpstr>
      <vt:lpstr>Highland Private Water Supplies:  Remote Locations</vt:lpstr>
      <vt:lpstr>PWS in Highland</vt:lpstr>
      <vt:lpstr>Isle of Eigg PWS 1</vt:lpstr>
      <vt:lpstr>Isle of Eigg PWS 2</vt:lpstr>
      <vt:lpstr>Isle of Eigg PWS 3</vt:lpstr>
      <vt:lpstr>Plan Island Trips for Summer Timetable</vt:lpstr>
      <vt:lpstr>Isle of Eigg PWS 4</vt:lpstr>
      <vt:lpstr>Isle of Eigg PWS 5</vt:lpstr>
      <vt:lpstr>Isle of Eigg PWS 6</vt:lpstr>
      <vt:lpstr>Points to note when using ferries</vt:lpstr>
      <vt:lpstr>Extra points </vt:lpstr>
      <vt:lpstr>Weather Conditions</vt:lpstr>
      <vt:lpstr>Laggan, Ardnish 1</vt:lpstr>
      <vt:lpstr>Laggan, Ardnish 2</vt:lpstr>
      <vt:lpstr>Challenges to sample from Laggan, Ardnish</vt:lpstr>
      <vt:lpstr>Laggan, Ardnish 3</vt:lpstr>
      <vt:lpstr>Laggan, Ardnish 4</vt:lpstr>
      <vt:lpstr>Laggan, Ardnish 5</vt:lpstr>
      <vt:lpstr>Charters from Arisaig to Laggan, Ardnish</vt:lpstr>
      <vt:lpstr>Some locations require more than one boat</vt:lpstr>
      <vt:lpstr>Knoydart </vt:lpstr>
      <vt:lpstr>Highland PWS in remote areas</vt:lpstr>
      <vt:lpstr>Highland Council Boat Policy</vt:lpstr>
      <vt:lpstr>Financial Considerations</vt:lpstr>
      <vt:lpstr>Financial Questions to Consider</vt:lpstr>
      <vt:lpstr>Comparisons: </vt:lpstr>
      <vt:lpstr>Fun Facts: </vt:lpstr>
      <vt:lpstr>t</vt:lpstr>
    </vt:vector>
  </TitlesOfParts>
  <Company>The Highland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Highland PWS In remote areas</dc:title>
  <dc:creator>Patricia Sheldon (Environmental Health (Mid 2))</dc:creator>
  <cp:lastModifiedBy>Claire Henderson</cp:lastModifiedBy>
  <cp:revision>5</cp:revision>
  <dcterms:created xsi:type="dcterms:W3CDTF">2024-07-01T14:09:36Z</dcterms:created>
  <dcterms:modified xsi:type="dcterms:W3CDTF">2024-09-24T12:59:15Z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0x0101009CB46AFB7001214086F5781D4F5E05B9</vt:lpwstr>
  </property>
  <property fmtid="{D5CDD505-2E9C-101B-9397-08002B2CF9AE}" pid="3" name="MediaServiceImageTags">
    <vt:lpwstr/>
  </property>
  <property fmtid="{D5CDD505-2E9C-101B-9397-08002B2CF9AE}" pid="4" name="TaxCatchAll">
    <vt:lpwstr/>
  </property>
</Properties>
</file>