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8"/>
  </p:notesMasterIdLst>
  <p:sldIdLst>
    <p:sldId id="282" r:id="rId3"/>
    <p:sldId id="290" r:id="rId4"/>
    <p:sldId id="291" r:id="rId5"/>
    <p:sldId id="292" r:id="rId6"/>
    <p:sldId id="293"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490" autoAdjust="0"/>
    <p:restoredTop sz="94505" autoAdjust="0"/>
  </p:normalViewPr>
  <p:slideViewPr>
    <p:cSldViewPr>
      <p:cViewPr varScale="1">
        <p:scale>
          <a:sx n="67" d="100"/>
          <a:sy n="67" d="100"/>
        </p:scale>
        <p:origin x="1652" y="4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diagrams/_rels/data1.xml.rels><?xml version="1.0" encoding="UTF-8" standalone="yes"?>
<Relationships xmlns="http://schemas.openxmlformats.org/package/2006/relationships"><Relationship Id="rId1" Type="http://schemas.openxmlformats.org/officeDocument/2006/relationships/image" Target="../media/image4.jpg"/></Relationships>
</file>

<file path=ppt/diagrams/_rels/data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image" Target="../media/image5.png"/></Relationships>
</file>

<file path=ppt/diagrams/_rels/data3.xml.rels><?xml version="1.0" encoding="UTF-8" standalone="yes"?>
<Relationships xmlns="http://schemas.openxmlformats.org/package/2006/relationships"><Relationship Id="rId1" Type="http://schemas.openxmlformats.org/officeDocument/2006/relationships/image" Target="../media/image7.jpg"/></Relationships>
</file>

<file path=ppt/diagrams/_rels/drawing1.xml.rels><?xml version="1.0" encoding="UTF-8" standalone="yes"?>
<Relationships xmlns="http://schemas.openxmlformats.org/package/2006/relationships"><Relationship Id="rId1" Type="http://schemas.openxmlformats.org/officeDocument/2006/relationships/image" Target="../media/image4.jpg"/></Relationships>
</file>

<file path=ppt/diagrams/_rels/drawing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image" Target="../media/image5.png"/></Relationships>
</file>

<file path=ppt/diagrams/_rels/drawing3.xml.rels><?xml version="1.0" encoding="UTF-8" standalone="yes"?>
<Relationships xmlns="http://schemas.openxmlformats.org/package/2006/relationships"><Relationship Id="rId1" Type="http://schemas.openxmlformats.org/officeDocument/2006/relationships/image" Target="../media/image7.jpg"/></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1CF6ED1-B115-409D-8727-D612C57DF186}" type="doc">
      <dgm:prSet loTypeId="urn:microsoft.com/office/officeart/2005/8/layout/vList4" loCatId="picture" qsTypeId="urn:microsoft.com/office/officeart/2005/8/quickstyle/simple3" qsCatId="simple" csTypeId="urn:microsoft.com/office/officeart/2005/8/colors/colorful5" csCatId="colorful" phldr="1"/>
      <dgm:spPr/>
      <dgm:t>
        <a:bodyPr/>
        <a:lstStyle/>
        <a:p>
          <a:endParaRPr lang="en-GB"/>
        </a:p>
      </dgm:t>
    </dgm:pt>
    <dgm:pt modelId="{4E8CFFF3-8F3E-4A78-9AE8-3B0AE6A99AD6}">
      <dgm:prSet phldrT="[Text]"/>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endParaRPr lang="en-GB" dirty="0">
            <a:solidFill>
              <a:schemeClr val="accent2"/>
            </a:solidFill>
          </a:endParaRPr>
        </a:p>
      </dgm:t>
    </dgm:pt>
    <dgm:pt modelId="{090F3984-59B3-4C80-9EDC-6AF9CE1ECFFF}" type="parTrans" cxnId="{8584E6FA-521E-4897-82E6-AB821C4EB030}">
      <dgm:prSet/>
      <dgm:spPr/>
      <dgm:t>
        <a:bodyPr/>
        <a:lstStyle/>
        <a:p>
          <a:endParaRPr lang="en-GB"/>
        </a:p>
      </dgm:t>
    </dgm:pt>
    <dgm:pt modelId="{C0ECCA74-E5CA-4F53-BF1F-88C3983F635B}" type="sibTrans" cxnId="{8584E6FA-521E-4897-82E6-AB821C4EB030}">
      <dgm:prSet/>
      <dgm:spPr/>
      <dgm:t>
        <a:bodyPr/>
        <a:lstStyle/>
        <a:p>
          <a:endParaRPr lang="en-GB"/>
        </a:p>
      </dgm:t>
    </dgm:pt>
    <dgm:pt modelId="{84199E27-F82F-4A0C-A017-D44CC936BF0C}">
      <dgm:prSet phldrT="[Text]"/>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n-GB" dirty="0">
              <a:solidFill>
                <a:schemeClr val="accent2"/>
              </a:solidFill>
            </a:rPr>
            <a:t>Short-lived form of oxygen</a:t>
          </a:r>
        </a:p>
      </dgm:t>
    </dgm:pt>
    <dgm:pt modelId="{DCEC3388-283B-4CCB-BE69-7FD89F6997D8}" type="parTrans" cxnId="{30F5570C-5869-4F17-896A-79C9693EB557}">
      <dgm:prSet/>
      <dgm:spPr/>
      <dgm:t>
        <a:bodyPr/>
        <a:lstStyle/>
        <a:p>
          <a:endParaRPr lang="en-GB"/>
        </a:p>
      </dgm:t>
    </dgm:pt>
    <dgm:pt modelId="{60E009D4-F95E-45A4-96C1-718AF40BB325}" type="sibTrans" cxnId="{30F5570C-5869-4F17-896A-79C9693EB557}">
      <dgm:prSet/>
      <dgm:spPr/>
      <dgm:t>
        <a:bodyPr/>
        <a:lstStyle/>
        <a:p>
          <a:endParaRPr lang="en-GB"/>
        </a:p>
      </dgm:t>
    </dgm:pt>
    <dgm:pt modelId="{A08E3FAE-9ED4-4C65-B174-B6946D95A120}">
      <dgm:prSet phldrT="[Text]"/>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endParaRPr lang="en-GB" dirty="0">
            <a:solidFill>
              <a:schemeClr val="accent2"/>
            </a:solidFill>
          </a:endParaRPr>
        </a:p>
      </dgm:t>
    </dgm:pt>
    <dgm:pt modelId="{AE2C1C5E-8E26-46E6-9BC5-4C142B3011FB}" type="parTrans" cxnId="{EAB909C7-A71F-4A33-8531-8E164817B3E4}">
      <dgm:prSet/>
      <dgm:spPr/>
      <dgm:t>
        <a:bodyPr/>
        <a:lstStyle/>
        <a:p>
          <a:endParaRPr lang="en-GB"/>
        </a:p>
      </dgm:t>
    </dgm:pt>
    <dgm:pt modelId="{F30E8851-6420-4566-8014-305B4D2C0E17}" type="sibTrans" cxnId="{EAB909C7-A71F-4A33-8531-8E164817B3E4}">
      <dgm:prSet/>
      <dgm:spPr/>
      <dgm:t>
        <a:bodyPr/>
        <a:lstStyle/>
        <a:p>
          <a:endParaRPr lang="en-GB"/>
        </a:p>
      </dgm:t>
    </dgm:pt>
    <dgm:pt modelId="{84369838-636D-42E5-A717-B16DE1A3BA56}">
      <dgm:prSet phldrT="[Text]"/>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n-GB" dirty="0">
              <a:solidFill>
                <a:schemeClr val="accent2"/>
              </a:solidFill>
            </a:rPr>
            <a:t>Generated onsite</a:t>
          </a:r>
        </a:p>
      </dgm:t>
    </dgm:pt>
    <dgm:pt modelId="{5BF2D037-CDD1-40FD-9D24-4D39A7651C59}" type="parTrans" cxnId="{9FCF237D-60BB-445C-A2C1-84B6753171FC}">
      <dgm:prSet/>
      <dgm:spPr/>
      <dgm:t>
        <a:bodyPr/>
        <a:lstStyle/>
        <a:p>
          <a:endParaRPr lang="en-GB"/>
        </a:p>
      </dgm:t>
    </dgm:pt>
    <dgm:pt modelId="{48F3A115-6D1F-4F22-86D8-099C50FDA0CE}" type="sibTrans" cxnId="{9FCF237D-60BB-445C-A2C1-84B6753171FC}">
      <dgm:prSet/>
      <dgm:spPr/>
      <dgm:t>
        <a:bodyPr/>
        <a:lstStyle/>
        <a:p>
          <a:endParaRPr lang="en-GB"/>
        </a:p>
      </dgm:t>
    </dgm:pt>
    <dgm:pt modelId="{6E6F7589-D9D1-45A6-A53B-0EF72BE422A8}">
      <dgm:prSet phldrT="[Text]"/>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endParaRPr lang="en-GB" dirty="0">
            <a:solidFill>
              <a:schemeClr val="accent2"/>
            </a:solidFill>
          </a:endParaRPr>
        </a:p>
      </dgm:t>
    </dgm:pt>
    <dgm:pt modelId="{BC40C745-685A-48C3-979B-94717656D7F3}" type="parTrans" cxnId="{F57E5F6A-9429-443F-BEFE-2562AF67E87D}">
      <dgm:prSet/>
      <dgm:spPr/>
      <dgm:t>
        <a:bodyPr/>
        <a:lstStyle/>
        <a:p>
          <a:endParaRPr lang="en-GB"/>
        </a:p>
      </dgm:t>
    </dgm:pt>
    <dgm:pt modelId="{DA4E88B2-F3D8-45E1-8057-78FB1CF7E682}" type="sibTrans" cxnId="{F57E5F6A-9429-443F-BEFE-2562AF67E87D}">
      <dgm:prSet/>
      <dgm:spPr/>
      <dgm:t>
        <a:bodyPr/>
        <a:lstStyle/>
        <a:p>
          <a:endParaRPr lang="en-GB"/>
        </a:p>
      </dgm:t>
    </dgm:pt>
    <dgm:pt modelId="{FF7C70A3-541C-43D7-86BA-55C2D08FB4AA}">
      <dgm:prSet phldrT="[Text]"/>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n-GB" dirty="0">
              <a:solidFill>
                <a:schemeClr val="accent2"/>
              </a:solidFill>
            </a:rPr>
            <a:t>Powerful oxidant and disinfectant, highly toxic</a:t>
          </a:r>
        </a:p>
      </dgm:t>
    </dgm:pt>
    <dgm:pt modelId="{10CF99DD-3908-4571-B235-582A49E2F1B0}" type="parTrans" cxnId="{9C735653-A626-414B-8374-9C25203CDDC8}">
      <dgm:prSet/>
      <dgm:spPr/>
      <dgm:t>
        <a:bodyPr/>
        <a:lstStyle/>
        <a:p>
          <a:endParaRPr lang="en-GB"/>
        </a:p>
      </dgm:t>
    </dgm:pt>
    <dgm:pt modelId="{FE223214-FD3A-4611-9A32-69E340659395}" type="sibTrans" cxnId="{9C735653-A626-414B-8374-9C25203CDDC8}">
      <dgm:prSet/>
      <dgm:spPr/>
      <dgm:t>
        <a:bodyPr/>
        <a:lstStyle/>
        <a:p>
          <a:endParaRPr lang="en-GB"/>
        </a:p>
      </dgm:t>
    </dgm:pt>
    <dgm:pt modelId="{E0785806-E531-4280-A7EC-750AFF482826}">
      <dgm:prSet phldrT="[Text]"/>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endParaRPr lang="en-GB" dirty="0">
            <a:solidFill>
              <a:schemeClr val="accent2"/>
            </a:solidFill>
          </a:endParaRPr>
        </a:p>
      </dgm:t>
    </dgm:pt>
    <dgm:pt modelId="{F3B81A3A-6EE9-4E5F-9489-7084D5473828}" type="parTrans" cxnId="{14242999-5AEA-4E13-BBFE-5A9794BBF5B6}">
      <dgm:prSet/>
      <dgm:spPr/>
      <dgm:t>
        <a:bodyPr/>
        <a:lstStyle/>
        <a:p>
          <a:endParaRPr lang="en-GB"/>
        </a:p>
      </dgm:t>
    </dgm:pt>
    <dgm:pt modelId="{B0D54BEE-4C55-46AF-B233-4A2740A2BA13}" type="sibTrans" cxnId="{14242999-5AEA-4E13-BBFE-5A9794BBF5B6}">
      <dgm:prSet/>
      <dgm:spPr/>
      <dgm:t>
        <a:bodyPr/>
        <a:lstStyle/>
        <a:p>
          <a:endParaRPr lang="en-GB"/>
        </a:p>
      </dgm:t>
    </dgm:pt>
    <dgm:pt modelId="{68BFD5E4-A616-4BC2-8961-02D1C4848B78}">
      <dgm:prSet phldrT="[Text]"/>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n-GB" dirty="0">
              <a:solidFill>
                <a:schemeClr val="accent2"/>
              </a:solidFill>
            </a:rPr>
            <a:t>Effective against bacteria and Crypto</a:t>
          </a:r>
        </a:p>
      </dgm:t>
    </dgm:pt>
    <dgm:pt modelId="{F9F8DAA9-DC5C-4194-BA42-BE3006554F61}" type="parTrans" cxnId="{C0591D73-6C15-4657-9613-B67A1EFB6C4E}">
      <dgm:prSet/>
      <dgm:spPr/>
      <dgm:t>
        <a:bodyPr/>
        <a:lstStyle/>
        <a:p>
          <a:endParaRPr lang="en-GB"/>
        </a:p>
      </dgm:t>
    </dgm:pt>
    <dgm:pt modelId="{A000B3F6-D247-4BB3-B16A-2DA07B6254E0}" type="sibTrans" cxnId="{C0591D73-6C15-4657-9613-B67A1EFB6C4E}">
      <dgm:prSet/>
      <dgm:spPr/>
      <dgm:t>
        <a:bodyPr/>
        <a:lstStyle/>
        <a:p>
          <a:endParaRPr lang="en-GB"/>
        </a:p>
      </dgm:t>
    </dgm:pt>
    <dgm:pt modelId="{AEC9D978-30C5-4488-86B4-70D392D21D7B}">
      <dgm:prSet phldrT="[Text]"/>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endParaRPr lang="en-GB" dirty="0">
            <a:solidFill>
              <a:schemeClr val="accent2"/>
            </a:solidFill>
          </a:endParaRPr>
        </a:p>
      </dgm:t>
    </dgm:pt>
    <dgm:pt modelId="{4C0D7842-60E4-4A42-AA8E-3AD74A1BE7ED}" type="parTrans" cxnId="{C81EF11A-9130-4D98-A370-28156B8524B0}">
      <dgm:prSet/>
      <dgm:spPr/>
      <dgm:t>
        <a:bodyPr/>
        <a:lstStyle/>
        <a:p>
          <a:endParaRPr lang="en-GB"/>
        </a:p>
      </dgm:t>
    </dgm:pt>
    <dgm:pt modelId="{3596802B-43CF-429B-B3A5-664923B78F64}" type="sibTrans" cxnId="{C81EF11A-9130-4D98-A370-28156B8524B0}">
      <dgm:prSet/>
      <dgm:spPr/>
      <dgm:t>
        <a:bodyPr/>
        <a:lstStyle/>
        <a:p>
          <a:endParaRPr lang="en-GB"/>
        </a:p>
      </dgm:t>
    </dgm:pt>
    <dgm:pt modelId="{1F2B3E30-DA60-4F68-9C57-0044D82582A9}">
      <dgm:prSet phldrT="[Text]"/>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n-GB" dirty="0">
              <a:solidFill>
                <a:schemeClr val="accent2"/>
              </a:solidFill>
            </a:rPr>
            <a:t>Costly to use and manage</a:t>
          </a:r>
        </a:p>
      </dgm:t>
    </dgm:pt>
    <dgm:pt modelId="{D3907176-7AF7-4A3F-8150-74F90769804A}" type="parTrans" cxnId="{A5B1424A-7D97-4F33-8E96-038C24443B1A}">
      <dgm:prSet/>
      <dgm:spPr/>
      <dgm:t>
        <a:bodyPr/>
        <a:lstStyle/>
        <a:p>
          <a:endParaRPr lang="en-GB"/>
        </a:p>
      </dgm:t>
    </dgm:pt>
    <dgm:pt modelId="{30B2AE49-3AB1-47E0-A6A5-2A63E061BAC7}" type="sibTrans" cxnId="{A5B1424A-7D97-4F33-8E96-038C24443B1A}">
      <dgm:prSet/>
      <dgm:spPr/>
      <dgm:t>
        <a:bodyPr/>
        <a:lstStyle/>
        <a:p>
          <a:endParaRPr lang="en-GB"/>
        </a:p>
      </dgm:t>
    </dgm:pt>
    <dgm:pt modelId="{1A00FDC6-E868-481C-8B33-7FE72CB26341}">
      <dgm:prSet phldrT="[Text]"/>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endParaRPr lang="en-GB" dirty="0">
            <a:solidFill>
              <a:schemeClr val="accent2"/>
            </a:solidFill>
          </a:endParaRPr>
        </a:p>
      </dgm:t>
    </dgm:pt>
    <dgm:pt modelId="{C627D69B-1AAF-4F8D-83F7-0C3A7C113320}" type="parTrans" cxnId="{3750D92E-6BD9-47C6-A217-5B6936B79C15}">
      <dgm:prSet/>
      <dgm:spPr/>
      <dgm:t>
        <a:bodyPr/>
        <a:lstStyle/>
        <a:p>
          <a:endParaRPr lang="en-GB"/>
        </a:p>
      </dgm:t>
    </dgm:pt>
    <dgm:pt modelId="{E8F444C4-6BE1-4B83-9333-D5463F93E017}" type="sibTrans" cxnId="{3750D92E-6BD9-47C6-A217-5B6936B79C15}">
      <dgm:prSet/>
      <dgm:spPr/>
      <dgm:t>
        <a:bodyPr/>
        <a:lstStyle/>
        <a:p>
          <a:endParaRPr lang="en-GB"/>
        </a:p>
      </dgm:t>
    </dgm:pt>
    <dgm:pt modelId="{FE8F52CD-07EF-409F-9D2F-8ECF2C72584F}">
      <dgm:prSet phldrT="[Text]"/>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n-GB" dirty="0">
              <a:solidFill>
                <a:schemeClr val="accent2"/>
              </a:solidFill>
            </a:rPr>
            <a:t>No lasting residual</a:t>
          </a:r>
        </a:p>
      </dgm:t>
    </dgm:pt>
    <dgm:pt modelId="{877C3D22-986A-4C76-899C-369C95C9B81E}" type="parTrans" cxnId="{F6548CE1-2E83-407E-81CA-A6740493AEA3}">
      <dgm:prSet/>
      <dgm:spPr/>
      <dgm:t>
        <a:bodyPr/>
        <a:lstStyle/>
        <a:p>
          <a:endParaRPr lang="en-GB"/>
        </a:p>
      </dgm:t>
    </dgm:pt>
    <dgm:pt modelId="{81995B2E-D689-43CA-A29D-6D6C3569433C}" type="sibTrans" cxnId="{F6548CE1-2E83-407E-81CA-A6740493AEA3}">
      <dgm:prSet/>
      <dgm:spPr/>
      <dgm:t>
        <a:bodyPr/>
        <a:lstStyle/>
        <a:p>
          <a:endParaRPr lang="en-GB"/>
        </a:p>
      </dgm:t>
    </dgm:pt>
    <dgm:pt modelId="{79A2B64D-3428-4976-A4BD-F94F639B370F}">
      <dgm:prSet phldrT="[Text]"/>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n-GB" dirty="0">
              <a:solidFill>
                <a:schemeClr val="accent2"/>
              </a:solidFill>
            </a:rPr>
            <a:t>Can break down large organic molecules (e.g. pesticides )</a:t>
          </a:r>
        </a:p>
      </dgm:t>
    </dgm:pt>
    <dgm:pt modelId="{FE63E377-8E39-4539-8EC2-E0AA53188F4C}" type="parTrans" cxnId="{8518289B-4745-4396-B930-67401A52C2A4}">
      <dgm:prSet/>
      <dgm:spPr/>
      <dgm:t>
        <a:bodyPr/>
        <a:lstStyle/>
        <a:p>
          <a:endParaRPr lang="en-GB"/>
        </a:p>
      </dgm:t>
    </dgm:pt>
    <dgm:pt modelId="{5CF16381-2D96-4D4F-AE89-D57D6FFAF13E}" type="sibTrans" cxnId="{8518289B-4745-4396-B930-67401A52C2A4}">
      <dgm:prSet/>
      <dgm:spPr/>
      <dgm:t>
        <a:bodyPr/>
        <a:lstStyle/>
        <a:p>
          <a:endParaRPr lang="en-GB"/>
        </a:p>
      </dgm:t>
    </dgm:pt>
    <dgm:pt modelId="{4D83DB3D-861D-41DB-81B4-D6409334CE9E}">
      <dgm:prSet phldrT="[Text]"/>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endParaRPr lang="en-GB" dirty="0">
            <a:solidFill>
              <a:schemeClr val="accent2"/>
            </a:solidFill>
          </a:endParaRPr>
        </a:p>
      </dgm:t>
    </dgm:pt>
    <dgm:pt modelId="{CF4E9E80-5BD2-40B6-BE12-2E0B9EEC74CD}" type="parTrans" cxnId="{30EC8548-5456-40EB-ADF6-764EDBB663EF}">
      <dgm:prSet/>
      <dgm:spPr/>
      <dgm:t>
        <a:bodyPr/>
        <a:lstStyle/>
        <a:p>
          <a:endParaRPr lang="en-GB"/>
        </a:p>
      </dgm:t>
    </dgm:pt>
    <dgm:pt modelId="{6094DB9D-30F7-4DB6-ADCF-CEA2B0933516}" type="sibTrans" cxnId="{30EC8548-5456-40EB-ADF6-764EDBB663EF}">
      <dgm:prSet/>
      <dgm:spPr/>
      <dgm:t>
        <a:bodyPr/>
        <a:lstStyle/>
        <a:p>
          <a:endParaRPr lang="en-GB"/>
        </a:p>
      </dgm:t>
    </dgm:pt>
    <dgm:pt modelId="{57A70D67-AEB2-4724-9481-70BC2D2CBA75}" type="pres">
      <dgm:prSet presAssocID="{B1CF6ED1-B115-409D-8727-D612C57DF186}" presName="linear" presStyleCnt="0">
        <dgm:presLayoutVars>
          <dgm:dir/>
          <dgm:resizeHandles val="exact"/>
        </dgm:presLayoutVars>
      </dgm:prSet>
      <dgm:spPr/>
    </dgm:pt>
    <dgm:pt modelId="{68D5854D-0E34-4F49-8AD6-A65ACEBFAAB2}" type="pres">
      <dgm:prSet presAssocID="{4E8CFFF3-8F3E-4A78-9AE8-3B0AE6A99AD6}" presName="comp" presStyleCnt="0"/>
      <dgm:spPr/>
    </dgm:pt>
    <dgm:pt modelId="{027EBB6F-39A2-4107-BA62-0FCAD7AB1FD0}" type="pres">
      <dgm:prSet presAssocID="{4E8CFFF3-8F3E-4A78-9AE8-3B0AE6A99AD6}" presName="box" presStyleLbl="node1" presStyleIdx="0" presStyleCnt="1" custLinFactNeighborX="-833"/>
      <dgm:spPr/>
    </dgm:pt>
    <dgm:pt modelId="{934B266C-633F-4906-962E-B6B66771079B}" type="pres">
      <dgm:prSet presAssocID="{4E8CFFF3-8F3E-4A78-9AE8-3B0AE6A99AD6}" presName="img" presStyleLbl="fgImgPlace1" presStyleIdx="0" presStyleCnt="1" custScaleY="65678" custLinFactNeighborX="-7917" custLinFactNeighborY="0"/>
      <dgm:spPr>
        <a:blipFill>
          <a:blip xmlns:r="http://schemas.openxmlformats.org/officeDocument/2006/relationships" r:embed="rId1">
            <a:extLst>
              <a:ext uri="{28A0092B-C50C-407E-A947-70E740481C1C}">
                <a14:useLocalDpi xmlns:a14="http://schemas.microsoft.com/office/drawing/2010/main" val="0"/>
              </a:ext>
            </a:extLst>
          </a:blip>
          <a:srcRect/>
          <a:stretch>
            <a:fillRect l="-6000" r="-6000"/>
          </a:stretch>
        </a:blipFill>
      </dgm:spPr>
    </dgm:pt>
    <dgm:pt modelId="{3F6B88FF-4C30-48A3-944A-3E16E807EBEB}" type="pres">
      <dgm:prSet presAssocID="{4E8CFFF3-8F3E-4A78-9AE8-3B0AE6A99AD6}" presName="text" presStyleLbl="node1" presStyleIdx="0" presStyleCnt="1">
        <dgm:presLayoutVars>
          <dgm:bulletEnabled val="1"/>
        </dgm:presLayoutVars>
      </dgm:prSet>
      <dgm:spPr/>
    </dgm:pt>
  </dgm:ptLst>
  <dgm:cxnLst>
    <dgm:cxn modelId="{9D91C806-C7D4-44E6-938B-255D97949577}" type="presOf" srcId="{FF7C70A3-541C-43D7-86BA-55C2D08FB4AA}" destId="{3F6B88FF-4C30-48A3-944A-3E16E807EBEB}" srcOrd="1" destOrd="5" presId="urn:microsoft.com/office/officeart/2005/8/layout/vList4"/>
    <dgm:cxn modelId="{30F5570C-5869-4F17-896A-79C9693EB557}" srcId="{4E8CFFF3-8F3E-4A78-9AE8-3B0AE6A99AD6}" destId="{84199E27-F82F-4A0C-A017-D44CC936BF0C}" srcOrd="0" destOrd="0" parTransId="{DCEC3388-283B-4CCB-BE69-7FD89F6997D8}" sibTransId="{60E009D4-F95E-45A4-96C1-718AF40BB325}"/>
    <dgm:cxn modelId="{75F62C14-1A43-45CB-A3FD-86779365C5D5}" type="presOf" srcId="{68BFD5E4-A616-4BC2-8961-02D1C4848B78}" destId="{027EBB6F-39A2-4107-BA62-0FCAD7AB1FD0}" srcOrd="0" destOrd="7" presId="urn:microsoft.com/office/officeart/2005/8/layout/vList4"/>
    <dgm:cxn modelId="{E55F1C18-F88C-4773-AB5B-550C6126EC70}" type="presOf" srcId="{6E6F7589-D9D1-45A6-A53B-0EF72BE422A8}" destId="{027EBB6F-39A2-4107-BA62-0FCAD7AB1FD0}" srcOrd="0" destOrd="4" presId="urn:microsoft.com/office/officeart/2005/8/layout/vList4"/>
    <dgm:cxn modelId="{04CC4A1A-8666-4D18-ADF5-6337B8A9E529}" type="presOf" srcId="{FE8F52CD-07EF-409F-9D2F-8ECF2C72584F}" destId="{027EBB6F-39A2-4107-BA62-0FCAD7AB1FD0}" srcOrd="0" destOrd="13" presId="urn:microsoft.com/office/officeart/2005/8/layout/vList4"/>
    <dgm:cxn modelId="{C81EF11A-9130-4D98-A370-28156B8524B0}" srcId="{79A2B64D-3428-4976-A4BD-F94F639B370F}" destId="{AEC9D978-30C5-4488-86B4-70D392D21D7B}" srcOrd="0" destOrd="0" parTransId="{4C0D7842-60E4-4A42-AA8E-3AD74A1BE7ED}" sibTransId="{3596802B-43CF-429B-B3A5-664923B78F64}"/>
    <dgm:cxn modelId="{69AF9E1C-C53A-4256-B633-81751AD9285F}" type="presOf" srcId="{A08E3FAE-9ED4-4C65-B174-B6946D95A120}" destId="{3F6B88FF-4C30-48A3-944A-3E16E807EBEB}" srcOrd="1" destOrd="2" presId="urn:microsoft.com/office/officeart/2005/8/layout/vList4"/>
    <dgm:cxn modelId="{73568927-B8C8-4779-9FFF-FB552E2FF575}" type="presOf" srcId="{AEC9D978-30C5-4488-86B4-70D392D21D7B}" destId="{027EBB6F-39A2-4107-BA62-0FCAD7AB1FD0}" srcOrd="0" destOrd="10" presId="urn:microsoft.com/office/officeart/2005/8/layout/vList4"/>
    <dgm:cxn modelId="{3750D92E-6BD9-47C6-A217-5B6936B79C15}" srcId="{4E8CFFF3-8F3E-4A78-9AE8-3B0AE6A99AD6}" destId="{1A00FDC6-E868-481C-8B33-7FE72CB26341}" srcOrd="10" destOrd="0" parTransId="{C627D69B-1AAF-4F8D-83F7-0C3A7C113320}" sibTransId="{E8F444C4-6BE1-4B83-9333-D5463F93E017}"/>
    <dgm:cxn modelId="{E1312734-84D5-4ADF-AC74-A577584A6ECF}" type="presOf" srcId="{79A2B64D-3428-4976-A4BD-F94F639B370F}" destId="{3F6B88FF-4C30-48A3-944A-3E16E807EBEB}" srcOrd="1" destOrd="9" presId="urn:microsoft.com/office/officeart/2005/8/layout/vList4"/>
    <dgm:cxn modelId="{A2E4203A-16FA-4EB3-8688-C97F16A05409}" type="presOf" srcId="{E0785806-E531-4280-A7EC-750AFF482826}" destId="{3F6B88FF-4C30-48A3-944A-3E16E807EBEB}" srcOrd="1" destOrd="6" presId="urn:microsoft.com/office/officeart/2005/8/layout/vList4"/>
    <dgm:cxn modelId="{C92C3F3C-15FC-4AF6-82F2-367F55A66991}" type="presOf" srcId="{1A00FDC6-E868-481C-8B33-7FE72CB26341}" destId="{3F6B88FF-4C30-48A3-944A-3E16E807EBEB}" srcOrd="1" destOrd="12" presId="urn:microsoft.com/office/officeart/2005/8/layout/vList4"/>
    <dgm:cxn modelId="{4EE8F340-95D2-468C-9A8F-89CCAF83AB6E}" type="presOf" srcId="{84199E27-F82F-4A0C-A017-D44CC936BF0C}" destId="{3F6B88FF-4C30-48A3-944A-3E16E807EBEB}" srcOrd="1" destOrd="1" presId="urn:microsoft.com/office/officeart/2005/8/layout/vList4"/>
    <dgm:cxn modelId="{3959D05B-50B5-47EF-B03D-07D9A08B0579}" type="presOf" srcId="{FE8F52CD-07EF-409F-9D2F-8ECF2C72584F}" destId="{3F6B88FF-4C30-48A3-944A-3E16E807EBEB}" srcOrd="1" destOrd="13" presId="urn:microsoft.com/office/officeart/2005/8/layout/vList4"/>
    <dgm:cxn modelId="{EEC40C60-AE73-43A3-A4BB-F8CD13735EA6}" type="presOf" srcId="{A08E3FAE-9ED4-4C65-B174-B6946D95A120}" destId="{027EBB6F-39A2-4107-BA62-0FCAD7AB1FD0}" srcOrd="0" destOrd="2" presId="urn:microsoft.com/office/officeart/2005/8/layout/vList4"/>
    <dgm:cxn modelId="{CD533A41-3D60-4ADF-BDBE-A30AFD6DD300}" type="presOf" srcId="{84199E27-F82F-4A0C-A017-D44CC936BF0C}" destId="{027EBB6F-39A2-4107-BA62-0FCAD7AB1FD0}" srcOrd="0" destOrd="1" presId="urn:microsoft.com/office/officeart/2005/8/layout/vList4"/>
    <dgm:cxn modelId="{30EC8548-5456-40EB-ADF6-764EDBB663EF}" srcId="{4E8CFFF3-8F3E-4A78-9AE8-3B0AE6A99AD6}" destId="{4D83DB3D-861D-41DB-81B4-D6409334CE9E}" srcOrd="7" destOrd="0" parTransId="{CF4E9E80-5BD2-40B6-BE12-2E0B9EEC74CD}" sibTransId="{6094DB9D-30F7-4DB6-ADCF-CEA2B0933516}"/>
    <dgm:cxn modelId="{F57E5F6A-9429-443F-BEFE-2562AF67E87D}" srcId="{4E8CFFF3-8F3E-4A78-9AE8-3B0AE6A99AD6}" destId="{6E6F7589-D9D1-45A6-A53B-0EF72BE422A8}" srcOrd="3" destOrd="0" parTransId="{BC40C745-685A-48C3-979B-94717656D7F3}" sibTransId="{DA4E88B2-F3D8-45E1-8057-78FB1CF7E682}"/>
    <dgm:cxn modelId="{A5B1424A-7D97-4F33-8E96-038C24443B1A}" srcId="{4E8CFFF3-8F3E-4A78-9AE8-3B0AE6A99AD6}" destId="{1F2B3E30-DA60-4F68-9C57-0044D82582A9}" srcOrd="9" destOrd="0" parTransId="{D3907176-7AF7-4A3F-8150-74F90769804A}" sibTransId="{30B2AE49-3AB1-47E0-A6A5-2A63E061BAC7}"/>
    <dgm:cxn modelId="{DFBE9F4B-516C-4951-94A4-216897CC4E90}" type="presOf" srcId="{6E6F7589-D9D1-45A6-A53B-0EF72BE422A8}" destId="{3F6B88FF-4C30-48A3-944A-3E16E807EBEB}" srcOrd="1" destOrd="4" presId="urn:microsoft.com/office/officeart/2005/8/layout/vList4"/>
    <dgm:cxn modelId="{A24ACF4F-93FB-41C9-8DA0-9C24A0E6DC39}" type="presOf" srcId="{B1CF6ED1-B115-409D-8727-D612C57DF186}" destId="{57A70D67-AEB2-4724-9481-70BC2D2CBA75}" srcOrd="0" destOrd="0" presId="urn:microsoft.com/office/officeart/2005/8/layout/vList4"/>
    <dgm:cxn modelId="{95F7E26F-98EA-44C0-8ABE-726500B8703D}" type="presOf" srcId="{79A2B64D-3428-4976-A4BD-F94F639B370F}" destId="{027EBB6F-39A2-4107-BA62-0FCAD7AB1FD0}" srcOrd="0" destOrd="9" presId="urn:microsoft.com/office/officeart/2005/8/layout/vList4"/>
    <dgm:cxn modelId="{DF175670-3C49-45A3-93DE-C95F3578CBB8}" type="presOf" srcId="{4E8CFFF3-8F3E-4A78-9AE8-3B0AE6A99AD6}" destId="{027EBB6F-39A2-4107-BA62-0FCAD7AB1FD0}" srcOrd="0" destOrd="0" presId="urn:microsoft.com/office/officeart/2005/8/layout/vList4"/>
    <dgm:cxn modelId="{DAB58E50-B82D-424E-8F67-24AA1CF3D33B}" type="presOf" srcId="{E0785806-E531-4280-A7EC-750AFF482826}" destId="{027EBB6F-39A2-4107-BA62-0FCAD7AB1FD0}" srcOrd="0" destOrd="6" presId="urn:microsoft.com/office/officeart/2005/8/layout/vList4"/>
    <dgm:cxn modelId="{1286FC50-BCCD-47B2-9C06-DB70A264CB78}" type="presOf" srcId="{1A00FDC6-E868-481C-8B33-7FE72CB26341}" destId="{027EBB6F-39A2-4107-BA62-0FCAD7AB1FD0}" srcOrd="0" destOrd="12" presId="urn:microsoft.com/office/officeart/2005/8/layout/vList4"/>
    <dgm:cxn modelId="{C0591D73-6C15-4657-9613-B67A1EFB6C4E}" srcId="{4E8CFFF3-8F3E-4A78-9AE8-3B0AE6A99AD6}" destId="{68BFD5E4-A616-4BC2-8961-02D1C4848B78}" srcOrd="6" destOrd="0" parTransId="{F9F8DAA9-DC5C-4194-BA42-BE3006554F61}" sibTransId="{A000B3F6-D247-4BB3-B16A-2DA07B6254E0}"/>
    <dgm:cxn modelId="{9C735653-A626-414B-8374-9C25203CDDC8}" srcId="{4E8CFFF3-8F3E-4A78-9AE8-3B0AE6A99AD6}" destId="{FF7C70A3-541C-43D7-86BA-55C2D08FB4AA}" srcOrd="4" destOrd="0" parTransId="{10CF99DD-3908-4571-B235-582A49E2F1B0}" sibTransId="{FE223214-FD3A-4611-9A32-69E340659395}"/>
    <dgm:cxn modelId="{7AE8D354-DD7E-48F3-94D7-F0D8ABC63034}" type="presOf" srcId="{84369838-636D-42E5-A717-B16DE1A3BA56}" destId="{3F6B88FF-4C30-48A3-944A-3E16E807EBEB}" srcOrd="1" destOrd="3" presId="urn:microsoft.com/office/officeart/2005/8/layout/vList4"/>
    <dgm:cxn modelId="{BCA8F97A-7D62-46FC-8DF2-F691E56A3C12}" type="presOf" srcId="{84369838-636D-42E5-A717-B16DE1A3BA56}" destId="{027EBB6F-39A2-4107-BA62-0FCAD7AB1FD0}" srcOrd="0" destOrd="3" presId="urn:microsoft.com/office/officeart/2005/8/layout/vList4"/>
    <dgm:cxn modelId="{9FCF237D-60BB-445C-A2C1-84B6753171FC}" srcId="{4E8CFFF3-8F3E-4A78-9AE8-3B0AE6A99AD6}" destId="{84369838-636D-42E5-A717-B16DE1A3BA56}" srcOrd="2" destOrd="0" parTransId="{5BF2D037-CDD1-40FD-9D24-4D39A7651C59}" sibTransId="{48F3A115-6D1F-4F22-86D8-099C50FDA0CE}"/>
    <dgm:cxn modelId="{E1FAA17D-0D9A-4876-B0A6-37B91047C6F6}" type="presOf" srcId="{AEC9D978-30C5-4488-86B4-70D392D21D7B}" destId="{3F6B88FF-4C30-48A3-944A-3E16E807EBEB}" srcOrd="1" destOrd="10" presId="urn:microsoft.com/office/officeart/2005/8/layout/vList4"/>
    <dgm:cxn modelId="{E7BFB684-A7E8-48C6-AD57-46B7D5B68580}" type="presOf" srcId="{1F2B3E30-DA60-4F68-9C57-0044D82582A9}" destId="{027EBB6F-39A2-4107-BA62-0FCAD7AB1FD0}" srcOrd="0" destOrd="11" presId="urn:microsoft.com/office/officeart/2005/8/layout/vList4"/>
    <dgm:cxn modelId="{80FE0390-1AF7-4E97-BAA7-1FA68CB312E7}" type="presOf" srcId="{4E8CFFF3-8F3E-4A78-9AE8-3B0AE6A99AD6}" destId="{3F6B88FF-4C30-48A3-944A-3E16E807EBEB}" srcOrd="1" destOrd="0" presId="urn:microsoft.com/office/officeart/2005/8/layout/vList4"/>
    <dgm:cxn modelId="{14242999-5AEA-4E13-BBFE-5A9794BBF5B6}" srcId="{4E8CFFF3-8F3E-4A78-9AE8-3B0AE6A99AD6}" destId="{E0785806-E531-4280-A7EC-750AFF482826}" srcOrd="5" destOrd="0" parTransId="{F3B81A3A-6EE9-4E5F-9489-7084D5473828}" sibTransId="{B0D54BEE-4C55-46AF-B233-4A2740A2BA13}"/>
    <dgm:cxn modelId="{3CB81F9B-B59A-41DC-9B54-31AD7FE0F1C3}" type="presOf" srcId="{FF7C70A3-541C-43D7-86BA-55C2D08FB4AA}" destId="{027EBB6F-39A2-4107-BA62-0FCAD7AB1FD0}" srcOrd="0" destOrd="5" presId="urn:microsoft.com/office/officeart/2005/8/layout/vList4"/>
    <dgm:cxn modelId="{8518289B-4745-4396-B930-67401A52C2A4}" srcId="{4E8CFFF3-8F3E-4A78-9AE8-3B0AE6A99AD6}" destId="{79A2B64D-3428-4976-A4BD-F94F639B370F}" srcOrd="8" destOrd="0" parTransId="{FE63E377-8E39-4539-8EC2-E0AA53188F4C}" sibTransId="{5CF16381-2D96-4D4F-AE89-D57D6FFAF13E}"/>
    <dgm:cxn modelId="{FD1418BE-AD49-408B-9988-5AF7F499BC80}" type="presOf" srcId="{68BFD5E4-A616-4BC2-8961-02D1C4848B78}" destId="{3F6B88FF-4C30-48A3-944A-3E16E807EBEB}" srcOrd="1" destOrd="7" presId="urn:microsoft.com/office/officeart/2005/8/layout/vList4"/>
    <dgm:cxn modelId="{3EEEA8C2-A62C-49E8-8D7D-B85685A21113}" type="presOf" srcId="{1F2B3E30-DA60-4F68-9C57-0044D82582A9}" destId="{3F6B88FF-4C30-48A3-944A-3E16E807EBEB}" srcOrd="1" destOrd="11" presId="urn:microsoft.com/office/officeart/2005/8/layout/vList4"/>
    <dgm:cxn modelId="{EAB909C7-A71F-4A33-8531-8E164817B3E4}" srcId="{4E8CFFF3-8F3E-4A78-9AE8-3B0AE6A99AD6}" destId="{A08E3FAE-9ED4-4C65-B174-B6946D95A120}" srcOrd="1" destOrd="0" parTransId="{AE2C1C5E-8E26-46E6-9BC5-4C142B3011FB}" sibTransId="{F30E8851-6420-4566-8014-305B4D2C0E17}"/>
    <dgm:cxn modelId="{F6548CE1-2E83-407E-81CA-A6740493AEA3}" srcId="{4E8CFFF3-8F3E-4A78-9AE8-3B0AE6A99AD6}" destId="{FE8F52CD-07EF-409F-9D2F-8ECF2C72584F}" srcOrd="11" destOrd="0" parTransId="{877C3D22-986A-4C76-899C-369C95C9B81E}" sibTransId="{81995B2E-D689-43CA-A29D-6D6C3569433C}"/>
    <dgm:cxn modelId="{0B815AE5-81A6-4DCB-9C8D-B045700AFBA3}" type="presOf" srcId="{4D83DB3D-861D-41DB-81B4-D6409334CE9E}" destId="{3F6B88FF-4C30-48A3-944A-3E16E807EBEB}" srcOrd="1" destOrd="8" presId="urn:microsoft.com/office/officeart/2005/8/layout/vList4"/>
    <dgm:cxn modelId="{B2B9EAF0-7C71-4ECE-BEAE-7C2FA71E3F74}" type="presOf" srcId="{4D83DB3D-861D-41DB-81B4-D6409334CE9E}" destId="{027EBB6F-39A2-4107-BA62-0FCAD7AB1FD0}" srcOrd="0" destOrd="8" presId="urn:microsoft.com/office/officeart/2005/8/layout/vList4"/>
    <dgm:cxn modelId="{8584E6FA-521E-4897-82E6-AB821C4EB030}" srcId="{B1CF6ED1-B115-409D-8727-D612C57DF186}" destId="{4E8CFFF3-8F3E-4A78-9AE8-3B0AE6A99AD6}" srcOrd="0" destOrd="0" parTransId="{090F3984-59B3-4C80-9EDC-6AF9CE1ECFFF}" sibTransId="{C0ECCA74-E5CA-4F53-BF1F-88C3983F635B}"/>
    <dgm:cxn modelId="{C174CE7E-EC17-4168-9016-CF1463AF2179}" type="presParOf" srcId="{57A70D67-AEB2-4724-9481-70BC2D2CBA75}" destId="{68D5854D-0E34-4F49-8AD6-A65ACEBFAAB2}" srcOrd="0" destOrd="0" presId="urn:microsoft.com/office/officeart/2005/8/layout/vList4"/>
    <dgm:cxn modelId="{B0A6E81C-99BB-4319-9F45-68EE25ED646B}" type="presParOf" srcId="{68D5854D-0E34-4F49-8AD6-A65ACEBFAAB2}" destId="{027EBB6F-39A2-4107-BA62-0FCAD7AB1FD0}" srcOrd="0" destOrd="0" presId="urn:microsoft.com/office/officeart/2005/8/layout/vList4"/>
    <dgm:cxn modelId="{93C8BE92-C6E6-4406-827D-BFE77BDC3084}" type="presParOf" srcId="{68D5854D-0E34-4F49-8AD6-A65ACEBFAAB2}" destId="{934B266C-633F-4906-962E-B6B66771079B}" srcOrd="1" destOrd="0" presId="urn:microsoft.com/office/officeart/2005/8/layout/vList4"/>
    <dgm:cxn modelId="{F42FDB50-AB7A-4285-8D38-3E2E8A72B4C7}" type="presParOf" srcId="{68D5854D-0E34-4F49-8AD6-A65ACEBFAAB2}" destId="{3F6B88FF-4C30-48A3-944A-3E16E807EBEB}" srcOrd="2" destOrd="0" presId="urn:microsoft.com/office/officeart/2005/8/layout/vList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1CF6ED1-B115-409D-8727-D612C57DF186}" type="doc">
      <dgm:prSet loTypeId="urn:microsoft.com/office/officeart/2005/8/layout/vList4" loCatId="picture" qsTypeId="urn:microsoft.com/office/officeart/2005/8/quickstyle/simple1" qsCatId="simple" csTypeId="urn:microsoft.com/office/officeart/2005/8/colors/colorful5" csCatId="colorful" phldr="1"/>
      <dgm:spPr/>
      <dgm:t>
        <a:bodyPr/>
        <a:lstStyle/>
        <a:p>
          <a:endParaRPr lang="en-GB"/>
        </a:p>
      </dgm:t>
    </dgm:pt>
    <dgm:pt modelId="{E31893F9-FE56-4612-83E2-07480158E13C}">
      <dgm:prSet phldrT="[Text]"/>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endParaRPr lang="en-GB" dirty="0">
            <a:solidFill>
              <a:schemeClr val="accent2"/>
            </a:solidFill>
          </a:endParaRPr>
        </a:p>
      </dgm:t>
    </dgm:pt>
    <dgm:pt modelId="{563B26E9-19E7-4644-A108-40C6D8798AD1}" type="parTrans" cxnId="{C8CF9010-6F1E-44B6-9D6E-C8A82384E06B}">
      <dgm:prSet/>
      <dgm:spPr/>
      <dgm:t>
        <a:bodyPr/>
        <a:lstStyle/>
        <a:p>
          <a:endParaRPr lang="en-GB"/>
        </a:p>
      </dgm:t>
    </dgm:pt>
    <dgm:pt modelId="{1D01262E-6138-417F-BAEB-8B652ABC8A1F}" type="sibTrans" cxnId="{C8CF9010-6F1E-44B6-9D6E-C8A82384E06B}">
      <dgm:prSet/>
      <dgm:spPr/>
      <dgm:t>
        <a:bodyPr/>
        <a:lstStyle/>
        <a:p>
          <a:endParaRPr lang="en-GB"/>
        </a:p>
      </dgm:t>
    </dgm:pt>
    <dgm:pt modelId="{FBF6B86B-E17D-414F-9C21-7C80732CD6FB}">
      <dgm:prSet phldrT="[Text]"/>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n-GB" dirty="0" err="1">
              <a:solidFill>
                <a:schemeClr val="accent2"/>
              </a:solidFill>
            </a:rPr>
            <a:t>O3</a:t>
          </a:r>
          <a:r>
            <a:rPr lang="en-GB" dirty="0">
              <a:solidFill>
                <a:schemeClr val="accent2"/>
              </a:solidFill>
            </a:rPr>
            <a:t> is unusual on PWS (cost, complexity, safety)</a:t>
          </a:r>
        </a:p>
      </dgm:t>
    </dgm:pt>
    <dgm:pt modelId="{2855D818-56C9-43B4-9317-86193BA90AC7}" type="parTrans" cxnId="{4D40CECC-1AFB-48DF-B2D1-9508E29EE23B}">
      <dgm:prSet/>
      <dgm:spPr/>
      <dgm:t>
        <a:bodyPr/>
        <a:lstStyle/>
        <a:p>
          <a:endParaRPr lang="en-GB"/>
        </a:p>
      </dgm:t>
    </dgm:pt>
    <dgm:pt modelId="{62C35914-5F33-42E1-826B-DB68451CFC80}" type="sibTrans" cxnId="{4D40CECC-1AFB-48DF-B2D1-9508E29EE23B}">
      <dgm:prSet/>
      <dgm:spPr/>
      <dgm:t>
        <a:bodyPr/>
        <a:lstStyle/>
        <a:p>
          <a:endParaRPr lang="en-GB"/>
        </a:p>
      </dgm:t>
    </dgm:pt>
    <dgm:pt modelId="{31E5C5EB-F76E-4BC9-A95A-4CA7C7361868}">
      <dgm:prSet phldrT="[Text]"/>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n-GB" dirty="0">
              <a:solidFill>
                <a:schemeClr val="accent2"/>
              </a:solidFill>
            </a:rPr>
            <a:t>Air / oxygen needs to be thoroughly cleaned and dried before passing through dielectric.</a:t>
          </a:r>
        </a:p>
      </dgm:t>
    </dgm:pt>
    <dgm:pt modelId="{F8B08A7B-1ADB-4612-9F58-7F8C08D38320}" type="parTrans" cxnId="{D20E4179-0366-42A0-909F-15CF45E51E27}">
      <dgm:prSet/>
      <dgm:spPr/>
      <dgm:t>
        <a:bodyPr/>
        <a:lstStyle/>
        <a:p>
          <a:endParaRPr lang="en-GB"/>
        </a:p>
      </dgm:t>
    </dgm:pt>
    <dgm:pt modelId="{E99251BA-ED96-4373-8742-A875B57A3AE9}" type="sibTrans" cxnId="{D20E4179-0366-42A0-909F-15CF45E51E27}">
      <dgm:prSet/>
      <dgm:spPr/>
      <dgm:t>
        <a:bodyPr/>
        <a:lstStyle/>
        <a:p>
          <a:endParaRPr lang="en-GB"/>
        </a:p>
      </dgm:t>
    </dgm:pt>
    <dgm:pt modelId="{F3BBEB00-CC80-4CEE-8B40-0FD9A90600C3}">
      <dgm:prSet phldrT="[Text]"/>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n-GB" dirty="0">
              <a:solidFill>
                <a:schemeClr val="accent2"/>
              </a:solidFill>
            </a:rPr>
            <a:t>Usually dosed into water as gas via diffusers in a contact tank</a:t>
          </a:r>
        </a:p>
      </dgm:t>
    </dgm:pt>
    <dgm:pt modelId="{46E1FB71-8573-4B1E-ABED-342C199C3C1D}" type="parTrans" cxnId="{97645026-F4AD-4762-BFB9-D412DDCF2296}">
      <dgm:prSet/>
      <dgm:spPr/>
      <dgm:t>
        <a:bodyPr/>
        <a:lstStyle/>
        <a:p>
          <a:endParaRPr lang="en-GB"/>
        </a:p>
      </dgm:t>
    </dgm:pt>
    <dgm:pt modelId="{098A0955-1F61-42FE-8C64-50908B317F30}" type="sibTrans" cxnId="{97645026-F4AD-4762-BFB9-D412DDCF2296}">
      <dgm:prSet/>
      <dgm:spPr/>
      <dgm:t>
        <a:bodyPr/>
        <a:lstStyle/>
        <a:p>
          <a:endParaRPr lang="en-GB"/>
        </a:p>
      </dgm:t>
    </dgm:pt>
    <dgm:pt modelId="{728C765F-D45B-4D51-A046-23236DE153A0}">
      <dgm:prSet phldrT="[Text]"/>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n-GB" dirty="0">
              <a:solidFill>
                <a:schemeClr val="accent2"/>
              </a:solidFill>
            </a:rPr>
            <a:t>Operates on residual control (Typical </a:t>
          </a:r>
          <a:r>
            <a:rPr lang="en-GB" dirty="0" err="1">
              <a:solidFill>
                <a:schemeClr val="accent2"/>
              </a:solidFill>
            </a:rPr>
            <a:t>0.2mg</a:t>
          </a:r>
          <a:r>
            <a:rPr lang="en-GB" dirty="0">
              <a:solidFill>
                <a:schemeClr val="accent2"/>
              </a:solidFill>
            </a:rPr>
            <a:t>/l)</a:t>
          </a:r>
        </a:p>
      </dgm:t>
    </dgm:pt>
    <dgm:pt modelId="{1A5CE262-9593-421C-A7EB-BC1190B07910}" type="parTrans" cxnId="{C26916D9-7E9D-4CAD-8A65-BD2A527B5972}">
      <dgm:prSet/>
      <dgm:spPr/>
      <dgm:t>
        <a:bodyPr/>
        <a:lstStyle/>
        <a:p>
          <a:endParaRPr lang="en-GB"/>
        </a:p>
      </dgm:t>
    </dgm:pt>
    <dgm:pt modelId="{B9DA319A-2D54-4F17-98A9-5EE29402F03D}" type="sibTrans" cxnId="{C26916D9-7E9D-4CAD-8A65-BD2A527B5972}">
      <dgm:prSet/>
      <dgm:spPr/>
      <dgm:t>
        <a:bodyPr/>
        <a:lstStyle/>
        <a:p>
          <a:endParaRPr lang="en-GB"/>
        </a:p>
      </dgm:t>
    </dgm:pt>
    <dgm:pt modelId="{31B3FB7D-E8B6-4FC9-AD85-7B96F3D5AB66}">
      <dgm:prSet phldrT="[Text]"/>
      <dgm:spPr>
        <a:solidFill>
          <a:schemeClr val="accent1">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n-GB" dirty="0">
              <a:solidFill>
                <a:schemeClr val="accent2"/>
              </a:solidFill>
            </a:rPr>
            <a:t>Excess </a:t>
          </a:r>
          <a:r>
            <a:rPr lang="en-GB" dirty="0" err="1">
              <a:solidFill>
                <a:schemeClr val="accent2"/>
              </a:solidFill>
            </a:rPr>
            <a:t>O3</a:t>
          </a:r>
          <a:r>
            <a:rPr lang="en-GB" dirty="0">
              <a:solidFill>
                <a:schemeClr val="accent2"/>
              </a:solidFill>
            </a:rPr>
            <a:t> (</a:t>
          </a:r>
          <a:r>
            <a:rPr lang="en-GB" dirty="0" err="1">
              <a:solidFill>
                <a:schemeClr val="accent2"/>
              </a:solidFill>
            </a:rPr>
            <a:t>offgas</a:t>
          </a:r>
          <a:r>
            <a:rPr lang="en-GB" dirty="0">
              <a:solidFill>
                <a:schemeClr val="accent2"/>
              </a:solidFill>
            </a:rPr>
            <a:t>) destroyed by heating to high temp</a:t>
          </a:r>
        </a:p>
      </dgm:t>
    </dgm:pt>
    <dgm:pt modelId="{8CFE9EE0-DF30-48DA-8E4F-EE115BC57D68}" type="parTrans" cxnId="{315A7858-32CE-4964-9C4B-905DAFC9B5DD}">
      <dgm:prSet/>
      <dgm:spPr/>
      <dgm:t>
        <a:bodyPr/>
        <a:lstStyle/>
        <a:p>
          <a:endParaRPr lang="en-GB"/>
        </a:p>
      </dgm:t>
    </dgm:pt>
    <dgm:pt modelId="{F2980D0A-3335-49F6-97E7-09604BAF64F5}" type="sibTrans" cxnId="{315A7858-32CE-4964-9C4B-905DAFC9B5DD}">
      <dgm:prSet/>
      <dgm:spPr/>
      <dgm:t>
        <a:bodyPr/>
        <a:lstStyle/>
        <a:p>
          <a:endParaRPr lang="en-GB"/>
        </a:p>
      </dgm:t>
    </dgm:pt>
    <dgm:pt modelId="{23FDB3A7-0166-4C04-8407-318709591BBB}">
      <dgm:prSet phldrT="[Text]"/>
      <dgm:spPr>
        <a:solidFill>
          <a:schemeClr val="accent1">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n-GB" dirty="0">
              <a:solidFill>
                <a:schemeClr val="accent2"/>
              </a:solidFill>
            </a:rPr>
            <a:t>Needs safety measures – gas detection and alarms plus auto-shutdown</a:t>
          </a:r>
        </a:p>
      </dgm:t>
    </dgm:pt>
    <dgm:pt modelId="{DD1F0EFE-B94C-4070-80A1-13770AF99AF7}" type="parTrans" cxnId="{2ED2B05B-9095-4BC0-8C82-E1295866E03D}">
      <dgm:prSet/>
      <dgm:spPr/>
      <dgm:t>
        <a:bodyPr/>
        <a:lstStyle/>
        <a:p>
          <a:endParaRPr lang="en-GB"/>
        </a:p>
      </dgm:t>
    </dgm:pt>
    <dgm:pt modelId="{9744CB2F-B440-4F75-8AC6-CCA1C3B2224C}" type="sibTrans" cxnId="{2ED2B05B-9095-4BC0-8C82-E1295866E03D}">
      <dgm:prSet/>
      <dgm:spPr/>
      <dgm:t>
        <a:bodyPr/>
        <a:lstStyle/>
        <a:p>
          <a:endParaRPr lang="en-GB"/>
        </a:p>
      </dgm:t>
    </dgm:pt>
    <dgm:pt modelId="{D26DCF34-C846-4653-9C2B-9859491011DF}">
      <dgm:prSet phldrT="[Text]"/>
      <dgm:spPr>
        <a:solidFill>
          <a:schemeClr val="accent1">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n-GB" dirty="0">
              <a:solidFill>
                <a:schemeClr val="accent2"/>
              </a:solidFill>
            </a:rPr>
            <a:t>Can get online monitors and colorimetric test kits to measure </a:t>
          </a:r>
          <a:r>
            <a:rPr lang="en-GB" dirty="0" err="1">
              <a:solidFill>
                <a:schemeClr val="accent2"/>
              </a:solidFill>
            </a:rPr>
            <a:t>O3</a:t>
          </a:r>
          <a:r>
            <a:rPr lang="en-GB" dirty="0">
              <a:solidFill>
                <a:schemeClr val="accent2"/>
              </a:solidFill>
            </a:rPr>
            <a:t> </a:t>
          </a:r>
        </a:p>
      </dgm:t>
    </dgm:pt>
    <dgm:pt modelId="{7B636430-6A38-4809-9818-213519962F22}" type="parTrans" cxnId="{50B6449C-6385-4F6E-919F-B3E19964174A}">
      <dgm:prSet/>
      <dgm:spPr/>
      <dgm:t>
        <a:bodyPr/>
        <a:lstStyle/>
        <a:p>
          <a:endParaRPr lang="en-GB"/>
        </a:p>
      </dgm:t>
    </dgm:pt>
    <dgm:pt modelId="{866CEAB0-652C-4F48-BE53-D45686F32151}" type="sibTrans" cxnId="{50B6449C-6385-4F6E-919F-B3E19964174A}">
      <dgm:prSet/>
      <dgm:spPr/>
      <dgm:t>
        <a:bodyPr/>
        <a:lstStyle/>
        <a:p>
          <a:endParaRPr lang="en-GB"/>
        </a:p>
      </dgm:t>
    </dgm:pt>
    <dgm:pt modelId="{C9463342-2324-4529-A40C-CA357A6C16DF}">
      <dgm:prSet phldrT="[Text]"/>
      <dgm:spPr>
        <a:solidFill>
          <a:schemeClr val="accent1">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n-GB" dirty="0" err="1">
              <a:solidFill>
                <a:schemeClr val="accent2"/>
              </a:solidFill>
            </a:rPr>
            <a:t>O3</a:t>
          </a:r>
          <a:r>
            <a:rPr lang="en-GB" dirty="0">
              <a:solidFill>
                <a:schemeClr val="accent2"/>
              </a:solidFill>
            </a:rPr>
            <a:t> is very corrosive – all fittings must be high grade stainless steel</a:t>
          </a:r>
        </a:p>
      </dgm:t>
    </dgm:pt>
    <dgm:pt modelId="{5CA2C6A1-9169-49FA-9903-3EDCEC3936BE}" type="parTrans" cxnId="{89933170-014C-4E69-B188-6A984F74FF78}">
      <dgm:prSet/>
      <dgm:spPr/>
      <dgm:t>
        <a:bodyPr/>
        <a:lstStyle/>
        <a:p>
          <a:endParaRPr lang="en-GB"/>
        </a:p>
      </dgm:t>
    </dgm:pt>
    <dgm:pt modelId="{4624A20A-879E-4B5A-AC49-45C7D86F69A6}" type="sibTrans" cxnId="{89933170-014C-4E69-B188-6A984F74FF78}">
      <dgm:prSet/>
      <dgm:spPr/>
      <dgm:t>
        <a:bodyPr/>
        <a:lstStyle/>
        <a:p>
          <a:endParaRPr lang="en-GB"/>
        </a:p>
      </dgm:t>
    </dgm:pt>
    <dgm:pt modelId="{D577DEF9-F6B3-49EC-AFB9-FAA6D17B24FF}">
      <dgm:prSet phldrT="[Text]"/>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endParaRPr lang="en-GB" dirty="0">
            <a:solidFill>
              <a:schemeClr val="accent2"/>
            </a:solidFill>
          </a:endParaRPr>
        </a:p>
      </dgm:t>
    </dgm:pt>
    <dgm:pt modelId="{7D461870-85F3-454B-A6C1-AB745E88012B}" type="parTrans" cxnId="{8C22765D-E239-4F8C-8D67-BA9A39580DED}">
      <dgm:prSet/>
      <dgm:spPr/>
      <dgm:t>
        <a:bodyPr/>
        <a:lstStyle/>
        <a:p>
          <a:endParaRPr lang="en-GB"/>
        </a:p>
      </dgm:t>
    </dgm:pt>
    <dgm:pt modelId="{0886094D-AE57-4A71-B2CD-9E1145B207DA}" type="sibTrans" cxnId="{8C22765D-E239-4F8C-8D67-BA9A39580DED}">
      <dgm:prSet/>
      <dgm:spPr/>
      <dgm:t>
        <a:bodyPr/>
        <a:lstStyle/>
        <a:p>
          <a:endParaRPr lang="en-GB"/>
        </a:p>
      </dgm:t>
    </dgm:pt>
    <dgm:pt modelId="{6BEF7598-B9BA-4B4A-A474-451B9D24C963}">
      <dgm:prSet phldrT="[Text]"/>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endParaRPr lang="en-GB" dirty="0">
            <a:solidFill>
              <a:schemeClr val="accent2"/>
            </a:solidFill>
          </a:endParaRPr>
        </a:p>
      </dgm:t>
    </dgm:pt>
    <dgm:pt modelId="{D802BF76-1211-4537-9596-CC735B3EE421}" type="parTrans" cxnId="{0346ED59-E334-45D5-996D-266D982AF3C6}">
      <dgm:prSet/>
      <dgm:spPr/>
      <dgm:t>
        <a:bodyPr/>
        <a:lstStyle/>
        <a:p>
          <a:endParaRPr lang="en-GB"/>
        </a:p>
      </dgm:t>
    </dgm:pt>
    <dgm:pt modelId="{BE78322E-1689-450B-B676-0CBAF36F5CD5}" type="sibTrans" cxnId="{0346ED59-E334-45D5-996D-266D982AF3C6}">
      <dgm:prSet/>
      <dgm:spPr/>
      <dgm:t>
        <a:bodyPr/>
        <a:lstStyle/>
        <a:p>
          <a:endParaRPr lang="en-GB"/>
        </a:p>
      </dgm:t>
    </dgm:pt>
    <dgm:pt modelId="{422D90A3-586A-4CEE-8D67-61795BA23385}">
      <dgm:prSet phldrT="[Text]"/>
      <dgm:spPr>
        <a:solidFill>
          <a:schemeClr val="accent1">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endParaRPr lang="en-GB" dirty="0">
            <a:solidFill>
              <a:schemeClr val="accent2"/>
            </a:solidFill>
          </a:endParaRPr>
        </a:p>
      </dgm:t>
    </dgm:pt>
    <dgm:pt modelId="{FC081030-054E-40A4-BC4B-B3A4997EFC46}" type="parTrans" cxnId="{3E268335-F4D3-4F22-B097-A63C1A6E4AE3}">
      <dgm:prSet/>
      <dgm:spPr/>
      <dgm:t>
        <a:bodyPr/>
        <a:lstStyle/>
        <a:p>
          <a:endParaRPr lang="en-GB"/>
        </a:p>
      </dgm:t>
    </dgm:pt>
    <dgm:pt modelId="{C8E08B15-A9AC-42C9-8DFD-0BFB9165AB06}" type="sibTrans" cxnId="{3E268335-F4D3-4F22-B097-A63C1A6E4AE3}">
      <dgm:prSet/>
      <dgm:spPr/>
      <dgm:t>
        <a:bodyPr/>
        <a:lstStyle/>
        <a:p>
          <a:endParaRPr lang="en-GB"/>
        </a:p>
      </dgm:t>
    </dgm:pt>
    <dgm:pt modelId="{BF8A9AA2-B050-4B65-A58E-3C7C39A85329}">
      <dgm:prSet phldrT="[Text]"/>
      <dgm:spPr>
        <a:solidFill>
          <a:schemeClr val="accent1">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endParaRPr lang="en-GB" dirty="0">
            <a:solidFill>
              <a:schemeClr val="accent2"/>
            </a:solidFill>
          </a:endParaRPr>
        </a:p>
      </dgm:t>
    </dgm:pt>
    <dgm:pt modelId="{E9A1ED19-D904-4D49-B65A-95647894DCE9}" type="parTrans" cxnId="{F502C84B-31C2-4C60-8A2E-A46984528A26}">
      <dgm:prSet/>
      <dgm:spPr/>
      <dgm:t>
        <a:bodyPr/>
        <a:lstStyle/>
        <a:p>
          <a:endParaRPr lang="en-GB"/>
        </a:p>
      </dgm:t>
    </dgm:pt>
    <dgm:pt modelId="{E079284C-5C06-4EB6-B5F4-14861F5DF34F}" type="sibTrans" cxnId="{F502C84B-31C2-4C60-8A2E-A46984528A26}">
      <dgm:prSet/>
      <dgm:spPr/>
      <dgm:t>
        <a:bodyPr/>
        <a:lstStyle/>
        <a:p>
          <a:endParaRPr lang="en-GB"/>
        </a:p>
      </dgm:t>
    </dgm:pt>
    <dgm:pt modelId="{ECFDB0F6-6C12-4718-A4B3-8C90F7D02105}">
      <dgm:prSet phldrT="[Text]"/>
      <dgm:spPr>
        <a:solidFill>
          <a:schemeClr val="accent1">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endParaRPr lang="en-GB" dirty="0">
            <a:solidFill>
              <a:schemeClr val="accent2"/>
            </a:solidFill>
          </a:endParaRPr>
        </a:p>
      </dgm:t>
    </dgm:pt>
    <dgm:pt modelId="{831C88E5-73E0-402F-9625-112712C96DF0}" type="parTrans" cxnId="{764497FA-CBD4-468C-9903-3A34C67BA775}">
      <dgm:prSet/>
      <dgm:spPr/>
      <dgm:t>
        <a:bodyPr/>
        <a:lstStyle/>
        <a:p>
          <a:endParaRPr lang="en-GB"/>
        </a:p>
      </dgm:t>
    </dgm:pt>
    <dgm:pt modelId="{04732F5E-7608-482C-8EF8-C2398563DE15}" type="sibTrans" cxnId="{764497FA-CBD4-468C-9903-3A34C67BA775}">
      <dgm:prSet/>
      <dgm:spPr/>
      <dgm:t>
        <a:bodyPr/>
        <a:lstStyle/>
        <a:p>
          <a:endParaRPr lang="en-GB"/>
        </a:p>
      </dgm:t>
    </dgm:pt>
    <dgm:pt modelId="{D4CD2D23-4366-486B-BE63-FC9DD66AB82C}">
      <dgm:prSet phldrT="[Text]"/>
      <dgm:spPr>
        <a:solidFill>
          <a:schemeClr val="accent1">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endParaRPr lang="en-GB" dirty="0">
            <a:solidFill>
              <a:schemeClr val="accent2"/>
            </a:solidFill>
          </a:endParaRPr>
        </a:p>
      </dgm:t>
    </dgm:pt>
    <dgm:pt modelId="{73C8D4AA-F428-4A27-AA2D-4DF90D3F135A}" type="parTrans" cxnId="{34199F83-15FD-4E81-926C-83C6AD54ADC3}">
      <dgm:prSet/>
      <dgm:spPr/>
      <dgm:t>
        <a:bodyPr/>
        <a:lstStyle/>
        <a:p>
          <a:endParaRPr lang="en-GB"/>
        </a:p>
      </dgm:t>
    </dgm:pt>
    <dgm:pt modelId="{6F1D1144-1BC3-4DC4-9D12-EFB364887A1B}" type="sibTrans" cxnId="{34199F83-15FD-4E81-926C-83C6AD54ADC3}">
      <dgm:prSet/>
      <dgm:spPr/>
      <dgm:t>
        <a:bodyPr/>
        <a:lstStyle/>
        <a:p>
          <a:endParaRPr lang="en-GB"/>
        </a:p>
      </dgm:t>
    </dgm:pt>
    <dgm:pt modelId="{469FEAC6-1B18-4F87-AE31-7BF6CAD02DAB}">
      <dgm:prSet phldrT="[Text]"/>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endParaRPr lang="en-GB" dirty="0">
            <a:solidFill>
              <a:schemeClr val="accent2"/>
            </a:solidFill>
          </a:endParaRPr>
        </a:p>
      </dgm:t>
    </dgm:pt>
    <dgm:pt modelId="{93C1C849-8117-4CEE-85C5-30737E374140}" type="sibTrans" cxnId="{06046B56-B84D-4580-BA37-3495019B6936}">
      <dgm:prSet/>
      <dgm:spPr/>
      <dgm:t>
        <a:bodyPr/>
        <a:lstStyle/>
        <a:p>
          <a:endParaRPr lang="en-GB"/>
        </a:p>
      </dgm:t>
    </dgm:pt>
    <dgm:pt modelId="{39217310-F6E1-4F24-9EC5-F3891882379F}" type="parTrans" cxnId="{06046B56-B84D-4580-BA37-3495019B6936}">
      <dgm:prSet/>
      <dgm:spPr/>
      <dgm:t>
        <a:bodyPr/>
        <a:lstStyle/>
        <a:p>
          <a:endParaRPr lang="en-GB"/>
        </a:p>
      </dgm:t>
    </dgm:pt>
    <dgm:pt modelId="{57A70D67-AEB2-4724-9481-70BC2D2CBA75}" type="pres">
      <dgm:prSet presAssocID="{B1CF6ED1-B115-409D-8727-D612C57DF186}" presName="linear" presStyleCnt="0">
        <dgm:presLayoutVars>
          <dgm:dir/>
          <dgm:resizeHandles val="exact"/>
        </dgm:presLayoutVars>
      </dgm:prSet>
      <dgm:spPr/>
    </dgm:pt>
    <dgm:pt modelId="{511A85E3-6E9C-4E79-A54A-4C5D741BD5AC}" type="pres">
      <dgm:prSet presAssocID="{E31893F9-FE56-4612-83E2-07480158E13C}" presName="comp" presStyleCnt="0"/>
      <dgm:spPr/>
    </dgm:pt>
    <dgm:pt modelId="{E7D51E43-8673-46A8-B6E6-CE8703E63537}" type="pres">
      <dgm:prSet presAssocID="{E31893F9-FE56-4612-83E2-07480158E13C}" presName="box" presStyleLbl="node1" presStyleIdx="0" presStyleCnt="2" custLinFactNeighborY="3390"/>
      <dgm:spPr/>
    </dgm:pt>
    <dgm:pt modelId="{931E3CCB-B480-4E1B-947A-FF5B418AFC0F}" type="pres">
      <dgm:prSet presAssocID="{E31893F9-FE56-4612-83E2-07480158E13C}" presName="img" presStyleLbl="fgImgPlace1" presStyleIdx="0" presStyleCnt="2"/>
      <dgm:spPr>
        <a:blipFill>
          <a:blip xmlns:r="http://schemas.openxmlformats.org/officeDocument/2006/relationships" r:embed="rId1" cstate="print">
            <a:extLst>
              <a:ext uri="{28A0092B-C50C-407E-A947-70E740481C1C}">
                <a14:useLocalDpi xmlns:a14="http://schemas.microsoft.com/office/drawing/2010/main" val="0"/>
              </a:ext>
            </a:extLst>
          </a:blip>
          <a:srcRect/>
          <a:stretch>
            <a:fillRect l="-14000" r="-14000"/>
          </a:stretch>
        </a:blipFill>
      </dgm:spPr>
    </dgm:pt>
    <dgm:pt modelId="{E21FD990-7A95-4C7F-A644-383C9F37C666}" type="pres">
      <dgm:prSet presAssocID="{E31893F9-FE56-4612-83E2-07480158E13C}" presName="text" presStyleLbl="node1" presStyleIdx="0" presStyleCnt="2">
        <dgm:presLayoutVars>
          <dgm:bulletEnabled val="1"/>
        </dgm:presLayoutVars>
      </dgm:prSet>
      <dgm:spPr/>
    </dgm:pt>
    <dgm:pt modelId="{F1377B59-45C2-46A3-9FB5-350080360904}" type="pres">
      <dgm:prSet presAssocID="{1D01262E-6138-417F-BAEB-8B652ABC8A1F}" presName="spacer" presStyleCnt="0"/>
      <dgm:spPr/>
    </dgm:pt>
    <dgm:pt modelId="{17245B0D-E10F-4EE2-82F7-C3FCB3BDDE0F}" type="pres">
      <dgm:prSet presAssocID="{422D90A3-586A-4CEE-8D67-61795BA23385}" presName="comp" presStyleCnt="0"/>
      <dgm:spPr/>
    </dgm:pt>
    <dgm:pt modelId="{F366CF66-BBB7-4AB4-8547-0EAD289500ED}" type="pres">
      <dgm:prSet presAssocID="{422D90A3-586A-4CEE-8D67-61795BA23385}" presName="box" presStyleLbl="node1" presStyleIdx="1" presStyleCnt="2"/>
      <dgm:spPr/>
    </dgm:pt>
    <dgm:pt modelId="{2D22596F-18FE-45B0-8C94-A1BB21288B04}" type="pres">
      <dgm:prSet presAssocID="{422D90A3-586A-4CEE-8D67-61795BA23385}" presName="img" presStyleLbl="fgImgPlace1" presStyleIdx="1" presStyleCnt="2"/>
      <dgm:spPr>
        <a:blipFill>
          <a:blip xmlns:r="http://schemas.openxmlformats.org/officeDocument/2006/relationships" r:embed="rId2">
            <a:extLst>
              <a:ext uri="{28A0092B-C50C-407E-A947-70E740481C1C}">
                <a14:useLocalDpi xmlns:a14="http://schemas.microsoft.com/office/drawing/2010/main" val="0"/>
              </a:ext>
            </a:extLst>
          </a:blip>
          <a:srcRect/>
          <a:stretch>
            <a:fillRect l="-18000" r="-18000"/>
          </a:stretch>
        </a:blipFill>
      </dgm:spPr>
    </dgm:pt>
    <dgm:pt modelId="{C658E0FF-90C2-4AD4-8DE9-40D729E1AD44}" type="pres">
      <dgm:prSet presAssocID="{422D90A3-586A-4CEE-8D67-61795BA23385}" presName="text" presStyleLbl="node1" presStyleIdx="1" presStyleCnt="2">
        <dgm:presLayoutVars>
          <dgm:bulletEnabled val="1"/>
        </dgm:presLayoutVars>
      </dgm:prSet>
      <dgm:spPr/>
    </dgm:pt>
  </dgm:ptLst>
  <dgm:cxnLst>
    <dgm:cxn modelId="{C1C34800-B340-4307-A23C-946B80D3F682}" type="presOf" srcId="{422D90A3-586A-4CEE-8D67-61795BA23385}" destId="{C658E0FF-90C2-4AD4-8DE9-40D729E1AD44}" srcOrd="1" destOrd="0" presId="urn:microsoft.com/office/officeart/2005/8/layout/vList4"/>
    <dgm:cxn modelId="{0559DE03-D9D5-4E42-A683-0D9DD17700B2}" type="presOf" srcId="{23FDB3A7-0166-4C04-8407-318709591BBB}" destId="{C658E0FF-90C2-4AD4-8DE9-40D729E1AD44}" srcOrd="1" destOrd="3" presId="urn:microsoft.com/office/officeart/2005/8/layout/vList4"/>
    <dgm:cxn modelId="{C8CF9010-6F1E-44B6-9D6E-C8A82384E06B}" srcId="{B1CF6ED1-B115-409D-8727-D612C57DF186}" destId="{E31893F9-FE56-4612-83E2-07480158E13C}" srcOrd="0" destOrd="0" parTransId="{563B26E9-19E7-4644-A108-40C6D8798AD1}" sibTransId="{1D01262E-6138-417F-BAEB-8B652ABC8A1F}"/>
    <dgm:cxn modelId="{726F6E12-7B23-47C5-B364-C1BEFB9AD505}" type="presOf" srcId="{ECFDB0F6-6C12-4718-A4B3-8C90F7D02105}" destId="{C658E0FF-90C2-4AD4-8DE9-40D729E1AD44}" srcOrd="1" destOrd="4" presId="urn:microsoft.com/office/officeart/2005/8/layout/vList4"/>
    <dgm:cxn modelId="{E9EC6F1A-FA05-4F78-BF9D-1EECAEDF3E3C}" type="presOf" srcId="{469FEAC6-1B18-4F87-AE31-7BF6CAD02DAB}" destId="{E21FD990-7A95-4C7F-A644-383C9F37C666}" srcOrd="1" destOrd="4" presId="urn:microsoft.com/office/officeart/2005/8/layout/vList4"/>
    <dgm:cxn modelId="{242EB720-01A7-41F5-8658-B0350A8F698B}" type="presOf" srcId="{F3BBEB00-CC80-4CEE-8B40-0FD9A90600C3}" destId="{E21FD990-7A95-4C7F-A644-383C9F37C666}" srcOrd="1" destOrd="5" presId="urn:microsoft.com/office/officeart/2005/8/layout/vList4"/>
    <dgm:cxn modelId="{97645026-F4AD-4762-BFB9-D412DDCF2296}" srcId="{E31893F9-FE56-4612-83E2-07480158E13C}" destId="{F3BBEB00-CC80-4CEE-8B40-0FD9A90600C3}" srcOrd="4" destOrd="0" parTransId="{46E1FB71-8573-4B1E-ABED-342C199C3C1D}" sibTransId="{098A0955-1F61-42FE-8C64-50908B317F30}"/>
    <dgm:cxn modelId="{9822642B-534D-4BDD-8D4D-5D73AF36D163}" type="presOf" srcId="{ECFDB0F6-6C12-4718-A4B3-8C90F7D02105}" destId="{F366CF66-BBB7-4AB4-8547-0EAD289500ED}" srcOrd="0" destOrd="4" presId="urn:microsoft.com/office/officeart/2005/8/layout/vList4"/>
    <dgm:cxn modelId="{3E268335-F4D3-4F22-B097-A63C1A6E4AE3}" srcId="{B1CF6ED1-B115-409D-8727-D612C57DF186}" destId="{422D90A3-586A-4CEE-8D67-61795BA23385}" srcOrd="1" destOrd="0" parTransId="{FC081030-054E-40A4-BC4B-B3A4997EFC46}" sibTransId="{C8E08B15-A9AC-42C9-8DFD-0BFB9165AB06}"/>
    <dgm:cxn modelId="{A7DAB738-AE5F-40D5-975A-AB337D9E5CDF}" type="presOf" srcId="{E31893F9-FE56-4612-83E2-07480158E13C}" destId="{E7D51E43-8673-46A8-B6E6-CE8703E63537}" srcOrd="0" destOrd="0" presId="urn:microsoft.com/office/officeart/2005/8/layout/vList4"/>
    <dgm:cxn modelId="{B1663839-63F1-4658-81C9-1C1FBA5A8825}" type="presOf" srcId="{422D90A3-586A-4CEE-8D67-61795BA23385}" destId="{F366CF66-BBB7-4AB4-8547-0EAD289500ED}" srcOrd="0" destOrd="0" presId="urn:microsoft.com/office/officeart/2005/8/layout/vList4"/>
    <dgm:cxn modelId="{2ED2B05B-9095-4BC0-8C82-E1295866E03D}" srcId="{422D90A3-586A-4CEE-8D67-61795BA23385}" destId="{23FDB3A7-0166-4C04-8407-318709591BBB}" srcOrd="2" destOrd="0" parTransId="{DD1F0EFE-B94C-4070-80A1-13770AF99AF7}" sibTransId="{9744CB2F-B440-4F75-8AC6-CCA1C3B2224C}"/>
    <dgm:cxn modelId="{8C22765D-E239-4F8C-8D67-BA9A39580DED}" srcId="{E31893F9-FE56-4612-83E2-07480158E13C}" destId="{D577DEF9-F6B3-49EC-AFB9-FAA6D17B24FF}" srcOrd="1" destOrd="0" parTransId="{7D461870-85F3-454B-A6C1-AB745E88012B}" sibTransId="{0886094D-AE57-4A71-B2CD-9E1145B207DA}"/>
    <dgm:cxn modelId="{84AF105E-F673-459B-9526-C3CC23D8FDB3}" type="presOf" srcId="{C9463342-2324-4529-A40C-CA357A6C16DF}" destId="{F366CF66-BBB7-4AB4-8547-0EAD289500ED}" srcOrd="0" destOrd="5" presId="urn:microsoft.com/office/officeart/2005/8/layout/vList4"/>
    <dgm:cxn modelId="{3D05D75F-2BDE-4F90-956C-C6337AA2300D}" type="presOf" srcId="{BF8A9AA2-B050-4B65-A58E-3C7C39A85329}" destId="{C658E0FF-90C2-4AD4-8DE9-40D729E1AD44}" srcOrd="1" destOrd="2" presId="urn:microsoft.com/office/officeart/2005/8/layout/vList4"/>
    <dgm:cxn modelId="{CA220660-B1EB-401D-8E84-A6EB3A411EC5}" type="presOf" srcId="{B1CF6ED1-B115-409D-8727-D612C57DF186}" destId="{57A70D67-AEB2-4724-9481-70BC2D2CBA75}" srcOrd="0" destOrd="0" presId="urn:microsoft.com/office/officeart/2005/8/layout/vList4"/>
    <dgm:cxn modelId="{36EDD460-B7B1-4A04-989A-4993298D9DF0}" type="presOf" srcId="{FBF6B86B-E17D-414F-9C21-7C80732CD6FB}" destId="{E7D51E43-8673-46A8-B6E6-CE8703E63537}" srcOrd="0" destOrd="1" presId="urn:microsoft.com/office/officeart/2005/8/layout/vList4"/>
    <dgm:cxn modelId="{A6A20A64-A770-4C56-8FEC-45D2C54C624A}" type="presOf" srcId="{6BEF7598-B9BA-4B4A-A474-451B9D24C963}" destId="{E7D51E43-8673-46A8-B6E6-CE8703E63537}" srcOrd="0" destOrd="6" presId="urn:microsoft.com/office/officeart/2005/8/layout/vList4"/>
    <dgm:cxn modelId="{20378966-908D-4265-91D0-2248E27DDA8C}" type="presOf" srcId="{FBF6B86B-E17D-414F-9C21-7C80732CD6FB}" destId="{E21FD990-7A95-4C7F-A644-383C9F37C666}" srcOrd="1" destOrd="1" presId="urn:microsoft.com/office/officeart/2005/8/layout/vList4"/>
    <dgm:cxn modelId="{CEEB3669-3F1D-4F34-A590-6D0BB7CBF89B}" type="presOf" srcId="{31E5C5EB-F76E-4BC9-A95A-4CA7C7361868}" destId="{E21FD990-7A95-4C7F-A644-383C9F37C666}" srcOrd="1" destOrd="3" presId="urn:microsoft.com/office/officeart/2005/8/layout/vList4"/>
    <dgm:cxn modelId="{F502C84B-31C2-4C60-8A2E-A46984528A26}" srcId="{422D90A3-586A-4CEE-8D67-61795BA23385}" destId="{BF8A9AA2-B050-4B65-A58E-3C7C39A85329}" srcOrd="1" destOrd="0" parTransId="{E9A1ED19-D904-4D49-B65A-95647894DCE9}" sibTransId="{E079284C-5C06-4EB6-B5F4-14861F5DF34F}"/>
    <dgm:cxn modelId="{D717996C-60A3-418F-9B3E-1A184CF3E10D}" type="presOf" srcId="{D577DEF9-F6B3-49EC-AFB9-FAA6D17B24FF}" destId="{E7D51E43-8673-46A8-B6E6-CE8703E63537}" srcOrd="0" destOrd="2" presId="urn:microsoft.com/office/officeart/2005/8/layout/vList4"/>
    <dgm:cxn modelId="{89933170-014C-4E69-B188-6A984F74FF78}" srcId="{422D90A3-586A-4CEE-8D67-61795BA23385}" destId="{C9463342-2324-4529-A40C-CA357A6C16DF}" srcOrd="4" destOrd="0" parTransId="{5CA2C6A1-9169-49FA-9903-3EDCEC3936BE}" sibTransId="{4624A20A-879E-4B5A-AC49-45C7D86F69A6}"/>
    <dgm:cxn modelId="{EB4AE950-C3DD-43FC-B00E-94D075061973}" type="presOf" srcId="{D577DEF9-F6B3-49EC-AFB9-FAA6D17B24FF}" destId="{E21FD990-7A95-4C7F-A644-383C9F37C666}" srcOrd="1" destOrd="2" presId="urn:microsoft.com/office/officeart/2005/8/layout/vList4"/>
    <dgm:cxn modelId="{36841A73-09C3-46D2-A1F8-48ADDA07ACE8}" type="presOf" srcId="{BF8A9AA2-B050-4B65-A58E-3C7C39A85329}" destId="{F366CF66-BBB7-4AB4-8547-0EAD289500ED}" srcOrd="0" destOrd="2" presId="urn:microsoft.com/office/officeart/2005/8/layout/vList4"/>
    <dgm:cxn modelId="{26334A54-8984-4914-8F58-F8F0D3F4B103}" type="presOf" srcId="{31E5C5EB-F76E-4BC9-A95A-4CA7C7361868}" destId="{E7D51E43-8673-46A8-B6E6-CE8703E63537}" srcOrd="0" destOrd="3" presId="urn:microsoft.com/office/officeart/2005/8/layout/vList4"/>
    <dgm:cxn modelId="{06046B56-B84D-4580-BA37-3495019B6936}" srcId="{E31893F9-FE56-4612-83E2-07480158E13C}" destId="{469FEAC6-1B18-4F87-AE31-7BF6CAD02DAB}" srcOrd="3" destOrd="0" parTransId="{39217310-F6E1-4F24-9EC5-F3891882379F}" sibTransId="{93C1C849-8117-4CEE-85C5-30737E374140}"/>
    <dgm:cxn modelId="{315A7858-32CE-4964-9C4B-905DAFC9B5DD}" srcId="{422D90A3-586A-4CEE-8D67-61795BA23385}" destId="{31B3FB7D-E8B6-4FC9-AD85-7B96F3D5AB66}" srcOrd="0" destOrd="0" parTransId="{8CFE9EE0-DF30-48DA-8E4F-EE115BC57D68}" sibTransId="{F2980D0A-3335-49F6-97E7-09604BAF64F5}"/>
    <dgm:cxn modelId="{D20E4179-0366-42A0-909F-15CF45E51E27}" srcId="{E31893F9-FE56-4612-83E2-07480158E13C}" destId="{31E5C5EB-F76E-4BC9-A95A-4CA7C7361868}" srcOrd="2" destOrd="0" parTransId="{F8B08A7B-1ADB-4612-9F58-7F8C08D38320}" sibTransId="{E99251BA-ED96-4373-8742-A875B57A3AE9}"/>
    <dgm:cxn modelId="{426C6859-D99D-41E2-BBB1-B32A4AF9F8A3}" type="presOf" srcId="{E31893F9-FE56-4612-83E2-07480158E13C}" destId="{E21FD990-7A95-4C7F-A644-383C9F37C666}" srcOrd="1" destOrd="0" presId="urn:microsoft.com/office/officeart/2005/8/layout/vList4"/>
    <dgm:cxn modelId="{0346ED59-E334-45D5-996D-266D982AF3C6}" srcId="{E31893F9-FE56-4612-83E2-07480158E13C}" destId="{6BEF7598-B9BA-4B4A-A474-451B9D24C963}" srcOrd="5" destOrd="0" parTransId="{D802BF76-1211-4537-9596-CC735B3EE421}" sibTransId="{BE78322E-1689-450B-B676-0CBAF36F5CD5}"/>
    <dgm:cxn modelId="{34199F83-15FD-4E81-926C-83C6AD54ADC3}" srcId="{422D90A3-586A-4CEE-8D67-61795BA23385}" destId="{D4CD2D23-4366-486B-BE63-FC9DD66AB82C}" srcOrd="5" destOrd="0" parTransId="{73C8D4AA-F428-4A27-AA2D-4DF90D3F135A}" sibTransId="{6F1D1144-1BC3-4DC4-9D12-EFB364887A1B}"/>
    <dgm:cxn modelId="{8EA4DC8C-F49A-4659-AFFD-76BFC188624F}" type="presOf" srcId="{D26DCF34-C846-4653-9C2B-9859491011DF}" destId="{F366CF66-BBB7-4AB4-8547-0EAD289500ED}" srcOrd="0" destOrd="7" presId="urn:microsoft.com/office/officeart/2005/8/layout/vList4"/>
    <dgm:cxn modelId="{AF302494-C54C-4877-A5F7-F53F2050A803}" type="presOf" srcId="{C9463342-2324-4529-A40C-CA357A6C16DF}" destId="{C658E0FF-90C2-4AD4-8DE9-40D729E1AD44}" srcOrd="1" destOrd="5" presId="urn:microsoft.com/office/officeart/2005/8/layout/vList4"/>
    <dgm:cxn modelId="{15A2A695-0760-4E7A-8405-C3C2FB8A72DC}" type="presOf" srcId="{F3BBEB00-CC80-4CEE-8B40-0FD9A90600C3}" destId="{E7D51E43-8673-46A8-B6E6-CE8703E63537}" srcOrd="0" destOrd="5" presId="urn:microsoft.com/office/officeart/2005/8/layout/vList4"/>
    <dgm:cxn modelId="{3DA49A9A-773E-4A4D-9827-B879EDF19B92}" type="presOf" srcId="{D4CD2D23-4366-486B-BE63-FC9DD66AB82C}" destId="{C658E0FF-90C2-4AD4-8DE9-40D729E1AD44}" srcOrd="1" destOrd="6" presId="urn:microsoft.com/office/officeart/2005/8/layout/vList4"/>
    <dgm:cxn modelId="{50B6449C-6385-4F6E-919F-B3E19964174A}" srcId="{422D90A3-586A-4CEE-8D67-61795BA23385}" destId="{D26DCF34-C846-4653-9C2B-9859491011DF}" srcOrd="6" destOrd="0" parTransId="{7B636430-6A38-4809-9818-213519962F22}" sibTransId="{866CEAB0-652C-4F48-BE53-D45686F32151}"/>
    <dgm:cxn modelId="{A80E19AF-A67C-478C-9107-F9891B05F737}" type="presOf" srcId="{728C765F-D45B-4D51-A046-23236DE153A0}" destId="{E21FD990-7A95-4C7F-A644-383C9F37C666}" srcOrd="1" destOrd="7" presId="urn:microsoft.com/office/officeart/2005/8/layout/vList4"/>
    <dgm:cxn modelId="{C18462AF-1BF0-49B6-B278-066347142822}" type="presOf" srcId="{31B3FB7D-E8B6-4FC9-AD85-7B96F3D5AB66}" destId="{F366CF66-BBB7-4AB4-8547-0EAD289500ED}" srcOrd="0" destOrd="1" presId="urn:microsoft.com/office/officeart/2005/8/layout/vList4"/>
    <dgm:cxn modelId="{C19884BC-7221-4C24-9CA5-0CE05B37A848}" type="presOf" srcId="{6BEF7598-B9BA-4B4A-A474-451B9D24C963}" destId="{E21FD990-7A95-4C7F-A644-383C9F37C666}" srcOrd="1" destOrd="6" presId="urn:microsoft.com/office/officeart/2005/8/layout/vList4"/>
    <dgm:cxn modelId="{1C68AEC5-9E13-4796-9C7D-77D79A495B7C}" type="presOf" srcId="{D4CD2D23-4366-486B-BE63-FC9DD66AB82C}" destId="{F366CF66-BBB7-4AB4-8547-0EAD289500ED}" srcOrd="0" destOrd="6" presId="urn:microsoft.com/office/officeart/2005/8/layout/vList4"/>
    <dgm:cxn modelId="{7C82D6C6-9FED-4D60-996E-49D40F7662F6}" type="presOf" srcId="{728C765F-D45B-4D51-A046-23236DE153A0}" destId="{E7D51E43-8673-46A8-B6E6-CE8703E63537}" srcOrd="0" destOrd="7" presId="urn:microsoft.com/office/officeart/2005/8/layout/vList4"/>
    <dgm:cxn modelId="{4D40CECC-1AFB-48DF-B2D1-9508E29EE23B}" srcId="{E31893F9-FE56-4612-83E2-07480158E13C}" destId="{FBF6B86B-E17D-414F-9C21-7C80732CD6FB}" srcOrd="0" destOrd="0" parTransId="{2855D818-56C9-43B4-9317-86193BA90AC7}" sibTransId="{62C35914-5F33-42E1-826B-DB68451CFC80}"/>
    <dgm:cxn modelId="{85E332D7-24EB-49A5-8CD7-F85C54AC2DF1}" type="presOf" srcId="{D26DCF34-C846-4653-9C2B-9859491011DF}" destId="{C658E0FF-90C2-4AD4-8DE9-40D729E1AD44}" srcOrd="1" destOrd="7" presId="urn:microsoft.com/office/officeart/2005/8/layout/vList4"/>
    <dgm:cxn modelId="{C26916D9-7E9D-4CAD-8A65-BD2A527B5972}" srcId="{E31893F9-FE56-4612-83E2-07480158E13C}" destId="{728C765F-D45B-4D51-A046-23236DE153A0}" srcOrd="6" destOrd="0" parTransId="{1A5CE262-9593-421C-A7EB-BC1190B07910}" sibTransId="{B9DA319A-2D54-4F17-98A9-5EE29402F03D}"/>
    <dgm:cxn modelId="{C9AB8BDB-B3CE-4A14-9FE4-48111607DB70}" type="presOf" srcId="{31B3FB7D-E8B6-4FC9-AD85-7B96F3D5AB66}" destId="{C658E0FF-90C2-4AD4-8DE9-40D729E1AD44}" srcOrd="1" destOrd="1" presId="urn:microsoft.com/office/officeart/2005/8/layout/vList4"/>
    <dgm:cxn modelId="{C382D4E2-D506-4857-B03C-D7AF7F1E8D74}" type="presOf" srcId="{23FDB3A7-0166-4C04-8407-318709591BBB}" destId="{F366CF66-BBB7-4AB4-8547-0EAD289500ED}" srcOrd="0" destOrd="3" presId="urn:microsoft.com/office/officeart/2005/8/layout/vList4"/>
    <dgm:cxn modelId="{581C88E5-5473-4B7D-B013-41EB65CCDCF3}" type="presOf" srcId="{469FEAC6-1B18-4F87-AE31-7BF6CAD02DAB}" destId="{E7D51E43-8673-46A8-B6E6-CE8703E63537}" srcOrd="0" destOrd="4" presId="urn:microsoft.com/office/officeart/2005/8/layout/vList4"/>
    <dgm:cxn modelId="{764497FA-CBD4-468C-9903-3A34C67BA775}" srcId="{422D90A3-586A-4CEE-8D67-61795BA23385}" destId="{ECFDB0F6-6C12-4718-A4B3-8C90F7D02105}" srcOrd="3" destOrd="0" parTransId="{831C88E5-73E0-402F-9625-112712C96DF0}" sibTransId="{04732F5E-7608-482C-8EF8-C2398563DE15}"/>
    <dgm:cxn modelId="{1F479B6C-AD70-4553-9E2C-44710118D01B}" type="presParOf" srcId="{57A70D67-AEB2-4724-9481-70BC2D2CBA75}" destId="{511A85E3-6E9C-4E79-A54A-4C5D741BD5AC}" srcOrd="0" destOrd="0" presId="urn:microsoft.com/office/officeart/2005/8/layout/vList4"/>
    <dgm:cxn modelId="{B8E8F629-0EDA-41AD-8A92-6FA98724C986}" type="presParOf" srcId="{511A85E3-6E9C-4E79-A54A-4C5D741BD5AC}" destId="{E7D51E43-8673-46A8-B6E6-CE8703E63537}" srcOrd="0" destOrd="0" presId="urn:microsoft.com/office/officeart/2005/8/layout/vList4"/>
    <dgm:cxn modelId="{A262BDBF-44CA-48B8-8096-8924ECEDA378}" type="presParOf" srcId="{511A85E3-6E9C-4E79-A54A-4C5D741BD5AC}" destId="{931E3CCB-B480-4E1B-947A-FF5B418AFC0F}" srcOrd="1" destOrd="0" presId="urn:microsoft.com/office/officeart/2005/8/layout/vList4"/>
    <dgm:cxn modelId="{64FE65A5-31D4-46D0-988C-1C3219FD09F7}" type="presParOf" srcId="{511A85E3-6E9C-4E79-A54A-4C5D741BD5AC}" destId="{E21FD990-7A95-4C7F-A644-383C9F37C666}" srcOrd="2" destOrd="0" presId="urn:microsoft.com/office/officeart/2005/8/layout/vList4"/>
    <dgm:cxn modelId="{97323334-942D-4B09-B322-B9A6D61F0674}" type="presParOf" srcId="{57A70D67-AEB2-4724-9481-70BC2D2CBA75}" destId="{F1377B59-45C2-46A3-9FB5-350080360904}" srcOrd="1" destOrd="0" presId="urn:microsoft.com/office/officeart/2005/8/layout/vList4"/>
    <dgm:cxn modelId="{3A844369-7474-43F3-BC7A-415982199BC1}" type="presParOf" srcId="{57A70D67-AEB2-4724-9481-70BC2D2CBA75}" destId="{17245B0D-E10F-4EE2-82F7-C3FCB3BDDE0F}" srcOrd="2" destOrd="0" presId="urn:microsoft.com/office/officeart/2005/8/layout/vList4"/>
    <dgm:cxn modelId="{4F5CDABB-5689-4556-85ED-7D976F8B31D9}" type="presParOf" srcId="{17245B0D-E10F-4EE2-82F7-C3FCB3BDDE0F}" destId="{F366CF66-BBB7-4AB4-8547-0EAD289500ED}" srcOrd="0" destOrd="0" presId="urn:microsoft.com/office/officeart/2005/8/layout/vList4"/>
    <dgm:cxn modelId="{F68512AB-B922-4575-A2F1-666C2EC8C9BE}" type="presParOf" srcId="{17245B0D-E10F-4EE2-82F7-C3FCB3BDDE0F}" destId="{2D22596F-18FE-45B0-8C94-A1BB21288B04}" srcOrd="1" destOrd="0" presId="urn:microsoft.com/office/officeart/2005/8/layout/vList4"/>
    <dgm:cxn modelId="{0E805841-9282-4453-8B9D-BD3BAB6FB70E}" type="presParOf" srcId="{17245B0D-E10F-4EE2-82F7-C3FCB3BDDE0F}" destId="{C658E0FF-90C2-4AD4-8DE9-40D729E1AD44}" srcOrd="2" destOrd="0" presId="urn:microsoft.com/office/officeart/2005/8/layout/vList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1CF6ED1-B115-409D-8727-D612C57DF186}" type="doc">
      <dgm:prSet loTypeId="urn:microsoft.com/office/officeart/2005/8/layout/vList4" loCatId="picture" qsTypeId="urn:microsoft.com/office/officeart/2005/8/quickstyle/simple1" qsCatId="simple" csTypeId="urn:microsoft.com/office/officeart/2005/8/colors/colorful5" csCatId="colorful" phldr="1"/>
      <dgm:spPr/>
      <dgm:t>
        <a:bodyPr/>
        <a:lstStyle/>
        <a:p>
          <a:endParaRPr lang="en-GB"/>
        </a:p>
      </dgm:t>
    </dgm:pt>
    <dgm:pt modelId="{F4E01486-AB8C-4AEE-A211-212CB0323A25}">
      <dgm:prSet phldrT="[Text]"/>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endParaRPr lang="en-GB" dirty="0">
            <a:solidFill>
              <a:schemeClr val="accent2"/>
            </a:solidFill>
          </a:endParaRPr>
        </a:p>
      </dgm:t>
    </dgm:pt>
    <dgm:pt modelId="{9A34087A-49B2-4104-B9A3-5E8C3AA62C49}" type="parTrans" cxnId="{01D45D67-FF43-49A4-84DA-0EA0E9FDB697}">
      <dgm:prSet/>
      <dgm:spPr/>
      <dgm:t>
        <a:bodyPr/>
        <a:lstStyle/>
        <a:p>
          <a:endParaRPr lang="en-GB"/>
        </a:p>
      </dgm:t>
    </dgm:pt>
    <dgm:pt modelId="{6B99941B-0E72-42EA-B7C7-3928AF8FF5D1}" type="sibTrans" cxnId="{01D45D67-FF43-49A4-84DA-0EA0E9FDB697}">
      <dgm:prSet/>
      <dgm:spPr/>
      <dgm:t>
        <a:bodyPr/>
        <a:lstStyle/>
        <a:p>
          <a:endParaRPr lang="en-GB"/>
        </a:p>
      </dgm:t>
    </dgm:pt>
    <dgm:pt modelId="{8F9E0DED-74C9-4E78-9A56-175B32D57C42}">
      <dgm:prSet phldrT="[Text]"/>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n-GB" dirty="0">
              <a:solidFill>
                <a:schemeClr val="accent2"/>
              </a:solidFill>
            </a:rPr>
            <a:t>Why is </a:t>
          </a:r>
          <a:r>
            <a:rPr lang="en-GB" dirty="0" err="1">
              <a:solidFill>
                <a:schemeClr val="accent2"/>
              </a:solidFill>
            </a:rPr>
            <a:t>O3</a:t>
          </a:r>
          <a:r>
            <a:rPr lang="en-GB" dirty="0">
              <a:solidFill>
                <a:schemeClr val="accent2"/>
              </a:solidFill>
            </a:rPr>
            <a:t> being used? (Do they know?)</a:t>
          </a:r>
        </a:p>
      </dgm:t>
    </dgm:pt>
    <dgm:pt modelId="{36CECE10-7EDD-4F40-B326-94E62D746A63}" type="parTrans" cxnId="{7DA4C3F0-B624-4B2E-8B81-F388B671BEEB}">
      <dgm:prSet/>
      <dgm:spPr/>
      <dgm:t>
        <a:bodyPr/>
        <a:lstStyle/>
        <a:p>
          <a:endParaRPr lang="en-GB"/>
        </a:p>
      </dgm:t>
    </dgm:pt>
    <dgm:pt modelId="{C3E73FB8-A3F5-4427-BB90-21AE3421AAFC}" type="sibTrans" cxnId="{7DA4C3F0-B624-4B2E-8B81-F388B671BEEB}">
      <dgm:prSet/>
      <dgm:spPr/>
      <dgm:t>
        <a:bodyPr/>
        <a:lstStyle/>
        <a:p>
          <a:endParaRPr lang="en-GB"/>
        </a:p>
      </dgm:t>
    </dgm:pt>
    <dgm:pt modelId="{78B82B33-4D53-462E-B6F5-06064253C13B}">
      <dgm:prSet phldrT="[Text]"/>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endParaRPr lang="en-GB" dirty="0">
            <a:solidFill>
              <a:schemeClr val="accent2"/>
            </a:solidFill>
          </a:endParaRPr>
        </a:p>
      </dgm:t>
    </dgm:pt>
    <dgm:pt modelId="{CFC1D185-0587-46E5-AF95-BE130BB2292A}" type="parTrans" cxnId="{ED5EBCFA-EDBF-4FF2-81AC-66528C62F2DB}">
      <dgm:prSet/>
      <dgm:spPr/>
      <dgm:t>
        <a:bodyPr/>
        <a:lstStyle/>
        <a:p>
          <a:endParaRPr lang="en-GB"/>
        </a:p>
      </dgm:t>
    </dgm:pt>
    <dgm:pt modelId="{E0EA36E3-9D99-477E-BDA5-399AE74CA3EC}" type="sibTrans" cxnId="{ED5EBCFA-EDBF-4FF2-81AC-66528C62F2DB}">
      <dgm:prSet/>
      <dgm:spPr/>
      <dgm:t>
        <a:bodyPr/>
        <a:lstStyle/>
        <a:p>
          <a:endParaRPr lang="en-GB"/>
        </a:p>
      </dgm:t>
    </dgm:pt>
    <dgm:pt modelId="{D2B74B93-15AF-41A1-BC81-4AF015AA17EB}">
      <dgm:prSet phldrT="[Text]"/>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n-GB" dirty="0">
              <a:solidFill>
                <a:schemeClr val="accent2"/>
              </a:solidFill>
            </a:rPr>
            <a:t>What is the treatment philosophy? (dose, contact time)</a:t>
          </a:r>
        </a:p>
      </dgm:t>
    </dgm:pt>
    <dgm:pt modelId="{9D4B9570-FD38-45B2-BCE5-06F7DD8D5538}" type="parTrans" cxnId="{C3FDA623-70DD-4B6C-B3F6-3009B66D3F41}">
      <dgm:prSet/>
      <dgm:spPr/>
      <dgm:t>
        <a:bodyPr/>
        <a:lstStyle/>
        <a:p>
          <a:endParaRPr lang="en-GB"/>
        </a:p>
      </dgm:t>
    </dgm:pt>
    <dgm:pt modelId="{CB7EF609-7477-4078-B34E-D41021DB834D}" type="sibTrans" cxnId="{C3FDA623-70DD-4B6C-B3F6-3009B66D3F41}">
      <dgm:prSet/>
      <dgm:spPr/>
      <dgm:t>
        <a:bodyPr/>
        <a:lstStyle/>
        <a:p>
          <a:endParaRPr lang="en-GB"/>
        </a:p>
      </dgm:t>
    </dgm:pt>
    <dgm:pt modelId="{CE025A41-5394-425E-87E2-0962282A83A4}">
      <dgm:prSet phldrT="[Text]"/>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endParaRPr lang="en-GB" dirty="0">
            <a:solidFill>
              <a:schemeClr val="accent2"/>
            </a:solidFill>
          </a:endParaRPr>
        </a:p>
      </dgm:t>
    </dgm:pt>
    <dgm:pt modelId="{8F5D3AF1-5E5A-42F9-8264-609DB2A682FE}" type="parTrans" cxnId="{B52FDBAD-9A63-403B-BDD3-1A53D683CEB9}">
      <dgm:prSet/>
      <dgm:spPr/>
      <dgm:t>
        <a:bodyPr/>
        <a:lstStyle/>
        <a:p>
          <a:endParaRPr lang="en-GB"/>
        </a:p>
      </dgm:t>
    </dgm:pt>
    <dgm:pt modelId="{4C81F798-6535-4AC1-8CFC-8C697F4D019A}" type="sibTrans" cxnId="{B52FDBAD-9A63-403B-BDD3-1A53D683CEB9}">
      <dgm:prSet/>
      <dgm:spPr/>
      <dgm:t>
        <a:bodyPr/>
        <a:lstStyle/>
        <a:p>
          <a:endParaRPr lang="en-GB"/>
        </a:p>
      </dgm:t>
    </dgm:pt>
    <dgm:pt modelId="{D3F2FB9E-4E33-40E8-9ACA-B6A59EDEBBB0}">
      <dgm:prSet phldrT="[Text]"/>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n-GB" dirty="0">
              <a:solidFill>
                <a:schemeClr val="accent2"/>
              </a:solidFill>
            </a:rPr>
            <a:t>Safety features, construction, back up power supply</a:t>
          </a:r>
        </a:p>
      </dgm:t>
    </dgm:pt>
    <dgm:pt modelId="{E9A62115-30D9-4B57-9F52-C22A3DD95F20}" type="parTrans" cxnId="{742284A9-CEFB-4555-81C5-8BA77FEE0E69}">
      <dgm:prSet/>
      <dgm:spPr/>
      <dgm:t>
        <a:bodyPr/>
        <a:lstStyle/>
        <a:p>
          <a:endParaRPr lang="en-GB"/>
        </a:p>
      </dgm:t>
    </dgm:pt>
    <dgm:pt modelId="{B1C8714C-69DC-488B-8280-7FFC12C1CCFD}" type="sibTrans" cxnId="{742284A9-CEFB-4555-81C5-8BA77FEE0E69}">
      <dgm:prSet/>
      <dgm:spPr/>
      <dgm:t>
        <a:bodyPr/>
        <a:lstStyle/>
        <a:p>
          <a:endParaRPr lang="en-GB"/>
        </a:p>
      </dgm:t>
    </dgm:pt>
    <dgm:pt modelId="{D0242034-6AB8-44F3-A2F7-57CE226F359D}">
      <dgm:prSet phldrT="[Text]"/>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endParaRPr lang="en-GB" dirty="0">
            <a:solidFill>
              <a:schemeClr val="accent2"/>
            </a:solidFill>
          </a:endParaRPr>
        </a:p>
      </dgm:t>
    </dgm:pt>
    <dgm:pt modelId="{52D03107-BD96-4B21-943B-3430DA572DA0}" type="parTrans" cxnId="{027B4CC9-A0D8-42CC-9A88-3B11662DAD6F}">
      <dgm:prSet/>
      <dgm:spPr/>
      <dgm:t>
        <a:bodyPr/>
        <a:lstStyle/>
        <a:p>
          <a:endParaRPr lang="en-GB"/>
        </a:p>
      </dgm:t>
    </dgm:pt>
    <dgm:pt modelId="{11473A41-3845-4C6D-952A-D10743822B56}" type="sibTrans" cxnId="{027B4CC9-A0D8-42CC-9A88-3B11662DAD6F}">
      <dgm:prSet/>
      <dgm:spPr/>
      <dgm:t>
        <a:bodyPr/>
        <a:lstStyle/>
        <a:p>
          <a:endParaRPr lang="en-GB"/>
        </a:p>
      </dgm:t>
    </dgm:pt>
    <dgm:pt modelId="{465F32C0-3B6B-451A-B3B0-0851DF967CB8}">
      <dgm:prSet phldrT="[Text]"/>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n-GB" dirty="0" err="1">
              <a:solidFill>
                <a:schemeClr val="accent2"/>
              </a:solidFill>
            </a:rPr>
            <a:t>Byproducts</a:t>
          </a:r>
          <a:r>
            <a:rPr lang="en-GB" dirty="0">
              <a:solidFill>
                <a:schemeClr val="accent2"/>
              </a:solidFill>
            </a:rPr>
            <a:t> – Bromate (</a:t>
          </a:r>
          <a:r>
            <a:rPr lang="en-GB" dirty="0" err="1">
              <a:solidFill>
                <a:schemeClr val="accent2"/>
              </a:solidFill>
            </a:rPr>
            <a:t>PCV</a:t>
          </a:r>
          <a:r>
            <a:rPr lang="en-GB" dirty="0">
              <a:solidFill>
                <a:schemeClr val="accent2"/>
              </a:solidFill>
            </a:rPr>
            <a:t> 10 </a:t>
          </a:r>
          <a:r>
            <a:rPr lang="en-GB" baseline="0" dirty="0">
              <a:solidFill>
                <a:schemeClr val="accent2"/>
              </a:solidFill>
              <a:latin typeface="Symbol" panose="05050102010706020507" pitchFamily="18" charset="2"/>
            </a:rPr>
            <a:t>m</a:t>
          </a:r>
          <a:r>
            <a:rPr lang="en-GB" dirty="0">
              <a:solidFill>
                <a:schemeClr val="accent2"/>
              </a:solidFill>
            </a:rPr>
            <a:t>g/l)</a:t>
          </a:r>
        </a:p>
      </dgm:t>
    </dgm:pt>
    <dgm:pt modelId="{CA75C3D0-06F4-4B2D-AFB8-ED91D40D85FF}" type="parTrans" cxnId="{6B46A7C7-8331-4F53-A532-948E5F90C939}">
      <dgm:prSet/>
      <dgm:spPr/>
      <dgm:t>
        <a:bodyPr/>
        <a:lstStyle/>
        <a:p>
          <a:endParaRPr lang="en-GB"/>
        </a:p>
      </dgm:t>
    </dgm:pt>
    <dgm:pt modelId="{D0EA3B99-BA20-4FBE-B3F9-2EB833F5F4E1}" type="sibTrans" cxnId="{6B46A7C7-8331-4F53-A532-948E5F90C939}">
      <dgm:prSet/>
      <dgm:spPr/>
      <dgm:t>
        <a:bodyPr/>
        <a:lstStyle/>
        <a:p>
          <a:endParaRPr lang="en-GB"/>
        </a:p>
      </dgm:t>
    </dgm:pt>
    <dgm:pt modelId="{0569FD2F-A0CE-4C42-AEA4-F5E7CFE41F3A}">
      <dgm:prSet phldrT="[Text]"/>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n-GB" dirty="0">
              <a:solidFill>
                <a:schemeClr val="accent2"/>
              </a:solidFill>
            </a:rPr>
            <a:t>Minimise dose, contact time</a:t>
          </a:r>
        </a:p>
      </dgm:t>
    </dgm:pt>
    <dgm:pt modelId="{BF13C068-2923-4427-B73F-6BBE6AAA84EA}" type="parTrans" cxnId="{2C7754CC-798C-40D5-BB00-0EFD74E2BDB2}">
      <dgm:prSet/>
      <dgm:spPr/>
      <dgm:t>
        <a:bodyPr/>
        <a:lstStyle/>
        <a:p>
          <a:endParaRPr lang="en-GB"/>
        </a:p>
      </dgm:t>
    </dgm:pt>
    <dgm:pt modelId="{8BA3E7A5-85E9-4AA4-A751-86C59D20C241}" type="sibTrans" cxnId="{2C7754CC-798C-40D5-BB00-0EFD74E2BDB2}">
      <dgm:prSet/>
      <dgm:spPr/>
      <dgm:t>
        <a:bodyPr/>
        <a:lstStyle/>
        <a:p>
          <a:endParaRPr lang="en-GB"/>
        </a:p>
      </dgm:t>
    </dgm:pt>
    <dgm:pt modelId="{70A2F7F7-89D5-478E-94EF-B5BCE9E1A8BC}">
      <dgm:prSet phldrT="[Text]"/>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n-GB" dirty="0">
              <a:solidFill>
                <a:schemeClr val="accent2"/>
              </a:solidFill>
            </a:rPr>
            <a:t>Avoid recirculating </a:t>
          </a:r>
          <a:r>
            <a:rPr lang="en-GB" dirty="0" err="1">
              <a:solidFill>
                <a:schemeClr val="accent2"/>
              </a:solidFill>
            </a:rPr>
            <a:t>ozonated</a:t>
          </a:r>
          <a:r>
            <a:rPr lang="en-GB" dirty="0">
              <a:solidFill>
                <a:schemeClr val="accent2"/>
              </a:solidFill>
            </a:rPr>
            <a:t> water</a:t>
          </a:r>
        </a:p>
      </dgm:t>
    </dgm:pt>
    <dgm:pt modelId="{6C8C572C-56AD-418D-B8E6-72AF5826A264}" type="parTrans" cxnId="{0C5DDB31-AF57-4648-800C-7FE80FE0F458}">
      <dgm:prSet/>
      <dgm:spPr/>
      <dgm:t>
        <a:bodyPr/>
        <a:lstStyle/>
        <a:p>
          <a:endParaRPr lang="en-GB"/>
        </a:p>
      </dgm:t>
    </dgm:pt>
    <dgm:pt modelId="{686EA2FC-0F84-44F5-9D46-550BFCADF302}" type="sibTrans" cxnId="{0C5DDB31-AF57-4648-800C-7FE80FE0F458}">
      <dgm:prSet/>
      <dgm:spPr/>
      <dgm:t>
        <a:bodyPr/>
        <a:lstStyle/>
        <a:p>
          <a:endParaRPr lang="en-GB"/>
        </a:p>
      </dgm:t>
    </dgm:pt>
    <dgm:pt modelId="{D4C2B614-0AB4-4767-B21A-D62DA4FE19A1}">
      <dgm:prSet phldrT="[Text]"/>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endParaRPr lang="en-GB" dirty="0">
            <a:solidFill>
              <a:schemeClr val="accent2"/>
            </a:solidFill>
          </a:endParaRPr>
        </a:p>
      </dgm:t>
    </dgm:pt>
    <dgm:pt modelId="{F787E9BF-AC2B-4D6F-8FF0-4DA11F182B9A}" type="parTrans" cxnId="{F196C718-3FF1-4CD2-B805-374ABCE3CB5C}">
      <dgm:prSet/>
      <dgm:spPr/>
      <dgm:t>
        <a:bodyPr/>
        <a:lstStyle/>
        <a:p>
          <a:endParaRPr lang="en-GB"/>
        </a:p>
      </dgm:t>
    </dgm:pt>
    <dgm:pt modelId="{8109A000-9A38-458B-9AED-401FA1114A10}" type="sibTrans" cxnId="{F196C718-3FF1-4CD2-B805-374ABCE3CB5C}">
      <dgm:prSet/>
      <dgm:spPr/>
      <dgm:t>
        <a:bodyPr/>
        <a:lstStyle/>
        <a:p>
          <a:endParaRPr lang="en-GB"/>
        </a:p>
      </dgm:t>
    </dgm:pt>
    <dgm:pt modelId="{ABC8719D-4D32-43EB-8F05-5F169A433B66}">
      <dgm:prSet phldrT="[Text]"/>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n-GB" dirty="0">
              <a:solidFill>
                <a:schemeClr val="accent2"/>
              </a:solidFill>
            </a:rPr>
            <a:t>Need for further disinfection?</a:t>
          </a:r>
        </a:p>
      </dgm:t>
    </dgm:pt>
    <dgm:pt modelId="{8786EAF4-96AE-4262-9E21-994A09AE7A10}" type="parTrans" cxnId="{8F691F03-191A-49A9-A99B-67A60DF7F3FD}">
      <dgm:prSet/>
      <dgm:spPr/>
      <dgm:t>
        <a:bodyPr/>
        <a:lstStyle/>
        <a:p>
          <a:endParaRPr lang="en-GB"/>
        </a:p>
      </dgm:t>
    </dgm:pt>
    <dgm:pt modelId="{3FEE4A35-3FCD-4B26-A1EB-8DC9ECCF0AA7}" type="sibTrans" cxnId="{8F691F03-191A-49A9-A99B-67A60DF7F3FD}">
      <dgm:prSet/>
      <dgm:spPr/>
      <dgm:t>
        <a:bodyPr/>
        <a:lstStyle/>
        <a:p>
          <a:endParaRPr lang="en-GB"/>
        </a:p>
      </dgm:t>
    </dgm:pt>
    <dgm:pt modelId="{802703AF-F225-46FB-9DDE-78B6099AA147}">
      <dgm:prSet phldrT="[Text]"/>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n-GB" dirty="0">
              <a:solidFill>
                <a:schemeClr val="accent2"/>
              </a:solidFill>
            </a:rPr>
            <a:t>Maintenance (</a:t>
          </a:r>
          <a:r>
            <a:rPr lang="en-GB" dirty="0" err="1">
              <a:solidFill>
                <a:schemeClr val="accent2"/>
              </a:solidFill>
            </a:rPr>
            <a:t>O3</a:t>
          </a:r>
          <a:r>
            <a:rPr lang="en-GB" dirty="0">
              <a:solidFill>
                <a:schemeClr val="accent2"/>
              </a:solidFill>
            </a:rPr>
            <a:t> generator, contact tank, destructor)</a:t>
          </a:r>
        </a:p>
      </dgm:t>
    </dgm:pt>
    <dgm:pt modelId="{0F78C25D-09BF-4CF6-AD12-668FA259903F}" type="parTrans" cxnId="{1BB4D388-A71D-4BD9-AF7E-7C3435C7FD53}">
      <dgm:prSet/>
      <dgm:spPr/>
      <dgm:t>
        <a:bodyPr/>
        <a:lstStyle/>
        <a:p>
          <a:endParaRPr lang="en-GB"/>
        </a:p>
      </dgm:t>
    </dgm:pt>
    <dgm:pt modelId="{42F9E9B4-E2F4-4D78-9759-D67D547B2A42}" type="sibTrans" cxnId="{1BB4D388-A71D-4BD9-AF7E-7C3435C7FD53}">
      <dgm:prSet/>
      <dgm:spPr/>
      <dgm:t>
        <a:bodyPr/>
        <a:lstStyle/>
        <a:p>
          <a:endParaRPr lang="en-GB"/>
        </a:p>
      </dgm:t>
    </dgm:pt>
    <dgm:pt modelId="{F0A7710E-DD7E-47DD-BB6F-68CEBF00CEC8}">
      <dgm:prSet phldrT="[Text]"/>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endParaRPr lang="en-GB" dirty="0">
            <a:solidFill>
              <a:schemeClr val="accent2"/>
            </a:solidFill>
          </a:endParaRPr>
        </a:p>
      </dgm:t>
    </dgm:pt>
    <dgm:pt modelId="{B91A3500-18DA-4ACE-A617-90C31C4B58D0}" type="parTrans" cxnId="{D3D68ACD-53B4-4892-8706-FD8E91AF74FF}">
      <dgm:prSet/>
      <dgm:spPr/>
      <dgm:t>
        <a:bodyPr/>
        <a:lstStyle/>
        <a:p>
          <a:endParaRPr lang="en-GB"/>
        </a:p>
      </dgm:t>
    </dgm:pt>
    <dgm:pt modelId="{7785F554-C106-4E2D-860E-0630FB3B0C4B}" type="sibTrans" cxnId="{D3D68ACD-53B4-4892-8706-FD8E91AF74FF}">
      <dgm:prSet/>
      <dgm:spPr/>
      <dgm:t>
        <a:bodyPr/>
        <a:lstStyle/>
        <a:p>
          <a:endParaRPr lang="en-GB"/>
        </a:p>
      </dgm:t>
    </dgm:pt>
    <dgm:pt modelId="{E52CF44A-146F-458C-92F3-825C75C147A4}">
      <dgm:prSet phldrT="[Text]"/>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n-GB" dirty="0">
              <a:solidFill>
                <a:schemeClr val="accent2"/>
              </a:solidFill>
            </a:rPr>
            <a:t>How is residual being monitored? </a:t>
          </a:r>
        </a:p>
      </dgm:t>
    </dgm:pt>
    <dgm:pt modelId="{55D55D3E-7504-4848-A9A3-CC97738FAF4B}" type="parTrans" cxnId="{04D65525-3BBD-488D-AC6D-B98CD6857769}">
      <dgm:prSet/>
      <dgm:spPr/>
      <dgm:t>
        <a:bodyPr/>
        <a:lstStyle/>
        <a:p>
          <a:endParaRPr lang="en-GB"/>
        </a:p>
      </dgm:t>
    </dgm:pt>
    <dgm:pt modelId="{D4BA879D-9DC7-4D62-9CFD-9A15E3DBC646}" type="sibTrans" cxnId="{04D65525-3BBD-488D-AC6D-B98CD6857769}">
      <dgm:prSet/>
      <dgm:spPr/>
      <dgm:t>
        <a:bodyPr/>
        <a:lstStyle/>
        <a:p>
          <a:endParaRPr lang="en-GB"/>
        </a:p>
      </dgm:t>
    </dgm:pt>
    <dgm:pt modelId="{DAB164C7-332A-4858-BC37-2DD04A55F20F}">
      <dgm:prSet phldrT="[Text]"/>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endParaRPr lang="en-GB" dirty="0">
            <a:solidFill>
              <a:schemeClr val="accent2"/>
            </a:solidFill>
          </a:endParaRPr>
        </a:p>
      </dgm:t>
    </dgm:pt>
    <dgm:pt modelId="{A01F4E11-8B77-444A-97C8-46AD98B0AA74}" type="parTrans" cxnId="{AB18D922-72C3-499E-AF80-A0D3F067CB4E}">
      <dgm:prSet/>
      <dgm:spPr/>
      <dgm:t>
        <a:bodyPr/>
        <a:lstStyle/>
        <a:p>
          <a:endParaRPr lang="en-GB"/>
        </a:p>
      </dgm:t>
    </dgm:pt>
    <dgm:pt modelId="{5146CCC5-EDAB-484E-BEDE-EBC9305D21A7}" type="sibTrans" cxnId="{AB18D922-72C3-499E-AF80-A0D3F067CB4E}">
      <dgm:prSet/>
      <dgm:spPr/>
      <dgm:t>
        <a:bodyPr/>
        <a:lstStyle/>
        <a:p>
          <a:endParaRPr lang="en-GB"/>
        </a:p>
      </dgm:t>
    </dgm:pt>
    <dgm:pt modelId="{57A70D67-AEB2-4724-9481-70BC2D2CBA75}" type="pres">
      <dgm:prSet presAssocID="{B1CF6ED1-B115-409D-8727-D612C57DF186}" presName="linear" presStyleCnt="0">
        <dgm:presLayoutVars>
          <dgm:dir/>
          <dgm:resizeHandles val="exact"/>
        </dgm:presLayoutVars>
      </dgm:prSet>
      <dgm:spPr/>
    </dgm:pt>
    <dgm:pt modelId="{1B160DE0-4299-49D9-A842-C865CFF10AF8}" type="pres">
      <dgm:prSet presAssocID="{F4E01486-AB8C-4AEE-A211-212CB0323A25}" presName="comp" presStyleCnt="0"/>
      <dgm:spPr/>
    </dgm:pt>
    <dgm:pt modelId="{9E010587-5630-437D-ACB3-BF859ED3B87A}" type="pres">
      <dgm:prSet presAssocID="{F4E01486-AB8C-4AEE-A211-212CB0323A25}" presName="box" presStyleLbl="node1" presStyleIdx="0" presStyleCnt="1" custLinFactNeighborY="3390"/>
      <dgm:spPr/>
    </dgm:pt>
    <dgm:pt modelId="{569C5370-AC14-474E-BA38-FF79AEF70AB4}" type="pres">
      <dgm:prSet presAssocID="{F4E01486-AB8C-4AEE-A211-212CB0323A25}" presName="img" presStyleLbl="fgImgPlace1" presStyleIdx="0" presStyleCnt="1" custScaleX="108333" custScaleY="52966" custLinFactNeighborX="-7917" custLinFactNeighborY="0"/>
      <dgm:spPr>
        <a:blipFill>
          <a:blip xmlns:r="http://schemas.openxmlformats.org/officeDocument/2006/relationships" r:embed="rId1">
            <a:extLst>
              <a:ext uri="{28A0092B-C50C-407E-A947-70E740481C1C}">
                <a14:useLocalDpi xmlns:a14="http://schemas.microsoft.com/office/drawing/2010/main" val="0"/>
              </a:ext>
            </a:extLst>
          </a:blip>
          <a:srcRect/>
          <a:stretch>
            <a:fillRect l="-15000" r="-15000"/>
          </a:stretch>
        </a:blipFill>
      </dgm:spPr>
    </dgm:pt>
    <dgm:pt modelId="{D648E922-74FC-4D3F-B620-282C77D7AB70}" type="pres">
      <dgm:prSet presAssocID="{F4E01486-AB8C-4AEE-A211-212CB0323A25}" presName="text" presStyleLbl="node1" presStyleIdx="0" presStyleCnt="1">
        <dgm:presLayoutVars>
          <dgm:bulletEnabled val="1"/>
        </dgm:presLayoutVars>
      </dgm:prSet>
      <dgm:spPr/>
    </dgm:pt>
  </dgm:ptLst>
  <dgm:cxnLst>
    <dgm:cxn modelId="{8F691F03-191A-49A9-A99B-67A60DF7F3FD}" srcId="{F4E01486-AB8C-4AEE-A211-212CB0323A25}" destId="{ABC8719D-4D32-43EB-8F05-5F169A433B66}" srcOrd="11" destOrd="0" parTransId="{8786EAF4-96AE-4262-9E21-994A09AE7A10}" sibTransId="{3FEE4A35-3FCD-4B26-A1EB-8DC9ECCF0AA7}"/>
    <dgm:cxn modelId="{1E53300A-3360-4775-AF26-B0CFE2EA305F}" type="presOf" srcId="{F0A7710E-DD7E-47DD-BB6F-68CEBF00CEC8}" destId="{9E010587-5630-437D-ACB3-BF859ED3B87A}" srcOrd="0" destOrd="8" presId="urn:microsoft.com/office/officeart/2005/8/layout/vList4"/>
    <dgm:cxn modelId="{0FCE980C-BC97-43CC-AC09-6F278E184BB2}" type="presOf" srcId="{802703AF-F225-46FB-9DDE-78B6099AA147}" destId="{9E010587-5630-437D-ACB3-BF859ED3B87A}" srcOrd="0" destOrd="9" presId="urn:microsoft.com/office/officeart/2005/8/layout/vList4"/>
    <dgm:cxn modelId="{8AD71811-F5B7-4D81-A222-F75E5E70F850}" type="presOf" srcId="{B1CF6ED1-B115-409D-8727-D612C57DF186}" destId="{57A70D67-AEB2-4724-9481-70BC2D2CBA75}" srcOrd="0" destOrd="0" presId="urn:microsoft.com/office/officeart/2005/8/layout/vList4"/>
    <dgm:cxn modelId="{205AE011-EAD2-4934-9789-D9C896E3DA4E}" type="presOf" srcId="{8F9E0DED-74C9-4E78-9A56-175B32D57C42}" destId="{D648E922-74FC-4D3F-B620-282C77D7AB70}" srcOrd="1" destOrd="1" presId="urn:microsoft.com/office/officeart/2005/8/layout/vList4"/>
    <dgm:cxn modelId="{F196C718-3FF1-4CD2-B805-374ABCE3CB5C}" srcId="{465F32C0-3B6B-451A-B3B0-0851DF967CB8}" destId="{D4C2B614-0AB4-4767-B21A-D62DA4FE19A1}" srcOrd="2" destOrd="0" parTransId="{F787E9BF-AC2B-4D6F-8FF0-4DA11F182B9A}" sibTransId="{8109A000-9A38-458B-9AED-401FA1114A10}"/>
    <dgm:cxn modelId="{AB18D922-72C3-499E-AF80-A0D3F067CB4E}" srcId="{F4E01486-AB8C-4AEE-A211-212CB0323A25}" destId="{DAB164C7-332A-4858-BC37-2DD04A55F20F}" srcOrd="3" destOrd="0" parTransId="{A01F4E11-8B77-444A-97C8-46AD98B0AA74}" sibTransId="{5146CCC5-EDAB-484E-BEDE-EBC9305D21A7}"/>
    <dgm:cxn modelId="{C3FDA623-70DD-4B6C-B3F6-3009B66D3F41}" srcId="{F4E01486-AB8C-4AEE-A211-212CB0323A25}" destId="{D2B74B93-15AF-41A1-BC81-4AF015AA17EB}" srcOrd="2" destOrd="0" parTransId="{9D4B9570-FD38-45B2-BCE5-06F7DD8D5538}" sibTransId="{CB7EF609-7477-4078-B34E-D41021DB834D}"/>
    <dgm:cxn modelId="{04D65525-3BBD-488D-AC6D-B98CD6857769}" srcId="{F4E01486-AB8C-4AEE-A211-212CB0323A25}" destId="{E52CF44A-146F-458C-92F3-825C75C147A4}" srcOrd="4" destOrd="0" parTransId="{55D55D3E-7504-4848-A9A3-CC97738FAF4B}" sibTransId="{D4BA879D-9DC7-4D62-9CFD-9A15E3DBC646}"/>
    <dgm:cxn modelId="{7F8C6727-F923-46AF-9FF4-845F450E147C}" type="presOf" srcId="{465F32C0-3B6B-451A-B3B0-0851DF967CB8}" destId="{9E010587-5630-437D-ACB3-BF859ED3B87A}" srcOrd="0" destOrd="11" presId="urn:microsoft.com/office/officeart/2005/8/layout/vList4"/>
    <dgm:cxn modelId="{0C5DDB31-AF57-4648-800C-7FE80FE0F458}" srcId="{465F32C0-3B6B-451A-B3B0-0851DF967CB8}" destId="{70A2F7F7-89D5-478E-94EF-B5BCE9E1A8BC}" srcOrd="1" destOrd="0" parTransId="{6C8C572C-56AD-418D-B8E6-72AF5826A264}" sibTransId="{686EA2FC-0F84-44F5-9D46-550BFCADF302}"/>
    <dgm:cxn modelId="{E1F4BD32-C33E-414B-84BE-8F9C03F8CA52}" type="presOf" srcId="{DAB164C7-332A-4858-BC37-2DD04A55F20F}" destId="{D648E922-74FC-4D3F-B620-282C77D7AB70}" srcOrd="1" destOrd="4" presId="urn:microsoft.com/office/officeart/2005/8/layout/vList4"/>
    <dgm:cxn modelId="{A73C3636-8AAD-4AD8-B864-E4CFB3E23A78}" type="presOf" srcId="{78B82B33-4D53-462E-B6F5-06064253C13B}" destId="{D648E922-74FC-4D3F-B620-282C77D7AB70}" srcOrd="1" destOrd="2" presId="urn:microsoft.com/office/officeart/2005/8/layout/vList4"/>
    <dgm:cxn modelId="{6A05623F-B786-423B-8AD7-9BEB87674AF2}" type="presOf" srcId="{465F32C0-3B6B-451A-B3B0-0851DF967CB8}" destId="{D648E922-74FC-4D3F-B620-282C77D7AB70}" srcOrd="1" destOrd="11" presId="urn:microsoft.com/office/officeart/2005/8/layout/vList4"/>
    <dgm:cxn modelId="{373D6D40-2686-415E-8955-FD9E633F135D}" type="presOf" srcId="{F4E01486-AB8C-4AEE-A211-212CB0323A25}" destId="{9E010587-5630-437D-ACB3-BF859ED3B87A}" srcOrd="0" destOrd="0" presId="urn:microsoft.com/office/officeart/2005/8/layout/vList4"/>
    <dgm:cxn modelId="{BAB31163-8F62-48B9-BE12-8BC05DECFDF3}" type="presOf" srcId="{0569FD2F-A0CE-4C42-AEA4-F5E7CFE41F3A}" destId="{9E010587-5630-437D-ACB3-BF859ED3B87A}" srcOrd="0" destOrd="12" presId="urn:microsoft.com/office/officeart/2005/8/layout/vList4"/>
    <dgm:cxn modelId="{55786763-E330-4CF3-972B-2C925DC00419}" type="presOf" srcId="{0569FD2F-A0CE-4C42-AEA4-F5E7CFE41F3A}" destId="{D648E922-74FC-4D3F-B620-282C77D7AB70}" srcOrd="1" destOrd="12" presId="urn:microsoft.com/office/officeart/2005/8/layout/vList4"/>
    <dgm:cxn modelId="{01D45D67-FF43-49A4-84DA-0EA0E9FDB697}" srcId="{B1CF6ED1-B115-409D-8727-D612C57DF186}" destId="{F4E01486-AB8C-4AEE-A211-212CB0323A25}" srcOrd="0" destOrd="0" parTransId="{9A34087A-49B2-4104-B9A3-5E8C3AA62C49}" sibTransId="{6B99941B-0E72-42EA-B7C7-3928AF8FF5D1}"/>
    <dgm:cxn modelId="{457AFD47-03F8-4BFD-BD00-DD8916F2FA83}" type="presOf" srcId="{ABC8719D-4D32-43EB-8F05-5F169A433B66}" destId="{9E010587-5630-437D-ACB3-BF859ED3B87A}" srcOrd="0" destOrd="15" presId="urn:microsoft.com/office/officeart/2005/8/layout/vList4"/>
    <dgm:cxn modelId="{45044F6B-70E7-46BE-B765-61D46A14C5D1}" type="presOf" srcId="{D2B74B93-15AF-41A1-BC81-4AF015AA17EB}" destId="{9E010587-5630-437D-ACB3-BF859ED3B87A}" srcOrd="0" destOrd="3" presId="urn:microsoft.com/office/officeart/2005/8/layout/vList4"/>
    <dgm:cxn modelId="{C4036670-6620-474D-9FCC-F7FE765A4CA2}" type="presOf" srcId="{CE025A41-5394-425E-87E2-0962282A83A4}" destId="{D648E922-74FC-4D3F-B620-282C77D7AB70}" srcOrd="1" destOrd="6" presId="urn:microsoft.com/office/officeart/2005/8/layout/vList4"/>
    <dgm:cxn modelId="{192A5F72-0FC8-4F3F-A5CC-D4526C38F754}" type="presOf" srcId="{D3F2FB9E-4E33-40E8-9ACA-B6A59EDEBBB0}" destId="{D648E922-74FC-4D3F-B620-282C77D7AB70}" srcOrd="1" destOrd="7" presId="urn:microsoft.com/office/officeart/2005/8/layout/vList4"/>
    <dgm:cxn modelId="{BDC7EA72-5625-403F-B994-3DD22816E7E4}" type="presOf" srcId="{70A2F7F7-89D5-478E-94EF-B5BCE9E1A8BC}" destId="{9E010587-5630-437D-ACB3-BF859ED3B87A}" srcOrd="0" destOrd="13" presId="urn:microsoft.com/office/officeart/2005/8/layout/vList4"/>
    <dgm:cxn modelId="{0BE05E56-7859-428A-A2DE-F4E270F5D0FA}" type="presOf" srcId="{CE025A41-5394-425E-87E2-0962282A83A4}" destId="{9E010587-5630-437D-ACB3-BF859ED3B87A}" srcOrd="0" destOrd="6" presId="urn:microsoft.com/office/officeart/2005/8/layout/vList4"/>
    <dgm:cxn modelId="{F2FDC186-96CF-4C70-A5B3-0D5F42391D27}" type="presOf" srcId="{D4C2B614-0AB4-4767-B21A-D62DA4FE19A1}" destId="{D648E922-74FC-4D3F-B620-282C77D7AB70}" srcOrd="1" destOrd="14" presId="urn:microsoft.com/office/officeart/2005/8/layout/vList4"/>
    <dgm:cxn modelId="{1BB4D388-A71D-4BD9-AF7E-7C3435C7FD53}" srcId="{F4E01486-AB8C-4AEE-A211-212CB0323A25}" destId="{802703AF-F225-46FB-9DDE-78B6099AA147}" srcOrd="8" destOrd="0" parTransId="{0F78C25D-09BF-4CF6-AD12-668FA259903F}" sibTransId="{42F9E9B4-E2F4-4D78-9759-D67D547B2A42}"/>
    <dgm:cxn modelId="{0994338F-914A-444C-AB0F-7FBD55835153}" type="presOf" srcId="{E52CF44A-146F-458C-92F3-825C75C147A4}" destId="{9E010587-5630-437D-ACB3-BF859ED3B87A}" srcOrd="0" destOrd="5" presId="urn:microsoft.com/office/officeart/2005/8/layout/vList4"/>
    <dgm:cxn modelId="{59ECB796-2DA6-4B5C-B75A-5A2EC49CD513}" type="presOf" srcId="{ABC8719D-4D32-43EB-8F05-5F169A433B66}" destId="{D648E922-74FC-4D3F-B620-282C77D7AB70}" srcOrd="1" destOrd="15" presId="urn:microsoft.com/office/officeart/2005/8/layout/vList4"/>
    <dgm:cxn modelId="{1ED7EF9B-AA56-40A4-B1D1-AC3693C6C71D}" type="presOf" srcId="{D3F2FB9E-4E33-40E8-9ACA-B6A59EDEBBB0}" destId="{9E010587-5630-437D-ACB3-BF859ED3B87A}" srcOrd="0" destOrd="7" presId="urn:microsoft.com/office/officeart/2005/8/layout/vList4"/>
    <dgm:cxn modelId="{60C00F9C-354B-45A9-B95A-A9FACC43040E}" type="presOf" srcId="{D2B74B93-15AF-41A1-BC81-4AF015AA17EB}" destId="{D648E922-74FC-4D3F-B620-282C77D7AB70}" srcOrd="1" destOrd="3" presId="urn:microsoft.com/office/officeart/2005/8/layout/vList4"/>
    <dgm:cxn modelId="{798C699C-997F-4C18-97C7-DFF534EA66C3}" type="presOf" srcId="{D0242034-6AB8-44F3-A2F7-57CE226F359D}" destId="{D648E922-74FC-4D3F-B620-282C77D7AB70}" srcOrd="1" destOrd="10" presId="urn:microsoft.com/office/officeart/2005/8/layout/vList4"/>
    <dgm:cxn modelId="{742284A9-CEFB-4555-81C5-8BA77FEE0E69}" srcId="{F4E01486-AB8C-4AEE-A211-212CB0323A25}" destId="{D3F2FB9E-4E33-40E8-9ACA-B6A59EDEBBB0}" srcOrd="6" destOrd="0" parTransId="{E9A62115-30D9-4B57-9F52-C22A3DD95F20}" sibTransId="{B1C8714C-69DC-488B-8280-7FFC12C1CCFD}"/>
    <dgm:cxn modelId="{B52FDBAD-9A63-403B-BDD3-1A53D683CEB9}" srcId="{F4E01486-AB8C-4AEE-A211-212CB0323A25}" destId="{CE025A41-5394-425E-87E2-0962282A83A4}" srcOrd="5" destOrd="0" parTransId="{8F5D3AF1-5E5A-42F9-8264-609DB2A682FE}" sibTransId="{4C81F798-6535-4AC1-8CFC-8C697F4D019A}"/>
    <dgm:cxn modelId="{C6007EB0-6CB2-4760-BBF3-BF437CB88108}" type="presOf" srcId="{802703AF-F225-46FB-9DDE-78B6099AA147}" destId="{D648E922-74FC-4D3F-B620-282C77D7AB70}" srcOrd="1" destOrd="9" presId="urn:microsoft.com/office/officeart/2005/8/layout/vList4"/>
    <dgm:cxn modelId="{250704B4-9589-4178-BA0E-4FD761B18B6F}" type="presOf" srcId="{D4C2B614-0AB4-4767-B21A-D62DA4FE19A1}" destId="{9E010587-5630-437D-ACB3-BF859ED3B87A}" srcOrd="0" destOrd="14" presId="urn:microsoft.com/office/officeart/2005/8/layout/vList4"/>
    <dgm:cxn modelId="{63651FB6-B1B2-4704-B3B4-8699ECEAAD1B}" type="presOf" srcId="{8F9E0DED-74C9-4E78-9A56-175B32D57C42}" destId="{9E010587-5630-437D-ACB3-BF859ED3B87A}" srcOrd="0" destOrd="1" presId="urn:microsoft.com/office/officeart/2005/8/layout/vList4"/>
    <dgm:cxn modelId="{C28A37B6-D093-4843-960B-9704D32F112C}" type="presOf" srcId="{DAB164C7-332A-4858-BC37-2DD04A55F20F}" destId="{9E010587-5630-437D-ACB3-BF859ED3B87A}" srcOrd="0" destOrd="4" presId="urn:microsoft.com/office/officeart/2005/8/layout/vList4"/>
    <dgm:cxn modelId="{6B46A7C7-8331-4F53-A532-948E5F90C939}" srcId="{F4E01486-AB8C-4AEE-A211-212CB0323A25}" destId="{465F32C0-3B6B-451A-B3B0-0851DF967CB8}" srcOrd="10" destOrd="0" parTransId="{CA75C3D0-06F4-4B2D-AFB8-ED91D40D85FF}" sibTransId="{D0EA3B99-BA20-4FBE-B3F9-2EB833F5F4E1}"/>
    <dgm:cxn modelId="{0A232AC9-38DD-4097-8FF9-8CEBFFA31657}" type="presOf" srcId="{F4E01486-AB8C-4AEE-A211-212CB0323A25}" destId="{D648E922-74FC-4D3F-B620-282C77D7AB70}" srcOrd="1" destOrd="0" presId="urn:microsoft.com/office/officeart/2005/8/layout/vList4"/>
    <dgm:cxn modelId="{027B4CC9-A0D8-42CC-9A88-3B11662DAD6F}" srcId="{F4E01486-AB8C-4AEE-A211-212CB0323A25}" destId="{D0242034-6AB8-44F3-A2F7-57CE226F359D}" srcOrd="9" destOrd="0" parTransId="{52D03107-BD96-4B21-943B-3430DA572DA0}" sibTransId="{11473A41-3845-4C6D-952A-D10743822B56}"/>
    <dgm:cxn modelId="{2C7754CC-798C-40D5-BB00-0EFD74E2BDB2}" srcId="{465F32C0-3B6B-451A-B3B0-0851DF967CB8}" destId="{0569FD2F-A0CE-4C42-AEA4-F5E7CFE41F3A}" srcOrd="0" destOrd="0" parTransId="{BF13C068-2923-4427-B73F-6BBE6AAA84EA}" sibTransId="{8BA3E7A5-85E9-4AA4-A751-86C59D20C241}"/>
    <dgm:cxn modelId="{D3D68ACD-53B4-4892-8706-FD8E91AF74FF}" srcId="{F4E01486-AB8C-4AEE-A211-212CB0323A25}" destId="{F0A7710E-DD7E-47DD-BB6F-68CEBF00CEC8}" srcOrd="7" destOrd="0" parTransId="{B91A3500-18DA-4ACE-A617-90C31C4B58D0}" sibTransId="{7785F554-C106-4E2D-860E-0630FB3B0C4B}"/>
    <dgm:cxn modelId="{8B2FBAD1-3BCA-4ECC-985F-D430E211CA15}" type="presOf" srcId="{D0242034-6AB8-44F3-A2F7-57CE226F359D}" destId="{9E010587-5630-437D-ACB3-BF859ED3B87A}" srcOrd="0" destOrd="10" presId="urn:microsoft.com/office/officeart/2005/8/layout/vList4"/>
    <dgm:cxn modelId="{299DABD7-64BD-4AF9-9F91-83C57B0F71CC}" type="presOf" srcId="{E52CF44A-146F-458C-92F3-825C75C147A4}" destId="{D648E922-74FC-4D3F-B620-282C77D7AB70}" srcOrd="1" destOrd="5" presId="urn:microsoft.com/office/officeart/2005/8/layout/vList4"/>
    <dgm:cxn modelId="{7DA4C3F0-B624-4B2E-8B81-F388B671BEEB}" srcId="{F4E01486-AB8C-4AEE-A211-212CB0323A25}" destId="{8F9E0DED-74C9-4E78-9A56-175B32D57C42}" srcOrd="0" destOrd="0" parTransId="{36CECE10-7EDD-4F40-B326-94E62D746A63}" sibTransId="{C3E73FB8-A3F5-4427-BB90-21AE3421AAFC}"/>
    <dgm:cxn modelId="{B01766FA-744E-47AE-8F9D-7C2A2D1AAE65}" type="presOf" srcId="{70A2F7F7-89D5-478E-94EF-B5BCE9E1A8BC}" destId="{D648E922-74FC-4D3F-B620-282C77D7AB70}" srcOrd="1" destOrd="13" presId="urn:microsoft.com/office/officeart/2005/8/layout/vList4"/>
    <dgm:cxn modelId="{ED5EBCFA-EDBF-4FF2-81AC-66528C62F2DB}" srcId="{F4E01486-AB8C-4AEE-A211-212CB0323A25}" destId="{78B82B33-4D53-462E-B6F5-06064253C13B}" srcOrd="1" destOrd="0" parTransId="{CFC1D185-0587-46E5-AF95-BE130BB2292A}" sibTransId="{E0EA36E3-9D99-477E-BDA5-399AE74CA3EC}"/>
    <dgm:cxn modelId="{3F7449FC-D13D-42E3-9E42-888613888D16}" type="presOf" srcId="{78B82B33-4D53-462E-B6F5-06064253C13B}" destId="{9E010587-5630-437D-ACB3-BF859ED3B87A}" srcOrd="0" destOrd="2" presId="urn:microsoft.com/office/officeart/2005/8/layout/vList4"/>
    <dgm:cxn modelId="{BD6CAEFC-EA8B-4D94-B6F7-1957115D549F}" type="presOf" srcId="{F0A7710E-DD7E-47DD-BB6F-68CEBF00CEC8}" destId="{D648E922-74FC-4D3F-B620-282C77D7AB70}" srcOrd="1" destOrd="8" presId="urn:microsoft.com/office/officeart/2005/8/layout/vList4"/>
    <dgm:cxn modelId="{FC99A918-0ABB-40F3-9A2B-25009F3312EB}" type="presParOf" srcId="{57A70D67-AEB2-4724-9481-70BC2D2CBA75}" destId="{1B160DE0-4299-49D9-A842-C865CFF10AF8}" srcOrd="0" destOrd="0" presId="urn:microsoft.com/office/officeart/2005/8/layout/vList4"/>
    <dgm:cxn modelId="{982FA507-130A-4CEC-A2E2-C3D18E5D9B34}" type="presParOf" srcId="{1B160DE0-4299-49D9-A842-C865CFF10AF8}" destId="{9E010587-5630-437D-ACB3-BF859ED3B87A}" srcOrd="0" destOrd="0" presId="urn:microsoft.com/office/officeart/2005/8/layout/vList4"/>
    <dgm:cxn modelId="{44BF44C8-25FD-4491-8246-DC7DDBB9B4D9}" type="presParOf" srcId="{1B160DE0-4299-49D9-A842-C865CFF10AF8}" destId="{569C5370-AC14-474E-BA38-FF79AEF70AB4}" srcOrd="1" destOrd="0" presId="urn:microsoft.com/office/officeart/2005/8/layout/vList4"/>
    <dgm:cxn modelId="{BB8D4A3B-4501-4592-9F9A-A66402331644}" type="presParOf" srcId="{1B160DE0-4299-49D9-A842-C865CFF10AF8}" destId="{D648E922-74FC-4D3F-B620-282C77D7AB70}" srcOrd="2" destOrd="0" presId="urn:microsoft.com/office/officeart/2005/8/layout/vList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27EBB6F-39A2-4107-BA62-0FCAD7AB1FD0}">
      <dsp:nvSpPr>
        <dsp:cNvPr id="0" name=""/>
        <dsp:cNvSpPr/>
      </dsp:nvSpPr>
      <dsp:spPr>
        <a:xfrm>
          <a:off x="0" y="0"/>
          <a:ext cx="8640960" cy="4248472"/>
        </a:xfrm>
        <a:prstGeom prst="roundRect">
          <a:avLst>
            <a:gd name="adj" fmla="val 10000"/>
          </a:avLst>
        </a:prstGeom>
        <a:gradFill rotWithShape="0">
          <a:gsLst>
            <a:gs pos="0">
              <a:schemeClr val="accent5">
                <a:hueOff val="0"/>
                <a:satOff val="0"/>
                <a:lumOff val="0"/>
                <a:alphaOff val="0"/>
                <a:tint val="50000"/>
                <a:satMod val="300000"/>
              </a:schemeClr>
            </a:gs>
            <a:gs pos="35000">
              <a:schemeClr val="accent5">
                <a:hueOff val="0"/>
                <a:satOff val="0"/>
                <a:lumOff val="0"/>
                <a:alphaOff val="0"/>
                <a:tint val="37000"/>
                <a:satMod val="300000"/>
              </a:schemeClr>
            </a:gs>
            <a:gs pos="100000">
              <a:schemeClr val="accent5">
                <a:hueOff val="0"/>
                <a:satOff val="0"/>
                <a:lumOff val="0"/>
                <a:alphaOff val="0"/>
                <a:tint val="15000"/>
                <a:satMod val="350000"/>
              </a:schemeClr>
            </a:gs>
          </a:gsLst>
          <a:lin ang="16200000" scaled="1"/>
        </a:gradFill>
        <a:ln>
          <a:noFill/>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0">
          <a:scrgbClr r="0" g="0" b="0"/>
        </a:lnRef>
        <a:fillRef idx="2">
          <a:scrgbClr r="0" g="0" b="0"/>
        </a:fillRef>
        <a:effectRef idx="1">
          <a:scrgbClr r="0" g="0" b="0"/>
        </a:effectRef>
        <a:fontRef idx="minor">
          <a:schemeClr val="dk1"/>
        </a:fontRef>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endParaRPr lang="en-GB" sz="2200" kern="1200" dirty="0">
            <a:solidFill>
              <a:schemeClr val="accent2"/>
            </a:solidFill>
          </a:endParaRPr>
        </a:p>
        <a:p>
          <a:pPr marL="171450" lvl="1" indent="-171450" algn="l" defTabSz="755650">
            <a:lnSpc>
              <a:spcPct val="90000"/>
            </a:lnSpc>
            <a:spcBef>
              <a:spcPct val="0"/>
            </a:spcBef>
            <a:spcAft>
              <a:spcPct val="15000"/>
            </a:spcAft>
            <a:buChar char="•"/>
          </a:pPr>
          <a:r>
            <a:rPr lang="en-GB" sz="1700" kern="1200" dirty="0">
              <a:solidFill>
                <a:schemeClr val="accent2"/>
              </a:solidFill>
            </a:rPr>
            <a:t>Short-lived form of oxygen</a:t>
          </a:r>
        </a:p>
        <a:p>
          <a:pPr marL="171450" lvl="1" indent="-171450" algn="l" defTabSz="755650">
            <a:lnSpc>
              <a:spcPct val="90000"/>
            </a:lnSpc>
            <a:spcBef>
              <a:spcPct val="0"/>
            </a:spcBef>
            <a:spcAft>
              <a:spcPct val="15000"/>
            </a:spcAft>
            <a:buChar char="•"/>
          </a:pPr>
          <a:endParaRPr lang="en-GB" sz="1700" kern="1200" dirty="0">
            <a:solidFill>
              <a:schemeClr val="accent2"/>
            </a:solidFill>
          </a:endParaRPr>
        </a:p>
        <a:p>
          <a:pPr marL="171450" lvl="1" indent="-171450" algn="l" defTabSz="755650">
            <a:lnSpc>
              <a:spcPct val="90000"/>
            </a:lnSpc>
            <a:spcBef>
              <a:spcPct val="0"/>
            </a:spcBef>
            <a:spcAft>
              <a:spcPct val="15000"/>
            </a:spcAft>
            <a:buChar char="•"/>
          </a:pPr>
          <a:r>
            <a:rPr lang="en-GB" sz="1700" kern="1200" dirty="0">
              <a:solidFill>
                <a:schemeClr val="accent2"/>
              </a:solidFill>
            </a:rPr>
            <a:t>Generated onsite</a:t>
          </a:r>
        </a:p>
        <a:p>
          <a:pPr marL="171450" lvl="1" indent="-171450" algn="l" defTabSz="755650">
            <a:lnSpc>
              <a:spcPct val="90000"/>
            </a:lnSpc>
            <a:spcBef>
              <a:spcPct val="0"/>
            </a:spcBef>
            <a:spcAft>
              <a:spcPct val="15000"/>
            </a:spcAft>
            <a:buChar char="•"/>
          </a:pPr>
          <a:endParaRPr lang="en-GB" sz="1700" kern="1200" dirty="0">
            <a:solidFill>
              <a:schemeClr val="accent2"/>
            </a:solidFill>
          </a:endParaRPr>
        </a:p>
        <a:p>
          <a:pPr marL="171450" lvl="1" indent="-171450" algn="l" defTabSz="755650">
            <a:lnSpc>
              <a:spcPct val="90000"/>
            </a:lnSpc>
            <a:spcBef>
              <a:spcPct val="0"/>
            </a:spcBef>
            <a:spcAft>
              <a:spcPct val="15000"/>
            </a:spcAft>
            <a:buChar char="•"/>
          </a:pPr>
          <a:r>
            <a:rPr lang="en-GB" sz="1700" kern="1200" dirty="0">
              <a:solidFill>
                <a:schemeClr val="accent2"/>
              </a:solidFill>
            </a:rPr>
            <a:t>Powerful oxidant and disinfectant, highly toxic</a:t>
          </a:r>
        </a:p>
        <a:p>
          <a:pPr marL="171450" lvl="1" indent="-171450" algn="l" defTabSz="755650">
            <a:lnSpc>
              <a:spcPct val="90000"/>
            </a:lnSpc>
            <a:spcBef>
              <a:spcPct val="0"/>
            </a:spcBef>
            <a:spcAft>
              <a:spcPct val="15000"/>
            </a:spcAft>
            <a:buChar char="•"/>
          </a:pPr>
          <a:endParaRPr lang="en-GB" sz="1700" kern="1200" dirty="0">
            <a:solidFill>
              <a:schemeClr val="accent2"/>
            </a:solidFill>
          </a:endParaRPr>
        </a:p>
        <a:p>
          <a:pPr marL="171450" lvl="1" indent="-171450" algn="l" defTabSz="755650">
            <a:lnSpc>
              <a:spcPct val="90000"/>
            </a:lnSpc>
            <a:spcBef>
              <a:spcPct val="0"/>
            </a:spcBef>
            <a:spcAft>
              <a:spcPct val="15000"/>
            </a:spcAft>
            <a:buChar char="•"/>
          </a:pPr>
          <a:r>
            <a:rPr lang="en-GB" sz="1700" kern="1200" dirty="0">
              <a:solidFill>
                <a:schemeClr val="accent2"/>
              </a:solidFill>
            </a:rPr>
            <a:t>Effective against bacteria and Crypto</a:t>
          </a:r>
        </a:p>
        <a:p>
          <a:pPr marL="171450" lvl="1" indent="-171450" algn="l" defTabSz="755650">
            <a:lnSpc>
              <a:spcPct val="90000"/>
            </a:lnSpc>
            <a:spcBef>
              <a:spcPct val="0"/>
            </a:spcBef>
            <a:spcAft>
              <a:spcPct val="15000"/>
            </a:spcAft>
            <a:buChar char="•"/>
          </a:pPr>
          <a:endParaRPr lang="en-GB" sz="1700" kern="1200" dirty="0">
            <a:solidFill>
              <a:schemeClr val="accent2"/>
            </a:solidFill>
          </a:endParaRPr>
        </a:p>
        <a:p>
          <a:pPr marL="171450" lvl="1" indent="-171450" algn="l" defTabSz="755650">
            <a:lnSpc>
              <a:spcPct val="90000"/>
            </a:lnSpc>
            <a:spcBef>
              <a:spcPct val="0"/>
            </a:spcBef>
            <a:spcAft>
              <a:spcPct val="15000"/>
            </a:spcAft>
            <a:buChar char="•"/>
          </a:pPr>
          <a:r>
            <a:rPr lang="en-GB" sz="1700" kern="1200" dirty="0">
              <a:solidFill>
                <a:schemeClr val="accent2"/>
              </a:solidFill>
            </a:rPr>
            <a:t>Can break down large organic molecules (e.g. pesticides )</a:t>
          </a:r>
        </a:p>
        <a:p>
          <a:pPr marL="342900" lvl="2" indent="-171450" algn="l" defTabSz="755650">
            <a:lnSpc>
              <a:spcPct val="90000"/>
            </a:lnSpc>
            <a:spcBef>
              <a:spcPct val="0"/>
            </a:spcBef>
            <a:spcAft>
              <a:spcPct val="15000"/>
            </a:spcAft>
            <a:buChar char="•"/>
          </a:pPr>
          <a:endParaRPr lang="en-GB" sz="1700" kern="1200" dirty="0">
            <a:solidFill>
              <a:schemeClr val="accent2"/>
            </a:solidFill>
          </a:endParaRPr>
        </a:p>
        <a:p>
          <a:pPr marL="171450" lvl="1" indent="-171450" algn="l" defTabSz="755650">
            <a:lnSpc>
              <a:spcPct val="90000"/>
            </a:lnSpc>
            <a:spcBef>
              <a:spcPct val="0"/>
            </a:spcBef>
            <a:spcAft>
              <a:spcPct val="15000"/>
            </a:spcAft>
            <a:buChar char="•"/>
          </a:pPr>
          <a:r>
            <a:rPr lang="en-GB" sz="1700" kern="1200" dirty="0">
              <a:solidFill>
                <a:schemeClr val="accent2"/>
              </a:solidFill>
            </a:rPr>
            <a:t>Costly to use and manage</a:t>
          </a:r>
        </a:p>
        <a:p>
          <a:pPr marL="171450" lvl="1" indent="-171450" algn="l" defTabSz="755650">
            <a:lnSpc>
              <a:spcPct val="90000"/>
            </a:lnSpc>
            <a:spcBef>
              <a:spcPct val="0"/>
            </a:spcBef>
            <a:spcAft>
              <a:spcPct val="15000"/>
            </a:spcAft>
            <a:buChar char="•"/>
          </a:pPr>
          <a:endParaRPr lang="en-GB" sz="1700" kern="1200" dirty="0">
            <a:solidFill>
              <a:schemeClr val="accent2"/>
            </a:solidFill>
          </a:endParaRPr>
        </a:p>
        <a:p>
          <a:pPr marL="171450" lvl="1" indent="-171450" algn="l" defTabSz="755650">
            <a:lnSpc>
              <a:spcPct val="90000"/>
            </a:lnSpc>
            <a:spcBef>
              <a:spcPct val="0"/>
            </a:spcBef>
            <a:spcAft>
              <a:spcPct val="15000"/>
            </a:spcAft>
            <a:buChar char="•"/>
          </a:pPr>
          <a:r>
            <a:rPr lang="en-GB" sz="1700" kern="1200" dirty="0">
              <a:solidFill>
                <a:schemeClr val="accent2"/>
              </a:solidFill>
            </a:rPr>
            <a:t>No lasting residual</a:t>
          </a:r>
        </a:p>
      </dsp:txBody>
      <dsp:txXfrm>
        <a:off x="2153039" y="0"/>
        <a:ext cx="6487920" cy="4248472"/>
      </dsp:txXfrm>
    </dsp:sp>
    <dsp:sp modelId="{934B266C-633F-4906-962E-B6B66771079B}">
      <dsp:nvSpPr>
        <dsp:cNvPr id="0" name=""/>
        <dsp:cNvSpPr/>
      </dsp:nvSpPr>
      <dsp:spPr>
        <a:xfrm>
          <a:off x="288026" y="1008111"/>
          <a:ext cx="1728192" cy="2232249"/>
        </a:xfrm>
        <a:prstGeom prst="roundRect">
          <a:avLst>
            <a:gd name="adj" fmla="val 10000"/>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l="-6000" r="-6000"/>
          </a:stretch>
        </a:blipFill>
        <a:ln w="9525"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1">
          <a:scrgbClr r="0" g="0" b="0"/>
        </a:fillRef>
        <a:effectRef idx="1">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7D51E43-8673-46A8-B6E6-CE8703E63537}">
      <dsp:nvSpPr>
        <dsp:cNvPr id="0" name=""/>
        <dsp:cNvSpPr/>
      </dsp:nvSpPr>
      <dsp:spPr>
        <a:xfrm>
          <a:off x="0" y="68565"/>
          <a:ext cx="8640960" cy="2022587"/>
        </a:xfrm>
        <a:prstGeom prst="roundRect">
          <a:avLst>
            <a:gd name="adj" fmla="val 10000"/>
          </a:avLst>
        </a:prstGeom>
        <a:solidFill>
          <a:schemeClr val="accent5">
            <a:hueOff val="0"/>
            <a:satOff val="0"/>
            <a:lumOff val="0"/>
            <a:alphaOff val="0"/>
          </a:schemeClr>
        </a:solidFill>
        <a:ln w="25400" cap="flat" cmpd="sng" algn="ctr">
          <a:noFill/>
          <a:prstDash val="solid"/>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endParaRPr lang="en-GB" sz="1700" kern="1200" dirty="0">
            <a:solidFill>
              <a:schemeClr val="accent2"/>
            </a:solidFill>
          </a:endParaRPr>
        </a:p>
        <a:p>
          <a:pPr marL="114300" lvl="1" indent="-114300" algn="l" defTabSz="577850">
            <a:lnSpc>
              <a:spcPct val="90000"/>
            </a:lnSpc>
            <a:spcBef>
              <a:spcPct val="0"/>
            </a:spcBef>
            <a:spcAft>
              <a:spcPct val="15000"/>
            </a:spcAft>
            <a:buChar char="•"/>
          </a:pPr>
          <a:r>
            <a:rPr lang="en-GB" sz="1300" kern="1200" dirty="0" err="1">
              <a:solidFill>
                <a:schemeClr val="accent2"/>
              </a:solidFill>
            </a:rPr>
            <a:t>O3</a:t>
          </a:r>
          <a:r>
            <a:rPr lang="en-GB" sz="1300" kern="1200" dirty="0">
              <a:solidFill>
                <a:schemeClr val="accent2"/>
              </a:solidFill>
            </a:rPr>
            <a:t> is unusual on PWS (cost, complexity, safety)</a:t>
          </a:r>
        </a:p>
        <a:p>
          <a:pPr marL="114300" lvl="1" indent="-114300" algn="l" defTabSz="577850">
            <a:lnSpc>
              <a:spcPct val="90000"/>
            </a:lnSpc>
            <a:spcBef>
              <a:spcPct val="0"/>
            </a:spcBef>
            <a:spcAft>
              <a:spcPct val="15000"/>
            </a:spcAft>
            <a:buChar char="•"/>
          </a:pPr>
          <a:endParaRPr lang="en-GB" sz="1300" kern="1200" dirty="0">
            <a:solidFill>
              <a:schemeClr val="accent2"/>
            </a:solidFill>
          </a:endParaRPr>
        </a:p>
        <a:p>
          <a:pPr marL="114300" lvl="1" indent="-114300" algn="l" defTabSz="577850">
            <a:lnSpc>
              <a:spcPct val="90000"/>
            </a:lnSpc>
            <a:spcBef>
              <a:spcPct val="0"/>
            </a:spcBef>
            <a:spcAft>
              <a:spcPct val="15000"/>
            </a:spcAft>
            <a:buChar char="•"/>
          </a:pPr>
          <a:r>
            <a:rPr lang="en-GB" sz="1300" kern="1200" dirty="0">
              <a:solidFill>
                <a:schemeClr val="accent2"/>
              </a:solidFill>
            </a:rPr>
            <a:t>Air / oxygen needs to be thoroughly cleaned and dried before passing through dielectric.</a:t>
          </a:r>
        </a:p>
        <a:p>
          <a:pPr marL="114300" lvl="1" indent="-114300" algn="l" defTabSz="577850">
            <a:lnSpc>
              <a:spcPct val="90000"/>
            </a:lnSpc>
            <a:spcBef>
              <a:spcPct val="0"/>
            </a:spcBef>
            <a:spcAft>
              <a:spcPct val="15000"/>
            </a:spcAft>
            <a:buChar char="•"/>
          </a:pPr>
          <a:endParaRPr lang="en-GB" sz="1300" kern="1200" dirty="0">
            <a:solidFill>
              <a:schemeClr val="accent2"/>
            </a:solidFill>
          </a:endParaRPr>
        </a:p>
        <a:p>
          <a:pPr marL="114300" lvl="1" indent="-114300" algn="l" defTabSz="577850">
            <a:lnSpc>
              <a:spcPct val="90000"/>
            </a:lnSpc>
            <a:spcBef>
              <a:spcPct val="0"/>
            </a:spcBef>
            <a:spcAft>
              <a:spcPct val="15000"/>
            </a:spcAft>
            <a:buChar char="•"/>
          </a:pPr>
          <a:r>
            <a:rPr lang="en-GB" sz="1300" kern="1200" dirty="0">
              <a:solidFill>
                <a:schemeClr val="accent2"/>
              </a:solidFill>
            </a:rPr>
            <a:t>Usually dosed into water as gas via diffusers in a contact tank</a:t>
          </a:r>
        </a:p>
        <a:p>
          <a:pPr marL="114300" lvl="1" indent="-114300" algn="l" defTabSz="577850">
            <a:lnSpc>
              <a:spcPct val="90000"/>
            </a:lnSpc>
            <a:spcBef>
              <a:spcPct val="0"/>
            </a:spcBef>
            <a:spcAft>
              <a:spcPct val="15000"/>
            </a:spcAft>
            <a:buChar char="•"/>
          </a:pPr>
          <a:endParaRPr lang="en-GB" sz="1300" kern="1200" dirty="0">
            <a:solidFill>
              <a:schemeClr val="accent2"/>
            </a:solidFill>
          </a:endParaRPr>
        </a:p>
        <a:p>
          <a:pPr marL="114300" lvl="1" indent="-114300" algn="l" defTabSz="577850">
            <a:lnSpc>
              <a:spcPct val="90000"/>
            </a:lnSpc>
            <a:spcBef>
              <a:spcPct val="0"/>
            </a:spcBef>
            <a:spcAft>
              <a:spcPct val="15000"/>
            </a:spcAft>
            <a:buChar char="•"/>
          </a:pPr>
          <a:r>
            <a:rPr lang="en-GB" sz="1300" kern="1200" dirty="0">
              <a:solidFill>
                <a:schemeClr val="accent2"/>
              </a:solidFill>
            </a:rPr>
            <a:t>Operates on residual control (Typical </a:t>
          </a:r>
          <a:r>
            <a:rPr lang="en-GB" sz="1300" kern="1200" dirty="0" err="1">
              <a:solidFill>
                <a:schemeClr val="accent2"/>
              </a:solidFill>
            </a:rPr>
            <a:t>0.2mg</a:t>
          </a:r>
          <a:r>
            <a:rPr lang="en-GB" sz="1300" kern="1200" dirty="0">
              <a:solidFill>
                <a:schemeClr val="accent2"/>
              </a:solidFill>
            </a:rPr>
            <a:t>/l)</a:t>
          </a:r>
        </a:p>
      </dsp:txBody>
      <dsp:txXfrm>
        <a:off x="1930450" y="68565"/>
        <a:ext cx="6710509" cy="2022587"/>
      </dsp:txXfrm>
    </dsp:sp>
    <dsp:sp modelId="{931E3CCB-B480-4E1B-947A-FF5B418AFC0F}">
      <dsp:nvSpPr>
        <dsp:cNvPr id="0" name=""/>
        <dsp:cNvSpPr/>
      </dsp:nvSpPr>
      <dsp:spPr>
        <a:xfrm>
          <a:off x="202258" y="202258"/>
          <a:ext cx="1728192" cy="1618070"/>
        </a:xfrm>
        <a:prstGeom prst="roundRect">
          <a:avLst>
            <a:gd name="adj" fmla="val 10000"/>
          </a:avLst>
        </a:prstGeom>
        <a:blipFill>
          <a:blip xmlns:r="http://schemas.openxmlformats.org/officeDocument/2006/relationships" r:embed="rId1" cstate="print">
            <a:extLst>
              <a:ext uri="{28A0092B-C50C-407E-A947-70E740481C1C}">
                <a14:useLocalDpi xmlns:a14="http://schemas.microsoft.com/office/drawing/2010/main" val="0"/>
              </a:ext>
            </a:extLst>
          </a:blip>
          <a:srcRect/>
          <a:stretch>
            <a:fillRect l="-14000" r="-14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366CF66-BBB7-4AB4-8547-0EAD289500ED}">
      <dsp:nvSpPr>
        <dsp:cNvPr id="0" name=""/>
        <dsp:cNvSpPr/>
      </dsp:nvSpPr>
      <dsp:spPr>
        <a:xfrm>
          <a:off x="0" y="2224846"/>
          <a:ext cx="8640960" cy="2022587"/>
        </a:xfrm>
        <a:prstGeom prst="roundRect">
          <a:avLst>
            <a:gd name="adj" fmla="val 10000"/>
          </a:avLst>
        </a:prstGeom>
        <a:solidFill>
          <a:schemeClr val="accent1">
            <a:lumMod val="75000"/>
          </a:schemeClr>
        </a:solidFill>
        <a:ln w="25400" cap="flat" cmpd="sng" algn="ctr">
          <a:noFill/>
          <a:prstDash val="solid"/>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endParaRPr lang="en-GB" sz="1700" kern="1200" dirty="0">
            <a:solidFill>
              <a:schemeClr val="accent2"/>
            </a:solidFill>
          </a:endParaRPr>
        </a:p>
        <a:p>
          <a:pPr marL="114300" lvl="1" indent="-114300" algn="l" defTabSz="577850">
            <a:lnSpc>
              <a:spcPct val="90000"/>
            </a:lnSpc>
            <a:spcBef>
              <a:spcPct val="0"/>
            </a:spcBef>
            <a:spcAft>
              <a:spcPct val="15000"/>
            </a:spcAft>
            <a:buChar char="•"/>
          </a:pPr>
          <a:r>
            <a:rPr lang="en-GB" sz="1300" kern="1200" dirty="0">
              <a:solidFill>
                <a:schemeClr val="accent2"/>
              </a:solidFill>
            </a:rPr>
            <a:t>Excess </a:t>
          </a:r>
          <a:r>
            <a:rPr lang="en-GB" sz="1300" kern="1200" dirty="0" err="1">
              <a:solidFill>
                <a:schemeClr val="accent2"/>
              </a:solidFill>
            </a:rPr>
            <a:t>O3</a:t>
          </a:r>
          <a:r>
            <a:rPr lang="en-GB" sz="1300" kern="1200" dirty="0">
              <a:solidFill>
                <a:schemeClr val="accent2"/>
              </a:solidFill>
            </a:rPr>
            <a:t> (</a:t>
          </a:r>
          <a:r>
            <a:rPr lang="en-GB" sz="1300" kern="1200" dirty="0" err="1">
              <a:solidFill>
                <a:schemeClr val="accent2"/>
              </a:solidFill>
            </a:rPr>
            <a:t>offgas</a:t>
          </a:r>
          <a:r>
            <a:rPr lang="en-GB" sz="1300" kern="1200" dirty="0">
              <a:solidFill>
                <a:schemeClr val="accent2"/>
              </a:solidFill>
            </a:rPr>
            <a:t>) destroyed by heating to high temp</a:t>
          </a:r>
        </a:p>
        <a:p>
          <a:pPr marL="114300" lvl="1" indent="-114300" algn="l" defTabSz="577850">
            <a:lnSpc>
              <a:spcPct val="90000"/>
            </a:lnSpc>
            <a:spcBef>
              <a:spcPct val="0"/>
            </a:spcBef>
            <a:spcAft>
              <a:spcPct val="15000"/>
            </a:spcAft>
            <a:buChar char="•"/>
          </a:pPr>
          <a:endParaRPr lang="en-GB" sz="1300" kern="1200" dirty="0">
            <a:solidFill>
              <a:schemeClr val="accent2"/>
            </a:solidFill>
          </a:endParaRPr>
        </a:p>
        <a:p>
          <a:pPr marL="114300" lvl="1" indent="-114300" algn="l" defTabSz="577850">
            <a:lnSpc>
              <a:spcPct val="90000"/>
            </a:lnSpc>
            <a:spcBef>
              <a:spcPct val="0"/>
            </a:spcBef>
            <a:spcAft>
              <a:spcPct val="15000"/>
            </a:spcAft>
            <a:buChar char="•"/>
          </a:pPr>
          <a:r>
            <a:rPr lang="en-GB" sz="1300" kern="1200" dirty="0">
              <a:solidFill>
                <a:schemeClr val="accent2"/>
              </a:solidFill>
            </a:rPr>
            <a:t>Needs safety measures – gas detection and alarms plus auto-shutdown</a:t>
          </a:r>
        </a:p>
        <a:p>
          <a:pPr marL="114300" lvl="1" indent="-114300" algn="l" defTabSz="577850">
            <a:lnSpc>
              <a:spcPct val="90000"/>
            </a:lnSpc>
            <a:spcBef>
              <a:spcPct val="0"/>
            </a:spcBef>
            <a:spcAft>
              <a:spcPct val="15000"/>
            </a:spcAft>
            <a:buChar char="•"/>
          </a:pPr>
          <a:endParaRPr lang="en-GB" sz="1300" kern="1200" dirty="0">
            <a:solidFill>
              <a:schemeClr val="accent2"/>
            </a:solidFill>
          </a:endParaRPr>
        </a:p>
        <a:p>
          <a:pPr marL="114300" lvl="1" indent="-114300" algn="l" defTabSz="577850">
            <a:lnSpc>
              <a:spcPct val="90000"/>
            </a:lnSpc>
            <a:spcBef>
              <a:spcPct val="0"/>
            </a:spcBef>
            <a:spcAft>
              <a:spcPct val="15000"/>
            </a:spcAft>
            <a:buChar char="•"/>
          </a:pPr>
          <a:r>
            <a:rPr lang="en-GB" sz="1300" kern="1200" dirty="0" err="1">
              <a:solidFill>
                <a:schemeClr val="accent2"/>
              </a:solidFill>
            </a:rPr>
            <a:t>O3</a:t>
          </a:r>
          <a:r>
            <a:rPr lang="en-GB" sz="1300" kern="1200" dirty="0">
              <a:solidFill>
                <a:schemeClr val="accent2"/>
              </a:solidFill>
            </a:rPr>
            <a:t> is very corrosive – all fittings must be high grade stainless steel</a:t>
          </a:r>
        </a:p>
        <a:p>
          <a:pPr marL="114300" lvl="1" indent="-114300" algn="l" defTabSz="577850">
            <a:lnSpc>
              <a:spcPct val="90000"/>
            </a:lnSpc>
            <a:spcBef>
              <a:spcPct val="0"/>
            </a:spcBef>
            <a:spcAft>
              <a:spcPct val="15000"/>
            </a:spcAft>
            <a:buChar char="•"/>
          </a:pPr>
          <a:endParaRPr lang="en-GB" sz="1300" kern="1200" dirty="0">
            <a:solidFill>
              <a:schemeClr val="accent2"/>
            </a:solidFill>
          </a:endParaRPr>
        </a:p>
        <a:p>
          <a:pPr marL="114300" lvl="1" indent="-114300" algn="l" defTabSz="577850">
            <a:lnSpc>
              <a:spcPct val="90000"/>
            </a:lnSpc>
            <a:spcBef>
              <a:spcPct val="0"/>
            </a:spcBef>
            <a:spcAft>
              <a:spcPct val="15000"/>
            </a:spcAft>
            <a:buChar char="•"/>
          </a:pPr>
          <a:r>
            <a:rPr lang="en-GB" sz="1300" kern="1200" dirty="0">
              <a:solidFill>
                <a:schemeClr val="accent2"/>
              </a:solidFill>
            </a:rPr>
            <a:t>Can get online monitors and colorimetric test kits to measure </a:t>
          </a:r>
          <a:r>
            <a:rPr lang="en-GB" sz="1300" kern="1200" dirty="0" err="1">
              <a:solidFill>
                <a:schemeClr val="accent2"/>
              </a:solidFill>
            </a:rPr>
            <a:t>O3</a:t>
          </a:r>
          <a:r>
            <a:rPr lang="en-GB" sz="1300" kern="1200" dirty="0">
              <a:solidFill>
                <a:schemeClr val="accent2"/>
              </a:solidFill>
            </a:rPr>
            <a:t> </a:t>
          </a:r>
        </a:p>
      </dsp:txBody>
      <dsp:txXfrm>
        <a:off x="1930450" y="2224846"/>
        <a:ext cx="6710509" cy="2022587"/>
      </dsp:txXfrm>
    </dsp:sp>
    <dsp:sp modelId="{2D22596F-18FE-45B0-8C94-A1BB21288B04}">
      <dsp:nvSpPr>
        <dsp:cNvPr id="0" name=""/>
        <dsp:cNvSpPr/>
      </dsp:nvSpPr>
      <dsp:spPr>
        <a:xfrm>
          <a:off x="202258" y="2427105"/>
          <a:ext cx="1728192" cy="1618070"/>
        </a:xfrm>
        <a:prstGeom prst="roundRect">
          <a:avLst>
            <a:gd name="adj" fmla="val 10000"/>
          </a:avLst>
        </a:prstGeom>
        <a:blipFill>
          <a:blip xmlns:r="http://schemas.openxmlformats.org/officeDocument/2006/relationships" r:embed="rId2">
            <a:extLst>
              <a:ext uri="{28A0092B-C50C-407E-A947-70E740481C1C}">
                <a14:useLocalDpi xmlns:a14="http://schemas.microsoft.com/office/drawing/2010/main" val="0"/>
              </a:ext>
            </a:extLst>
          </a:blip>
          <a:srcRect/>
          <a:stretch>
            <a:fillRect l="-18000" r="-18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E010587-5630-437D-ACB3-BF859ED3B87A}">
      <dsp:nvSpPr>
        <dsp:cNvPr id="0" name=""/>
        <dsp:cNvSpPr/>
      </dsp:nvSpPr>
      <dsp:spPr>
        <a:xfrm>
          <a:off x="0" y="0"/>
          <a:ext cx="8640960" cy="4248472"/>
        </a:xfrm>
        <a:prstGeom prst="roundRect">
          <a:avLst>
            <a:gd name="adj" fmla="val 10000"/>
          </a:avLst>
        </a:prstGeom>
        <a:solidFill>
          <a:schemeClr val="accent5">
            <a:hueOff val="0"/>
            <a:satOff val="0"/>
            <a:lumOff val="0"/>
            <a:alphaOff val="0"/>
          </a:schemeClr>
        </a:solidFill>
        <a:ln w="25400" cap="flat" cmpd="sng" algn="ctr">
          <a:noFill/>
          <a:prstDash val="solid"/>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endParaRPr lang="en-GB" sz="1900" kern="1200" dirty="0">
            <a:solidFill>
              <a:schemeClr val="accent2"/>
            </a:solidFill>
          </a:endParaRPr>
        </a:p>
        <a:p>
          <a:pPr marL="114300" lvl="1" indent="-114300" algn="l" defTabSz="666750">
            <a:lnSpc>
              <a:spcPct val="90000"/>
            </a:lnSpc>
            <a:spcBef>
              <a:spcPct val="0"/>
            </a:spcBef>
            <a:spcAft>
              <a:spcPct val="15000"/>
            </a:spcAft>
            <a:buChar char="•"/>
          </a:pPr>
          <a:r>
            <a:rPr lang="en-GB" sz="1500" kern="1200" dirty="0">
              <a:solidFill>
                <a:schemeClr val="accent2"/>
              </a:solidFill>
            </a:rPr>
            <a:t>Why is </a:t>
          </a:r>
          <a:r>
            <a:rPr lang="en-GB" sz="1500" kern="1200" dirty="0" err="1">
              <a:solidFill>
                <a:schemeClr val="accent2"/>
              </a:solidFill>
            </a:rPr>
            <a:t>O3</a:t>
          </a:r>
          <a:r>
            <a:rPr lang="en-GB" sz="1500" kern="1200" dirty="0">
              <a:solidFill>
                <a:schemeClr val="accent2"/>
              </a:solidFill>
            </a:rPr>
            <a:t> being used? (Do they know?)</a:t>
          </a:r>
        </a:p>
        <a:p>
          <a:pPr marL="114300" lvl="1" indent="-114300" algn="l" defTabSz="666750">
            <a:lnSpc>
              <a:spcPct val="90000"/>
            </a:lnSpc>
            <a:spcBef>
              <a:spcPct val="0"/>
            </a:spcBef>
            <a:spcAft>
              <a:spcPct val="15000"/>
            </a:spcAft>
            <a:buChar char="•"/>
          </a:pPr>
          <a:endParaRPr lang="en-GB" sz="1500" kern="1200" dirty="0">
            <a:solidFill>
              <a:schemeClr val="accent2"/>
            </a:solidFill>
          </a:endParaRPr>
        </a:p>
        <a:p>
          <a:pPr marL="114300" lvl="1" indent="-114300" algn="l" defTabSz="666750">
            <a:lnSpc>
              <a:spcPct val="90000"/>
            </a:lnSpc>
            <a:spcBef>
              <a:spcPct val="0"/>
            </a:spcBef>
            <a:spcAft>
              <a:spcPct val="15000"/>
            </a:spcAft>
            <a:buChar char="•"/>
          </a:pPr>
          <a:r>
            <a:rPr lang="en-GB" sz="1500" kern="1200" dirty="0">
              <a:solidFill>
                <a:schemeClr val="accent2"/>
              </a:solidFill>
            </a:rPr>
            <a:t>What is the treatment philosophy? (dose, contact time)</a:t>
          </a:r>
        </a:p>
        <a:p>
          <a:pPr marL="114300" lvl="1" indent="-114300" algn="l" defTabSz="666750">
            <a:lnSpc>
              <a:spcPct val="90000"/>
            </a:lnSpc>
            <a:spcBef>
              <a:spcPct val="0"/>
            </a:spcBef>
            <a:spcAft>
              <a:spcPct val="15000"/>
            </a:spcAft>
            <a:buChar char="•"/>
          </a:pPr>
          <a:endParaRPr lang="en-GB" sz="1500" kern="1200" dirty="0">
            <a:solidFill>
              <a:schemeClr val="accent2"/>
            </a:solidFill>
          </a:endParaRPr>
        </a:p>
        <a:p>
          <a:pPr marL="114300" lvl="1" indent="-114300" algn="l" defTabSz="666750">
            <a:lnSpc>
              <a:spcPct val="90000"/>
            </a:lnSpc>
            <a:spcBef>
              <a:spcPct val="0"/>
            </a:spcBef>
            <a:spcAft>
              <a:spcPct val="15000"/>
            </a:spcAft>
            <a:buChar char="•"/>
          </a:pPr>
          <a:r>
            <a:rPr lang="en-GB" sz="1500" kern="1200" dirty="0">
              <a:solidFill>
                <a:schemeClr val="accent2"/>
              </a:solidFill>
            </a:rPr>
            <a:t>How is residual being monitored? </a:t>
          </a:r>
        </a:p>
        <a:p>
          <a:pPr marL="114300" lvl="1" indent="-114300" algn="l" defTabSz="666750">
            <a:lnSpc>
              <a:spcPct val="90000"/>
            </a:lnSpc>
            <a:spcBef>
              <a:spcPct val="0"/>
            </a:spcBef>
            <a:spcAft>
              <a:spcPct val="15000"/>
            </a:spcAft>
            <a:buChar char="•"/>
          </a:pPr>
          <a:endParaRPr lang="en-GB" sz="1500" kern="1200" dirty="0">
            <a:solidFill>
              <a:schemeClr val="accent2"/>
            </a:solidFill>
          </a:endParaRPr>
        </a:p>
        <a:p>
          <a:pPr marL="114300" lvl="1" indent="-114300" algn="l" defTabSz="666750">
            <a:lnSpc>
              <a:spcPct val="90000"/>
            </a:lnSpc>
            <a:spcBef>
              <a:spcPct val="0"/>
            </a:spcBef>
            <a:spcAft>
              <a:spcPct val="15000"/>
            </a:spcAft>
            <a:buChar char="•"/>
          </a:pPr>
          <a:r>
            <a:rPr lang="en-GB" sz="1500" kern="1200" dirty="0">
              <a:solidFill>
                <a:schemeClr val="accent2"/>
              </a:solidFill>
            </a:rPr>
            <a:t>Safety features, construction, back up power supply</a:t>
          </a:r>
        </a:p>
        <a:p>
          <a:pPr marL="114300" lvl="1" indent="-114300" algn="l" defTabSz="666750">
            <a:lnSpc>
              <a:spcPct val="90000"/>
            </a:lnSpc>
            <a:spcBef>
              <a:spcPct val="0"/>
            </a:spcBef>
            <a:spcAft>
              <a:spcPct val="15000"/>
            </a:spcAft>
            <a:buChar char="•"/>
          </a:pPr>
          <a:endParaRPr lang="en-GB" sz="1500" kern="1200" dirty="0">
            <a:solidFill>
              <a:schemeClr val="accent2"/>
            </a:solidFill>
          </a:endParaRPr>
        </a:p>
        <a:p>
          <a:pPr marL="114300" lvl="1" indent="-114300" algn="l" defTabSz="666750">
            <a:lnSpc>
              <a:spcPct val="90000"/>
            </a:lnSpc>
            <a:spcBef>
              <a:spcPct val="0"/>
            </a:spcBef>
            <a:spcAft>
              <a:spcPct val="15000"/>
            </a:spcAft>
            <a:buChar char="•"/>
          </a:pPr>
          <a:r>
            <a:rPr lang="en-GB" sz="1500" kern="1200" dirty="0">
              <a:solidFill>
                <a:schemeClr val="accent2"/>
              </a:solidFill>
            </a:rPr>
            <a:t>Maintenance (</a:t>
          </a:r>
          <a:r>
            <a:rPr lang="en-GB" sz="1500" kern="1200" dirty="0" err="1">
              <a:solidFill>
                <a:schemeClr val="accent2"/>
              </a:solidFill>
            </a:rPr>
            <a:t>O3</a:t>
          </a:r>
          <a:r>
            <a:rPr lang="en-GB" sz="1500" kern="1200" dirty="0">
              <a:solidFill>
                <a:schemeClr val="accent2"/>
              </a:solidFill>
            </a:rPr>
            <a:t> generator, contact tank, destructor)</a:t>
          </a:r>
        </a:p>
        <a:p>
          <a:pPr marL="114300" lvl="1" indent="-114300" algn="l" defTabSz="666750">
            <a:lnSpc>
              <a:spcPct val="90000"/>
            </a:lnSpc>
            <a:spcBef>
              <a:spcPct val="0"/>
            </a:spcBef>
            <a:spcAft>
              <a:spcPct val="15000"/>
            </a:spcAft>
            <a:buChar char="•"/>
          </a:pPr>
          <a:endParaRPr lang="en-GB" sz="1500" kern="1200" dirty="0">
            <a:solidFill>
              <a:schemeClr val="accent2"/>
            </a:solidFill>
          </a:endParaRPr>
        </a:p>
        <a:p>
          <a:pPr marL="114300" lvl="1" indent="-114300" algn="l" defTabSz="666750">
            <a:lnSpc>
              <a:spcPct val="90000"/>
            </a:lnSpc>
            <a:spcBef>
              <a:spcPct val="0"/>
            </a:spcBef>
            <a:spcAft>
              <a:spcPct val="15000"/>
            </a:spcAft>
            <a:buChar char="•"/>
          </a:pPr>
          <a:r>
            <a:rPr lang="en-GB" sz="1500" kern="1200" dirty="0" err="1">
              <a:solidFill>
                <a:schemeClr val="accent2"/>
              </a:solidFill>
            </a:rPr>
            <a:t>Byproducts</a:t>
          </a:r>
          <a:r>
            <a:rPr lang="en-GB" sz="1500" kern="1200" dirty="0">
              <a:solidFill>
                <a:schemeClr val="accent2"/>
              </a:solidFill>
            </a:rPr>
            <a:t> – Bromate (</a:t>
          </a:r>
          <a:r>
            <a:rPr lang="en-GB" sz="1500" kern="1200" dirty="0" err="1">
              <a:solidFill>
                <a:schemeClr val="accent2"/>
              </a:solidFill>
            </a:rPr>
            <a:t>PCV</a:t>
          </a:r>
          <a:r>
            <a:rPr lang="en-GB" sz="1500" kern="1200" dirty="0">
              <a:solidFill>
                <a:schemeClr val="accent2"/>
              </a:solidFill>
            </a:rPr>
            <a:t> 10 </a:t>
          </a:r>
          <a:r>
            <a:rPr lang="en-GB" sz="1500" kern="1200" baseline="0" dirty="0">
              <a:solidFill>
                <a:schemeClr val="accent2"/>
              </a:solidFill>
              <a:latin typeface="Symbol" panose="05050102010706020507" pitchFamily="18" charset="2"/>
            </a:rPr>
            <a:t>m</a:t>
          </a:r>
          <a:r>
            <a:rPr lang="en-GB" sz="1500" kern="1200" dirty="0">
              <a:solidFill>
                <a:schemeClr val="accent2"/>
              </a:solidFill>
            </a:rPr>
            <a:t>g/l)</a:t>
          </a:r>
        </a:p>
        <a:p>
          <a:pPr marL="228600" lvl="2" indent="-114300" algn="l" defTabSz="666750">
            <a:lnSpc>
              <a:spcPct val="90000"/>
            </a:lnSpc>
            <a:spcBef>
              <a:spcPct val="0"/>
            </a:spcBef>
            <a:spcAft>
              <a:spcPct val="15000"/>
            </a:spcAft>
            <a:buChar char="•"/>
          </a:pPr>
          <a:r>
            <a:rPr lang="en-GB" sz="1500" kern="1200" dirty="0">
              <a:solidFill>
                <a:schemeClr val="accent2"/>
              </a:solidFill>
            </a:rPr>
            <a:t>Minimise dose, contact time</a:t>
          </a:r>
        </a:p>
        <a:p>
          <a:pPr marL="228600" lvl="2" indent="-114300" algn="l" defTabSz="666750">
            <a:lnSpc>
              <a:spcPct val="90000"/>
            </a:lnSpc>
            <a:spcBef>
              <a:spcPct val="0"/>
            </a:spcBef>
            <a:spcAft>
              <a:spcPct val="15000"/>
            </a:spcAft>
            <a:buChar char="•"/>
          </a:pPr>
          <a:r>
            <a:rPr lang="en-GB" sz="1500" kern="1200" dirty="0">
              <a:solidFill>
                <a:schemeClr val="accent2"/>
              </a:solidFill>
            </a:rPr>
            <a:t>Avoid recirculating </a:t>
          </a:r>
          <a:r>
            <a:rPr lang="en-GB" sz="1500" kern="1200" dirty="0" err="1">
              <a:solidFill>
                <a:schemeClr val="accent2"/>
              </a:solidFill>
            </a:rPr>
            <a:t>ozonated</a:t>
          </a:r>
          <a:r>
            <a:rPr lang="en-GB" sz="1500" kern="1200" dirty="0">
              <a:solidFill>
                <a:schemeClr val="accent2"/>
              </a:solidFill>
            </a:rPr>
            <a:t> water</a:t>
          </a:r>
        </a:p>
        <a:p>
          <a:pPr marL="228600" lvl="2" indent="-114300" algn="l" defTabSz="666750">
            <a:lnSpc>
              <a:spcPct val="90000"/>
            </a:lnSpc>
            <a:spcBef>
              <a:spcPct val="0"/>
            </a:spcBef>
            <a:spcAft>
              <a:spcPct val="15000"/>
            </a:spcAft>
            <a:buChar char="•"/>
          </a:pPr>
          <a:endParaRPr lang="en-GB" sz="1500" kern="1200" dirty="0">
            <a:solidFill>
              <a:schemeClr val="accent2"/>
            </a:solidFill>
          </a:endParaRPr>
        </a:p>
        <a:p>
          <a:pPr marL="114300" lvl="1" indent="-114300" algn="l" defTabSz="666750">
            <a:lnSpc>
              <a:spcPct val="90000"/>
            </a:lnSpc>
            <a:spcBef>
              <a:spcPct val="0"/>
            </a:spcBef>
            <a:spcAft>
              <a:spcPct val="15000"/>
            </a:spcAft>
            <a:buChar char="•"/>
          </a:pPr>
          <a:r>
            <a:rPr lang="en-GB" sz="1500" kern="1200" dirty="0">
              <a:solidFill>
                <a:schemeClr val="accent2"/>
              </a:solidFill>
            </a:rPr>
            <a:t>Need for further disinfection?</a:t>
          </a:r>
        </a:p>
      </dsp:txBody>
      <dsp:txXfrm>
        <a:off x="2153039" y="0"/>
        <a:ext cx="6487920" cy="4248472"/>
      </dsp:txXfrm>
    </dsp:sp>
    <dsp:sp modelId="{569C5370-AC14-474E-BA38-FF79AEF70AB4}">
      <dsp:nvSpPr>
        <dsp:cNvPr id="0" name=""/>
        <dsp:cNvSpPr/>
      </dsp:nvSpPr>
      <dsp:spPr>
        <a:xfrm>
          <a:off x="216021" y="1224137"/>
          <a:ext cx="1872202" cy="1800196"/>
        </a:xfrm>
        <a:prstGeom prst="roundRect">
          <a:avLst>
            <a:gd name="adj" fmla="val 10000"/>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l="-15000" r="-15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4272B63-09F2-41DD-9E22-38F8FEEA4B85}" type="datetimeFigureOut">
              <a:rPr lang="en-GB" smtClean="0"/>
              <a:t>08/11/2023</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271A0F6-3114-4A02-997D-2D8C108A5EC8}" type="slidenum">
              <a:rPr lang="en-GB" smtClean="0"/>
              <a:t>‹#›</a:t>
            </a:fld>
            <a:endParaRPr lang="en-GB"/>
          </a:p>
        </p:txBody>
      </p:sp>
    </p:spTree>
    <p:extLst>
      <p:ext uri="{BB962C8B-B14F-4D97-AF65-F5344CB8AC3E}">
        <p14:creationId xmlns:p14="http://schemas.microsoft.com/office/powerpoint/2010/main" val="5276043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271A0F6-3114-4A02-997D-2D8C108A5EC8}" type="slidenum">
              <a:rPr lang="en-GB" smtClean="0"/>
              <a:t>1</a:t>
            </a:fld>
            <a:endParaRPr lang="en-GB"/>
          </a:p>
        </p:txBody>
      </p:sp>
    </p:spTree>
    <p:extLst>
      <p:ext uri="{BB962C8B-B14F-4D97-AF65-F5344CB8AC3E}">
        <p14:creationId xmlns:p14="http://schemas.microsoft.com/office/powerpoint/2010/main" val="7979027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Ozone is a pale blue gas with a distinctive smell (Back</a:t>
            </a:r>
            <a:r>
              <a:rPr lang="en-GB" baseline="0" dirty="0"/>
              <a:t> of photocopier). It is an unstable form of oxygen generated by applying a very high voltage across dry air or oxygen. Because half life is 20 </a:t>
            </a:r>
            <a:r>
              <a:rPr lang="en-GB" baseline="0" dirty="0" err="1"/>
              <a:t>mins</a:t>
            </a:r>
            <a:r>
              <a:rPr lang="en-GB" baseline="0" dirty="0"/>
              <a:t> or so, it needs to be generated close to where it is used. </a:t>
            </a:r>
            <a:endParaRPr lang="en-GB" dirty="0"/>
          </a:p>
        </p:txBody>
      </p:sp>
      <p:sp>
        <p:nvSpPr>
          <p:cNvPr id="4" name="Slide Number Placeholder 3"/>
          <p:cNvSpPr>
            <a:spLocks noGrp="1"/>
          </p:cNvSpPr>
          <p:nvPr>
            <p:ph type="sldNum" sz="quarter" idx="10"/>
          </p:nvPr>
        </p:nvSpPr>
        <p:spPr/>
        <p:txBody>
          <a:bodyPr/>
          <a:lstStyle/>
          <a:p>
            <a:fld id="{D271A0F6-3114-4A02-997D-2D8C108A5EC8}" type="slidenum">
              <a:rPr lang="en-GB" smtClean="0"/>
              <a:t>2</a:t>
            </a:fld>
            <a:endParaRPr lang="en-GB"/>
          </a:p>
        </p:txBody>
      </p:sp>
    </p:spTree>
    <p:extLst>
      <p:ext uri="{BB962C8B-B14F-4D97-AF65-F5344CB8AC3E}">
        <p14:creationId xmlns:p14="http://schemas.microsoft.com/office/powerpoint/2010/main" val="83193949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1052513"/>
            <a:ext cx="7772400" cy="1470025"/>
          </a:xfrm>
        </p:spPr>
        <p:txBody>
          <a:bodyPr/>
          <a:lstStyle>
            <a:lvl1pPr>
              <a:defRPr/>
            </a:lvl1pPr>
          </a:lstStyle>
          <a:p>
            <a:pPr lvl="0"/>
            <a:r>
              <a:rPr lang="en-US" noProof="0"/>
              <a:t>Click to edit Master title style</a:t>
            </a:r>
            <a:endParaRPr lang="en-GB" noProof="0"/>
          </a:p>
        </p:txBody>
      </p:sp>
      <p:sp>
        <p:nvSpPr>
          <p:cNvPr id="3075" name="Rectangle 3"/>
          <p:cNvSpPr>
            <a:spLocks noGrp="1" noChangeArrowheads="1"/>
          </p:cNvSpPr>
          <p:nvPr>
            <p:ph type="subTitle" idx="1"/>
          </p:nvPr>
        </p:nvSpPr>
        <p:spPr>
          <a:xfrm>
            <a:off x="1371600" y="2708275"/>
            <a:ext cx="6400800" cy="1752600"/>
          </a:xfrm>
        </p:spPr>
        <p:txBody>
          <a:bodyPr/>
          <a:lstStyle>
            <a:lvl1pPr marL="0" indent="0" algn="ctr">
              <a:buFontTx/>
              <a:buNone/>
              <a:defRPr/>
            </a:lvl1pPr>
          </a:lstStyle>
          <a:p>
            <a:pPr lvl="0"/>
            <a:r>
              <a:rPr lang="en-US" noProof="0"/>
              <a:t>Click to edit Master subtitle style</a:t>
            </a:r>
            <a:endParaRPr lang="en-GB" noProof="0"/>
          </a:p>
        </p:txBody>
      </p:sp>
      <p:sp>
        <p:nvSpPr>
          <p:cNvPr id="3076" name="Rectangle 4"/>
          <p:cNvSpPr>
            <a:spLocks noGrp="1" noChangeArrowheads="1"/>
          </p:cNvSpPr>
          <p:nvPr>
            <p:ph type="dt" sz="half" idx="2"/>
          </p:nvPr>
        </p:nvSpPr>
        <p:spPr/>
        <p:txBody>
          <a:bodyPr/>
          <a:lstStyle>
            <a:lvl1pPr>
              <a:defRPr/>
            </a:lvl1pPr>
          </a:lstStyle>
          <a:p>
            <a:endParaRPr lang="en-GB">
              <a:solidFill>
                <a:srgbClr val="000000"/>
              </a:solidFill>
            </a:endParaRPr>
          </a:p>
        </p:txBody>
      </p:sp>
      <p:sp>
        <p:nvSpPr>
          <p:cNvPr id="3077" name="Rectangle 5"/>
          <p:cNvSpPr>
            <a:spLocks noGrp="1" noChangeArrowheads="1"/>
          </p:cNvSpPr>
          <p:nvPr>
            <p:ph type="ftr" sz="quarter" idx="3"/>
          </p:nvPr>
        </p:nvSpPr>
        <p:spPr/>
        <p:txBody>
          <a:bodyPr/>
          <a:lstStyle>
            <a:lvl1pPr>
              <a:defRPr/>
            </a:lvl1pPr>
          </a:lstStyle>
          <a:p>
            <a:endParaRPr lang="en-GB">
              <a:solidFill>
                <a:srgbClr val="000000"/>
              </a:solidFill>
            </a:endParaRPr>
          </a:p>
        </p:txBody>
      </p:sp>
      <p:pic>
        <p:nvPicPr>
          <p:cNvPr id="3080" name="Picture 8" descr="DWQR Colour Strapline Stacked"/>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l="14009" t="25377" r="11865" b="11136"/>
          <a:stretch>
            <a:fillRect/>
          </a:stretch>
        </p:blipFill>
        <p:spPr bwMode="auto">
          <a:xfrm>
            <a:off x="3384550" y="4437063"/>
            <a:ext cx="2374900" cy="1655762"/>
          </a:xfrm>
          <a:prstGeom prst="rect">
            <a:avLst/>
          </a:prstGeom>
          <a:noFill/>
          <a:ln>
            <a:noFill/>
          </a:ln>
          <a:extLst>
            <a:ext uri="{909E8E84-426E-40DD-AFC4-6F175D3DCCD1}">
              <a14:hiddenFill xmlns:a14="http://schemas.microsoft.com/office/drawing/2010/main">
                <a:solidFill>
                  <a:srgbClr val="DEF1F2"/>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108519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endParaRPr lang="en-GB">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GB">
              <a:solidFill>
                <a:srgbClr val="000000"/>
              </a:solidFill>
            </a:endParaRPr>
          </a:p>
        </p:txBody>
      </p:sp>
    </p:spTree>
    <p:extLst>
      <p:ext uri="{BB962C8B-B14F-4D97-AF65-F5344CB8AC3E}">
        <p14:creationId xmlns:p14="http://schemas.microsoft.com/office/powerpoint/2010/main" val="4711589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endParaRPr lang="en-GB">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GB">
              <a:solidFill>
                <a:srgbClr val="000000"/>
              </a:solidFill>
            </a:endParaRPr>
          </a:p>
        </p:txBody>
      </p:sp>
    </p:spTree>
    <p:extLst>
      <p:ext uri="{BB962C8B-B14F-4D97-AF65-F5344CB8AC3E}">
        <p14:creationId xmlns:p14="http://schemas.microsoft.com/office/powerpoint/2010/main" val="4586795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8" descr="DWQR Colour Strapline Stacked"/>
          <p:cNvPicPr>
            <a:picLocks noChangeAspect="1" noChangeArrowheads="1"/>
          </p:cNvPicPr>
          <p:nvPr/>
        </p:nvPicPr>
        <p:blipFill>
          <a:blip r:embed="rId2" cstate="print">
            <a:extLst>
              <a:ext uri="{28A0092B-C50C-407E-A947-70E740481C1C}">
                <a14:useLocalDpi xmlns:a14="http://schemas.microsoft.com/office/drawing/2010/main" val="0"/>
              </a:ext>
            </a:extLst>
          </a:blip>
          <a:srcRect l="14009" t="25377" r="11865" b="11136"/>
          <a:stretch>
            <a:fillRect/>
          </a:stretch>
        </p:blipFill>
        <p:spPr bwMode="auto">
          <a:xfrm>
            <a:off x="3384550" y="4437063"/>
            <a:ext cx="2374900" cy="1655762"/>
          </a:xfrm>
          <a:prstGeom prst="rect">
            <a:avLst/>
          </a:prstGeom>
          <a:noFill/>
          <a:ln>
            <a:noFill/>
          </a:ln>
          <a:extLst>
            <a:ext uri="{909E8E84-426E-40DD-AFC4-6F175D3DCCD1}">
              <a14:hiddenFill xmlns:a14="http://schemas.microsoft.com/office/drawing/2010/main">
                <a:solidFill>
                  <a:srgbClr val="DEF1F2"/>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4" name="Rectangle 2"/>
          <p:cNvSpPr>
            <a:spLocks noGrp="1" noChangeArrowheads="1"/>
          </p:cNvSpPr>
          <p:nvPr>
            <p:ph type="ctrTitle"/>
          </p:nvPr>
        </p:nvSpPr>
        <p:spPr>
          <a:xfrm>
            <a:off x="685800" y="1052513"/>
            <a:ext cx="7772400" cy="1470025"/>
          </a:xfrm>
        </p:spPr>
        <p:txBody>
          <a:bodyPr/>
          <a:lstStyle>
            <a:lvl1pPr>
              <a:defRPr/>
            </a:lvl1pPr>
          </a:lstStyle>
          <a:p>
            <a:pPr lvl="0"/>
            <a:r>
              <a:rPr lang="en-GB" noProof="0"/>
              <a:t>Click to edit Master title style</a:t>
            </a:r>
          </a:p>
        </p:txBody>
      </p:sp>
      <p:sp>
        <p:nvSpPr>
          <p:cNvPr id="3075" name="Rectangle 3"/>
          <p:cNvSpPr>
            <a:spLocks noGrp="1" noChangeArrowheads="1"/>
          </p:cNvSpPr>
          <p:nvPr>
            <p:ph type="subTitle" idx="1"/>
          </p:nvPr>
        </p:nvSpPr>
        <p:spPr>
          <a:xfrm>
            <a:off x="1371600" y="2708275"/>
            <a:ext cx="6400800" cy="1752600"/>
          </a:xfrm>
        </p:spPr>
        <p:txBody>
          <a:bodyPr/>
          <a:lstStyle>
            <a:lvl1pPr marL="0" indent="0" algn="ctr">
              <a:buFontTx/>
              <a:buNone/>
              <a:defRPr/>
            </a:lvl1pPr>
          </a:lstStyle>
          <a:p>
            <a:pPr lvl="0"/>
            <a:r>
              <a:rPr lang="en-GB" noProof="0"/>
              <a:t>Click to edit Master subtitle style</a:t>
            </a:r>
          </a:p>
        </p:txBody>
      </p:sp>
      <p:sp>
        <p:nvSpPr>
          <p:cNvPr id="5" name="Rectangle 4"/>
          <p:cNvSpPr>
            <a:spLocks noGrp="1" noChangeArrowheads="1"/>
          </p:cNvSpPr>
          <p:nvPr>
            <p:ph type="dt" sz="half" idx="10"/>
          </p:nvPr>
        </p:nvSpPr>
        <p:spPr/>
        <p:txBody>
          <a:bodyPr/>
          <a:lstStyle>
            <a:lvl1pPr>
              <a:defRPr/>
            </a:lvl1pPr>
          </a:lstStyle>
          <a:p>
            <a:pPr>
              <a:defRPr/>
            </a:pPr>
            <a:endParaRPr lang="en-GB">
              <a:solidFill>
                <a:srgbClr val="000000"/>
              </a:solidFill>
            </a:endParaRPr>
          </a:p>
        </p:txBody>
      </p:sp>
      <p:sp>
        <p:nvSpPr>
          <p:cNvPr id="6" name="Rectangle 5"/>
          <p:cNvSpPr>
            <a:spLocks noGrp="1" noChangeArrowheads="1"/>
          </p:cNvSpPr>
          <p:nvPr>
            <p:ph type="ftr" sz="quarter" idx="11"/>
          </p:nvPr>
        </p:nvSpPr>
        <p:spPr/>
        <p:txBody>
          <a:bodyPr/>
          <a:lstStyle>
            <a:lvl1pPr>
              <a:defRPr/>
            </a:lvl1pPr>
          </a:lstStyle>
          <a:p>
            <a:pPr>
              <a:defRPr/>
            </a:pPr>
            <a:endParaRPr lang="en-GB">
              <a:solidFill>
                <a:srgbClr val="000000"/>
              </a:solidFill>
            </a:endParaRPr>
          </a:p>
        </p:txBody>
      </p:sp>
    </p:spTree>
    <p:extLst>
      <p:ext uri="{BB962C8B-B14F-4D97-AF65-F5344CB8AC3E}">
        <p14:creationId xmlns:p14="http://schemas.microsoft.com/office/powerpoint/2010/main" val="7617954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Tree>
    <p:extLst>
      <p:ext uri="{BB962C8B-B14F-4D97-AF65-F5344CB8AC3E}">
        <p14:creationId xmlns:p14="http://schemas.microsoft.com/office/powerpoint/2010/main" val="26835531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Tree>
    <p:extLst>
      <p:ext uri="{BB962C8B-B14F-4D97-AF65-F5344CB8AC3E}">
        <p14:creationId xmlns:p14="http://schemas.microsoft.com/office/powerpoint/2010/main" val="40113934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Tree>
    <p:extLst>
      <p:ext uri="{BB962C8B-B14F-4D97-AF65-F5344CB8AC3E}">
        <p14:creationId xmlns:p14="http://schemas.microsoft.com/office/powerpoint/2010/main" val="338204395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Tree>
    <p:extLst>
      <p:ext uri="{BB962C8B-B14F-4D97-AF65-F5344CB8AC3E}">
        <p14:creationId xmlns:p14="http://schemas.microsoft.com/office/powerpoint/2010/main" val="5130580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Tree>
    <p:extLst>
      <p:ext uri="{BB962C8B-B14F-4D97-AF65-F5344CB8AC3E}">
        <p14:creationId xmlns:p14="http://schemas.microsoft.com/office/powerpoint/2010/main" val="222409960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Tree>
    <p:extLst>
      <p:ext uri="{BB962C8B-B14F-4D97-AF65-F5344CB8AC3E}">
        <p14:creationId xmlns:p14="http://schemas.microsoft.com/office/powerpoint/2010/main" val="335564377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Tree>
    <p:extLst>
      <p:ext uri="{BB962C8B-B14F-4D97-AF65-F5344CB8AC3E}">
        <p14:creationId xmlns:p14="http://schemas.microsoft.com/office/powerpoint/2010/main" val="3589352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endParaRPr lang="en-GB">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GB">
              <a:solidFill>
                <a:srgbClr val="000000"/>
              </a:solidFill>
            </a:endParaRPr>
          </a:p>
        </p:txBody>
      </p:sp>
    </p:spTree>
    <p:extLst>
      <p:ext uri="{BB962C8B-B14F-4D97-AF65-F5344CB8AC3E}">
        <p14:creationId xmlns:p14="http://schemas.microsoft.com/office/powerpoint/2010/main" val="297184565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Tree>
    <p:extLst>
      <p:ext uri="{BB962C8B-B14F-4D97-AF65-F5344CB8AC3E}">
        <p14:creationId xmlns:p14="http://schemas.microsoft.com/office/powerpoint/2010/main" val="237625324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Tree>
    <p:extLst>
      <p:ext uri="{BB962C8B-B14F-4D97-AF65-F5344CB8AC3E}">
        <p14:creationId xmlns:p14="http://schemas.microsoft.com/office/powerpoint/2010/main" val="53998261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Tree>
    <p:extLst>
      <p:ext uri="{BB962C8B-B14F-4D97-AF65-F5344CB8AC3E}">
        <p14:creationId xmlns:p14="http://schemas.microsoft.com/office/powerpoint/2010/main" val="4526021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endParaRPr lang="en-GB"/>
          </a:p>
        </p:txBody>
      </p:sp>
      <p:sp>
        <p:nvSpPr>
          <p:cNvPr id="3" name="Chart Placeholder 2"/>
          <p:cNvSpPr>
            <a:spLocks noGrp="1"/>
          </p:cNvSpPr>
          <p:nvPr>
            <p:ph type="chart" idx="1"/>
          </p:nvPr>
        </p:nvSpPr>
        <p:spPr>
          <a:xfrm>
            <a:off x="457200" y="1600200"/>
            <a:ext cx="8229600" cy="4525963"/>
          </a:xfrm>
        </p:spPr>
        <p:txBody>
          <a:bodyPr/>
          <a:lstStyle/>
          <a:p>
            <a:pPr lvl="0"/>
            <a:endParaRPr lang="en-GB" noProof="0"/>
          </a:p>
        </p:txBody>
      </p:sp>
      <p:sp>
        <p:nvSpPr>
          <p:cNvPr id="4"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Tree>
    <p:extLst>
      <p:ext uri="{BB962C8B-B14F-4D97-AF65-F5344CB8AC3E}">
        <p14:creationId xmlns:p14="http://schemas.microsoft.com/office/powerpoint/2010/main" val="382380139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endParaRPr lang="en-GB"/>
          </a:p>
        </p:txBody>
      </p:sp>
      <p:sp>
        <p:nvSpPr>
          <p:cNvPr id="3" name="Text Placeholder 2"/>
          <p:cNvSpPr>
            <a:spLocks noGrp="1"/>
          </p:cNvSpPr>
          <p:nvPr>
            <p:ph type="body" sz="half" idx="1"/>
          </p:nvPr>
        </p:nvSpPr>
        <p:spPr>
          <a:xfrm>
            <a:off x="457200" y="1600200"/>
            <a:ext cx="82296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57200" y="3938588"/>
            <a:ext cx="82296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Tree>
    <p:extLst>
      <p:ext uri="{BB962C8B-B14F-4D97-AF65-F5344CB8AC3E}">
        <p14:creationId xmlns:p14="http://schemas.microsoft.com/office/powerpoint/2010/main" val="2395280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GB">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GB">
              <a:solidFill>
                <a:srgbClr val="000000"/>
              </a:solidFill>
            </a:endParaRPr>
          </a:p>
        </p:txBody>
      </p:sp>
    </p:spTree>
    <p:extLst>
      <p:ext uri="{BB962C8B-B14F-4D97-AF65-F5344CB8AC3E}">
        <p14:creationId xmlns:p14="http://schemas.microsoft.com/office/powerpoint/2010/main" val="10533748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lvl1pPr>
              <a:defRPr/>
            </a:lvl1pPr>
          </a:lstStyle>
          <a:p>
            <a:endParaRPr lang="en-GB">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GB">
              <a:solidFill>
                <a:srgbClr val="000000"/>
              </a:solidFill>
            </a:endParaRPr>
          </a:p>
        </p:txBody>
      </p:sp>
    </p:spTree>
    <p:extLst>
      <p:ext uri="{BB962C8B-B14F-4D97-AF65-F5344CB8AC3E}">
        <p14:creationId xmlns:p14="http://schemas.microsoft.com/office/powerpoint/2010/main" val="32647626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lvl1pPr>
              <a:defRPr/>
            </a:lvl1pPr>
          </a:lstStyle>
          <a:p>
            <a:endParaRPr lang="en-GB">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en-GB">
              <a:solidFill>
                <a:srgbClr val="000000"/>
              </a:solidFill>
            </a:endParaRPr>
          </a:p>
        </p:txBody>
      </p:sp>
    </p:spTree>
    <p:extLst>
      <p:ext uri="{BB962C8B-B14F-4D97-AF65-F5344CB8AC3E}">
        <p14:creationId xmlns:p14="http://schemas.microsoft.com/office/powerpoint/2010/main" val="23380823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lvl1pPr>
              <a:defRPr/>
            </a:lvl1pPr>
          </a:lstStyle>
          <a:p>
            <a:endParaRPr lang="en-GB">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n-GB">
              <a:solidFill>
                <a:srgbClr val="000000"/>
              </a:solidFill>
            </a:endParaRPr>
          </a:p>
        </p:txBody>
      </p:sp>
    </p:spTree>
    <p:extLst>
      <p:ext uri="{BB962C8B-B14F-4D97-AF65-F5344CB8AC3E}">
        <p14:creationId xmlns:p14="http://schemas.microsoft.com/office/powerpoint/2010/main" val="748695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GB">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GB">
              <a:solidFill>
                <a:srgbClr val="000000"/>
              </a:solidFill>
            </a:endParaRPr>
          </a:p>
        </p:txBody>
      </p:sp>
    </p:spTree>
    <p:extLst>
      <p:ext uri="{BB962C8B-B14F-4D97-AF65-F5344CB8AC3E}">
        <p14:creationId xmlns:p14="http://schemas.microsoft.com/office/powerpoint/2010/main" val="37768312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GB">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GB">
              <a:solidFill>
                <a:srgbClr val="000000"/>
              </a:solidFill>
            </a:endParaRPr>
          </a:p>
        </p:txBody>
      </p:sp>
    </p:spTree>
    <p:extLst>
      <p:ext uri="{BB962C8B-B14F-4D97-AF65-F5344CB8AC3E}">
        <p14:creationId xmlns:p14="http://schemas.microsoft.com/office/powerpoint/2010/main" val="5926103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GB">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GB">
              <a:solidFill>
                <a:srgbClr val="000000"/>
              </a:solidFill>
            </a:endParaRPr>
          </a:p>
        </p:txBody>
      </p:sp>
    </p:spTree>
    <p:extLst>
      <p:ext uri="{BB962C8B-B14F-4D97-AF65-F5344CB8AC3E}">
        <p14:creationId xmlns:p14="http://schemas.microsoft.com/office/powerpoint/2010/main" val="872263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wmf"/></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6" Type="http://schemas.openxmlformats.org/officeDocument/2006/relationships/image" Target="../media/image2.wmf"/><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1.emf"/><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DEF1F2"/>
            </a:gs>
            <a:gs pos="50000">
              <a:schemeClr val="bg1"/>
            </a:gs>
            <a:gs pos="100000">
              <a:srgbClr val="DEF1F2"/>
            </a:gs>
          </a:gsLst>
          <a:lin ang="5400000" scaled="1"/>
        </a:gradFill>
        <a:effectLst/>
      </p:bgPr>
    </p:bg>
    <p:spTree>
      <p:nvGrpSpPr>
        <p:cNvPr id="1" name=""/>
        <p:cNvGrpSpPr/>
        <p:nvPr/>
      </p:nvGrpSpPr>
      <p:grpSpPr>
        <a:xfrm>
          <a:off x="0" y="0"/>
          <a:ext cx="0" cy="0"/>
          <a:chOff x="0" y="0"/>
          <a:chExt cx="0" cy="0"/>
        </a:xfrm>
      </p:grpSpPr>
      <p:pic>
        <p:nvPicPr>
          <p:cNvPr id="1036" name="Picture 12"/>
          <p:cNvPicPr>
            <a:picLocks noChangeAspect="1" noChangeArrowheads="1"/>
          </p:cNvPicPr>
          <p:nvPr/>
        </p:nvPicPr>
        <p:blipFill rotWithShape="1">
          <a:blip r:embed="rId13">
            <a:lum bright="70000" contrast="-70000"/>
            <a:extLst>
              <a:ext uri="{28A0092B-C50C-407E-A947-70E740481C1C}">
                <a14:useLocalDpi xmlns:a14="http://schemas.microsoft.com/office/drawing/2010/main" val="0"/>
              </a:ext>
            </a:extLst>
          </a:blip>
          <a:srcRect t="16706" b="20960"/>
          <a:stretch/>
        </p:blipFill>
        <p:spPr bwMode="auto">
          <a:xfrm>
            <a:off x="468313" y="6135624"/>
            <a:ext cx="6232525" cy="7223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endParaRPr lang="en-GB" dirty="0"/>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Gill Sans MT" pitchFamily="34" charset="0"/>
              </a:defRPr>
            </a:lvl1pPr>
          </a:lstStyle>
          <a:p>
            <a:pPr fontAlgn="base">
              <a:spcBef>
                <a:spcPct val="0"/>
              </a:spcBef>
              <a:spcAft>
                <a:spcPct val="0"/>
              </a:spcAft>
            </a:pPr>
            <a:endParaRPr lang="en-GB" dirty="0">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200">
                <a:latin typeface="Gill Sans MT" pitchFamily="34" charset="0"/>
              </a:defRPr>
            </a:lvl1pPr>
          </a:lstStyle>
          <a:p>
            <a:pPr fontAlgn="base">
              <a:spcBef>
                <a:spcPct val="0"/>
              </a:spcBef>
              <a:spcAft>
                <a:spcPct val="0"/>
              </a:spcAft>
            </a:pPr>
            <a:endParaRPr lang="en-GB" dirty="0">
              <a:solidFill>
                <a:srgbClr val="000000"/>
              </a:solidFill>
            </a:endParaRPr>
          </a:p>
        </p:txBody>
      </p:sp>
      <p:pic>
        <p:nvPicPr>
          <p:cNvPr id="1031" name="Picture 7" descr="DWQR Colour Strapline"/>
          <p:cNvPicPr>
            <a:picLocks noChangeAspect="1" noChangeArrowheads="1"/>
          </p:cNvPicPr>
          <p:nvPr/>
        </p:nvPicPr>
        <p:blipFill rotWithShape="1">
          <a:blip r:embed="rId14" cstate="print">
            <a:extLst>
              <a:ext uri="{28A0092B-C50C-407E-A947-70E740481C1C}">
                <a14:useLocalDpi xmlns:a14="http://schemas.microsoft.com/office/drawing/2010/main" val="0"/>
              </a:ext>
            </a:extLst>
          </a:blip>
          <a:srcRect t="26655" b="28493"/>
          <a:stretch/>
        </p:blipFill>
        <p:spPr bwMode="auto">
          <a:xfrm>
            <a:off x="6804025" y="6216604"/>
            <a:ext cx="2303463" cy="5247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2680516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fontAlgn="base" hangingPunct="1">
        <a:spcBef>
          <a:spcPct val="0"/>
        </a:spcBef>
        <a:spcAft>
          <a:spcPct val="0"/>
        </a:spcAft>
        <a:defRPr sz="4400">
          <a:solidFill>
            <a:schemeClr val="tx2"/>
          </a:solidFill>
          <a:latin typeface="Rockwell" pitchFamily="18" charset="0"/>
          <a:ea typeface="+mj-ea"/>
          <a:cs typeface="+mj-cs"/>
        </a:defRPr>
      </a:lvl1pPr>
      <a:lvl2pPr algn="ctr" rtl="0" eaLnBrk="1" fontAlgn="base" hangingPunct="1">
        <a:spcBef>
          <a:spcPct val="0"/>
        </a:spcBef>
        <a:spcAft>
          <a:spcPct val="0"/>
        </a:spcAft>
        <a:defRPr sz="4400">
          <a:solidFill>
            <a:schemeClr val="tx2"/>
          </a:solidFill>
          <a:latin typeface="Tahoma" pitchFamily="34" charset="0"/>
        </a:defRPr>
      </a:lvl2pPr>
      <a:lvl3pPr algn="ctr" rtl="0" eaLnBrk="1" fontAlgn="base" hangingPunct="1">
        <a:spcBef>
          <a:spcPct val="0"/>
        </a:spcBef>
        <a:spcAft>
          <a:spcPct val="0"/>
        </a:spcAft>
        <a:defRPr sz="4400">
          <a:solidFill>
            <a:schemeClr val="tx2"/>
          </a:solidFill>
          <a:latin typeface="Tahoma" pitchFamily="34" charset="0"/>
        </a:defRPr>
      </a:lvl3pPr>
      <a:lvl4pPr algn="ctr" rtl="0" eaLnBrk="1" fontAlgn="base" hangingPunct="1">
        <a:spcBef>
          <a:spcPct val="0"/>
        </a:spcBef>
        <a:spcAft>
          <a:spcPct val="0"/>
        </a:spcAft>
        <a:defRPr sz="4400">
          <a:solidFill>
            <a:schemeClr val="tx2"/>
          </a:solidFill>
          <a:latin typeface="Tahoma" pitchFamily="34" charset="0"/>
        </a:defRPr>
      </a:lvl4pPr>
      <a:lvl5pPr algn="ctr" rtl="0" eaLnBrk="1" fontAlgn="base" hangingPunct="1">
        <a:spcBef>
          <a:spcPct val="0"/>
        </a:spcBef>
        <a:spcAft>
          <a:spcPct val="0"/>
        </a:spcAft>
        <a:defRPr sz="4400">
          <a:solidFill>
            <a:schemeClr val="tx2"/>
          </a:solidFill>
          <a:latin typeface="Tahoma" pitchFamily="34" charset="0"/>
        </a:defRPr>
      </a:lvl5pPr>
      <a:lvl6pPr marL="457200" algn="ctr" rtl="0" eaLnBrk="1" fontAlgn="base" hangingPunct="1">
        <a:spcBef>
          <a:spcPct val="0"/>
        </a:spcBef>
        <a:spcAft>
          <a:spcPct val="0"/>
        </a:spcAft>
        <a:defRPr sz="4400">
          <a:solidFill>
            <a:schemeClr val="tx2"/>
          </a:solidFill>
          <a:latin typeface="Tahoma" pitchFamily="34" charset="0"/>
        </a:defRPr>
      </a:lvl6pPr>
      <a:lvl7pPr marL="914400" algn="ctr" rtl="0" eaLnBrk="1" fontAlgn="base" hangingPunct="1">
        <a:spcBef>
          <a:spcPct val="0"/>
        </a:spcBef>
        <a:spcAft>
          <a:spcPct val="0"/>
        </a:spcAft>
        <a:defRPr sz="4400">
          <a:solidFill>
            <a:schemeClr val="tx2"/>
          </a:solidFill>
          <a:latin typeface="Tahoma" pitchFamily="34" charset="0"/>
        </a:defRPr>
      </a:lvl7pPr>
      <a:lvl8pPr marL="1371600" algn="ctr" rtl="0" eaLnBrk="1" fontAlgn="base" hangingPunct="1">
        <a:spcBef>
          <a:spcPct val="0"/>
        </a:spcBef>
        <a:spcAft>
          <a:spcPct val="0"/>
        </a:spcAft>
        <a:defRPr sz="4400">
          <a:solidFill>
            <a:schemeClr val="tx2"/>
          </a:solidFill>
          <a:latin typeface="Tahoma" pitchFamily="34" charset="0"/>
        </a:defRPr>
      </a:lvl8pPr>
      <a:lvl9pPr marL="1828800" algn="ctr" rtl="0" eaLnBrk="1" fontAlgn="base" hangingPunct="1">
        <a:spcBef>
          <a:spcPct val="0"/>
        </a:spcBef>
        <a:spcAft>
          <a:spcPct val="0"/>
        </a:spcAft>
        <a:defRPr sz="4400">
          <a:solidFill>
            <a:schemeClr val="tx2"/>
          </a:solidFill>
          <a:latin typeface="Tahoma" pitchFamily="34" charset="0"/>
        </a:defRPr>
      </a:lvl9pPr>
    </p:titleStyle>
    <p:bodyStyle>
      <a:lvl1pPr marL="342900" indent="-342900" algn="l" rtl="0" eaLnBrk="1" fontAlgn="base" hangingPunct="1">
        <a:spcBef>
          <a:spcPct val="20000"/>
        </a:spcBef>
        <a:spcAft>
          <a:spcPct val="0"/>
        </a:spcAft>
        <a:buChar char="•"/>
        <a:defRPr sz="3200">
          <a:solidFill>
            <a:schemeClr val="tx1"/>
          </a:solidFill>
          <a:latin typeface="Gill Sans MT" pitchFamily="34" charset="0"/>
          <a:ea typeface="+mn-ea"/>
          <a:cs typeface="+mn-cs"/>
        </a:defRPr>
      </a:lvl1pPr>
      <a:lvl2pPr marL="742950" indent="-285750" algn="l" rtl="0" eaLnBrk="1" fontAlgn="base" hangingPunct="1">
        <a:spcBef>
          <a:spcPct val="20000"/>
        </a:spcBef>
        <a:spcAft>
          <a:spcPct val="0"/>
        </a:spcAft>
        <a:buChar char="–"/>
        <a:defRPr sz="2800">
          <a:solidFill>
            <a:schemeClr val="tx1"/>
          </a:solidFill>
          <a:latin typeface="Gill Sans MT" pitchFamily="34" charset="0"/>
        </a:defRPr>
      </a:lvl2pPr>
      <a:lvl3pPr marL="1143000" indent="-228600" algn="l" rtl="0" eaLnBrk="1" fontAlgn="base" hangingPunct="1">
        <a:spcBef>
          <a:spcPct val="20000"/>
        </a:spcBef>
        <a:spcAft>
          <a:spcPct val="0"/>
        </a:spcAft>
        <a:buChar char="•"/>
        <a:defRPr sz="2400">
          <a:solidFill>
            <a:schemeClr val="tx1"/>
          </a:solidFill>
          <a:latin typeface="Gill Sans MT" pitchFamily="34" charset="0"/>
        </a:defRPr>
      </a:lvl3pPr>
      <a:lvl4pPr marL="1600200" indent="-228600" algn="l" rtl="0" eaLnBrk="1" fontAlgn="base" hangingPunct="1">
        <a:spcBef>
          <a:spcPct val="20000"/>
        </a:spcBef>
        <a:spcAft>
          <a:spcPct val="0"/>
        </a:spcAft>
        <a:buChar char="–"/>
        <a:defRPr sz="2000">
          <a:solidFill>
            <a:schemeClr val="tx1"/>
          </a:solidFill>
          <a:latin typeface="Gill Sans MT" pitchFamily="34" charset="0"/>
        </a:defRPr>
      </a:lvl4pPr>
      <a:lvl5pPr marL="2057400" indent="-228600" algn="l" rtl="0" eaLnBrk="1" fontAlgn="base" hangingPunct="1">
        <a:spcBef>
          <a:spcPct val="20000"/>
        </a:spcBef>
        <a:spcAft>
          <a:spcPct val="0"/>
        </a:spcAft>
        <a:buChar char="»"/>
        <a:defRPr sz="2000">
          <a:solidFill>
            <a:schemeClr val="tx1"/>
          </a:solidFill>
          <a:latin typeface="Gill Sans MT" pitchFamily="34" charset="0"/>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DEF1F2"/>
            </a:gs>
            <a:gs pos="50000">
              <a:schemeClr val="bg1"/>
            </a:gs>
            <a:gs pos="100000">
              <a:srgbClr val="DEF1F2"/>
            </a:gs>
          </a:gsLst>
          <a:lin ang="5400000" scaled="1"/>
        </a:gradFill>
        <a:effectLst/>
      </p:bgPr>
    </p:bg>
    <p:spTree>
      <p:nvGrpSpPr>
        <p:cNvPr id="1" name=""/>
        <p:cNvGrpSpPr/>
        <p:nvPr/>
      </p:nvGrpSpPr>
      <p:grpSpPr>
        <a:xfrm>
          <a:off x="0" y="0"/>
          <a:ext cx="0" cy="0"/>
          <a:chOff x="0" y="0"/>
          <a:chExt cx="0" cy="0"/>
        </a:xfrm>
      </p:grpSpPr>
      <p:pic>
        <p:nvPicPr>
          <p:cNvPr id="1026" name="Picture 12"/>
          <p:cNvPicPr>
            <a:picLocks noChangeAspect="1" noChangeArrowheads="1"/>
          </p:cNvPicPr>
          <p:nvPr/>
        </p:nvPicPr>
        <p:blipFill>
          <a:blip r:embed="rId15">
            <a:lum bright="70000" contrast="-70000"/>
            <a:extLst>
              <a:ext uri="{28A0092B-C50C-407E-A947-70E740481C1C}">
                <a14:useLocalDpi xmlns:a14="http://schemas.microsoft.com/office/drawing/2010/main" val="0"/>
              </a:ext>
            </a:extLst>
          </a:blip>
          <a:srcRect/>
          <a:stretch>
            <a:fillRect/>
          </a:stretch>
        </p:blipFill>
        <p:spPr bwMode="auto">
          <a:xfrm>
            <a:off x="468313" y="5942013"/>
            <a:ext cx="6232525" cy="1158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27"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t>Click to edit Master title style</a:t>
            </a:r>
          </a:p>
        </p:txBody>
      </p:sp>
      <p:sp>
        <p:nvSpPr>
          <p:cNvPr id="1028"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2"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atin typeface="+mn-lt"/>
              </a:defRPr>
            </a:lvl1pPr>
          </a:lstStyle>
          <a:p>
            <a:pPr fontAlgn="base">
              <a:spcBef>
                <a:spcPct val="0"/>
              </a:spcBef>
              <a:spcAft>
                <a:spcPct val="0"/>
              </a:spcAft>
              <a:defRPr/>
            </a:pPr>
            <a:endParaRPr lang="en-GB">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atin typeface="+mn-lt"/>
              </a:defRPr>
            </a:lvl1pPr>
          </a:lstStyle>
          <a:p>
            <a:pPr fontAlgn="base">
              <a:spcBef>
                <a:spcPct val="0"/>
              </a:spcBef>
              <a:spcAft>
                <a:spcPct val="0"/>
              </a:spcAft>
              <a:defRPr/>
            </a:pPr>
            <a:endParaRPr lang="en-GB">
              <a:solidFill>
                <a:srgbClr val="000000"/>
              </a:solidFill>
            </a:endParaRPr>
          </a:p>
        </p:txBody>
      </p:sp>
      <p:pic>
        <p:nvPicPr>
          <p:cNvPr id="1031" name="Picture 7" descr="DWQR Colour Strapline"/>
          <p:cNvPicPr>
            <a:picLocks noChangeAspect="1" noChangeArrowheads="1"/>
          </p:cNvPicPr>
          <p:nvPr/>
        </p:nvPicPr>
        <p:blipFill>
          <a:blip r:embed="rId16" cstate="print">
            <a:extLst>
              <a:ext uri="{28A0092B-C50C-407E-A947-70E740481C1C}">
                <a14:useLocalDpi xmlns:a14="http://schemas.microsoft.com/office/drawing/2010/main" val="0"/>
              </a:ext>
            </a:extLst>
          </a:blip>
          <a:srcRect b="28493"/>
          <a:stretch>
            <a:fillRect/>
          </a:stretch>
        </p:blipFill>
        <p:spPr bwMode="auto">
          <a:xfrm>
            <a:off x="6804025" y="5805488"/>
            <a:ext cx="2303463" cy="836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9218795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ahoma" charset="0"/>
        </a:defRPr>
      </a:lvl2pPr>
      <a:lvl3pPr algn="ctr" rtl="0" eaLnBrk="0" fontAlgn="base" hangingPunct="0">
        <a:spcBef>
          <a:spcPct val="0"/>
        </a:spcBef>
        <a:spcAft>
          <a:spcPct val="0"/>
        </a:spcAft>
        <a:defRPr sz="4400">
          <a:solidFill>
            <a:schemeClr val="tx2"/>
          </a:solidFill>
          <a:latin typeface="Tahoma" charset="0"/>
        </a:defRPr>
      </a:lvl3pPr>
      <a:lvl4pPr algn="ctr" rtl="0" eaLnBrk="0" fontAlgn="base" hangingPunct="0">
        <a:spcBef>
          <a:spcPct val="0"/>
        </a:spcBef>
        <a:spcAft>
          <a:spcPct val="0"/>
        </a:spcAft>
        <a:defRPr sz="4400">
          <a:solidFill>
            <a:schemeClr val="tx2"/>
          </a:solidFill>
          <a:latin typeface="Tahoma" charset="0"/>
        </a:defRPr>
      </a:lvl4pPr>
      <a:lvl5pPr algn="ctr" rtl="0" eaLnBrk="0" fontAlgn="base" hangingPunct="0">
        <a:spcBef>
          <a:spcPct val="0"/>
        </a:spcBef>
        <a:spcAft>
          <a:spcPct val="0"/>
        </a:spcAft>
        <a:defRPr sz="4400">
          <a:solidFill>
            <a:schemeClr val="tx2"/>
          </a:solidFill>
          <a:latin typeface="Tahoma" charset="0"/>
        </a:defRPr>
      </a:lvl5pPr>
      <a:lvl6pPr marL="457200" algn="ctr" rtl="0" fontAlgn="base">
        <a:spcBef>
          <a:spcPct val="0"/>
        </a:spcBef>
        <a:spcAft>
          <a:spcPct val="0"/>
        </a:spcAft>
        <a:defRPr sz="4400">
          <a:solidFill>
            <a:schemeClr val="tx2"/>
          </a:solidFill>
          <a:latin typeface="Tahoma" charset="0"/>
        </a:defRPr>
      </a:lvl6pPr>
      <a:lvl7pPr marL="914400" algn="ctr" rtl="0" fontAlgn="base">
        <a:spcBef>
          <a:spcPct val="0"/>
        </a:spcBef>
        <a:spcAft>
          <a:spcPct val="0"/>
        </a:spcAft>
        <a:defRPr sz="4400">
          <a:solidFill>
            <a:schemeClr val="tx2"/>
          </a:solidFill>
          <a:latin typeface="Tahoma" charset="0"/>
        </a:defRPr>
      </a:lvl7pPr>
      <a:lvl8pPr marL="1371600" algn="ctr" rtl="0" fontAlgn="base">
        <a:spcBef>
          <a:spcPct val="0"/>
        </a:spcBef>
        <a:spcAft>
          <a:spcPct val="0"/>
        </a:spcAft>
        <a:defRPr sz="4400">
          <a:solidFill>
            <a:schemeClr val="tx2"/>
          </a:solidFill>
          <a:latin typeface="Tahoma" charset="0"/>
        </a:defRPr>
      </a:lvl8pPr>
      <a:lvl9pPr marL="1828800" algn="ctr" rtl="0" fontAlgn="base">
        <a:spcBef>
          <a:spcPct val="0"/>
        </a:spcBef>
        <a:spcAft>
          <a:spcPct val="0"/>
        </a:spcAft>
        <a:defRPr sz="4400">
          <a:solidFill>
            <a:schemeClr val="tx2"/>
          </a:solidFill>
          <a:latin typeface="Tahoma"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4" name="Title 1"/>
          <p:cNvSpPr>
            <a:spLocks noGrp="1"/>
          </p:cNvSpPr>
          <p:nvPr>
            <p:ph type="ctrTitle"/>
          </p:nvPr>
        </p:nvSpPr>
        <p:spPr>
          <a:xfrm>
            <a:off x="179512" y="1052513"/>
            <a:ext cx="8568952" cy="1470025"/>
          </a:xfrm>
        </p:spPr>
        <p:style>
          <a:lnRef idx="1">
            <a:schemeClr val="accent1"/>
          </a:lnRef>
          <a:fillRef idx="3">
            <a:schemeClr val="accent1"/>
          </a:fillRef>
          <a:effectRef idx="2">
            <a:schemeClr val="accent1"/>
          </a:effectRef>
          <a:fontRef idx="minor">
            <a:schemeClr val="lt1"/>
          </a:fontRef>
        </p:style>
        <p:txBody>
          <a:bodyPr/>
          <a:lstStyle/>
          <a:p>
            <a:r>
              <a:rPr lang="de-DE" sz="3200" dirty="0"/>
              <a:t>Treatment - Ozonation</a:t>
            </a:r>
            <a:endParaRPr lang="en-GB" sz="3200" dirty="0"/>
          </a:p>
        </p:txBody>
      </p:sp>
      <p:sp>
        <p:nvSpPr>
          <p:cNvPr id="3075" name="Subtitle 2"/>
          <p:cNvSpPr>
            <a:spLocks noGrp="1"/>
          </p:cNvSpPr>
          <p:nvPr>
            <p:ph type="subTitle" idx="1"/>
          </p:nvPr>
        </p:nvSpPr>
        <p:spPr/>
        <p:txBody>
          <a:bodyPr/>
          <a:lstStyle/>
          <a:p>
            <a:r>
              <a:rPr lang="en-GB" sz="2400" dirty="0"/>
              <a:t>Matt Bower</a:t>
            </a:r>
          </a:p>
          <a:p>
            <a:r>
              <a:rPr lang="en-GB" sz="2400" dirty="0"/>
              <a:t>DWQR Risk Assessment Training</a:t>
            </a:r>
          </a:p>
          <a:p>
            <a:r>
              <a:rPr lang="en-GB" sz="2400" dirty="0"/>
              <a:t>2018</a:t>
            </a:r>
          </a:p>
        </p:txBody>
      </p:sp>
    </p:spTree>
    <p:extLst>
      <p:ext uri="{BB962C8B-B14F-4D97-AF65-F5344CB8AC3E}">
        <p14:creationId xmlns:p14="http://schemas.microsoft.com/office/powerpoint/2010/main" val="12612507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rgbClr val="002060"/>
                </a:solidFill>
                <a:latin typeface="Gill Sans MT" pitchFamily="34" charset="0"/>
              </a:rPr>
              <a:t>Overview</a:t>
            </a:r>
          </a:p>
        </p:txBody>
      </p:sp>
      <p:sp>
        <p:nvSpPr>
          <p:cNvPr id="3" name="Content Placeholder 2"/>
          <p:cNvSpPr>
            <a:spLocks noGrp="1"/>
          </p:cNvSpPr>
          <p:nvPr>
            <p:ph idx="1"/>
          </p:nvPr>
        </p:nvSpPr>
        <p:spPr>
          <a:xfrm>
            <a:off x="457200" y="1600201"/>
            <a:ext cx="8229600" cy="3701008"/>
          </a:xfrm>
        </p:spPr>
        <p:txBody>
          <a:bodyPr/>
          <a:lstStyle/>
          <a:p>
            <a:pPr marL="0" indent="0">
              <a:buNone/>
            </a:pPr>
            <a:r>
              <a:rPr lang="en-GB" sz="2400" dirty="0"/>
              <a:t>	</a:t>
            </a:r>
            <a:endParaRPr lang="en-GB" sz="2400" dirty="0">
              <a:solidFill>
                <a:srgbClr val="002060"/>
              </a:solidFill>
            </a:endParaRPr>
          </a:p>
        </p:txBody>
      </p:sp>
      <p:graphicFrame>
        <p:nvGraphicFramePr>
          <p:cNvPr id="4" name="Diagram 3">
            <a:extLst>
              <a:ext uri="{C183D7F6-B498-43B3-948B-1728B52AA6E4}">
                <adec:decorative xmlns:adec="http://schemas.microsoft.com/office/drawing/2017/decorative" val="1"/>
              </a:ext>
            </a:extLst>
          </p:cNvPr>
          <p:cNvGraphicFramePr/>
          <p:nvPr>
            <p:extLst>
              <p:ext uri="{D42A27DB-BD31-4B8C-83A1-F6EECF244321}">
                <p14:modId xmlns:p14="http://schemas.microsoft.com/office/powerpoint/2010/main" val="3316055895"/>
              </p:ext>
            </p:extLst>
          </p:nvPr>
        </p:nvGraphicFramePr>
        <p:xfrm>
          <a:off x="251520" y="1412776"/>
          <a:ext cx="8640960" cy="424847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0422708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rgbClr val="002060"/>
                </a:solidFill>
                <a:latin typeface="Gill Sans MT" pitchFamily="34" charset="0"/>
              </a:rPr>
              <a:t>Usage</a:t>
            </a:r>
          </a:p>
        </p:txBody>
      </p:sp>
      <p:sp>
        <p:nvSpPr>
          <p:cNvPr id="3" name="Content Placeholder 2"/>
          <p:cNvSpPr>
            <a:spLocks noGrp="1"/>
          </p:cNvSpPr>
          <p:nvPr>
            <p:ph idx="1"/>
          </p:nvPr>
        </p:nvSpPr>
        <p:spPr>
          <a:xfrm>
            <a:off x="457200" y="1600201"/>
            <a:ext cx="8229600" cy="3701008"/>
          </a:xfrm>
        </p:spPr>
        <p:txBody>
          <a:bodyPr/>
          <a:lstStyle/>
          <a:p>
            <a:pPr marL="0" indent="0">
              <a:buNone/>
            </a:pPr>
            <a:r>
              <a:rPr lang="en-GB" sz="2400" dirty="0"/>
              <a:t>	</a:t>
            </a:r>
            <a:endParaRPr lang="en-GB" sz="2400" dirty="0">
              <a:solidFill>
                <a:srgbClr val="002060"/>
              </a:solidFill>
            </a:endParaRPr>
          </a:p>
        </p:txBody>
      </p:sp>
      <p:graphicFrame>
        <p:nvGraphicFramePr>
          <p:cNvPr id="4" name="Diagram 3">
            <a:extLst>
              <a:ext uri="{C183D7F6-B498-43B3-948B-1728B52AA6E4}">
                <adec:decorative xmlns:adec="http://schemas.microsoft.com/office/drawing/2017/decorative" val="1"/>
              </a:ext>
            </a:extLst>
          </p:cNvPr>
          <p:cNvGraphicFramePr/>
          <p:nvPr>
            <p:extLst>
              <p:ext uri="{D42A27DB-BD31-4B8C-83A1-F6EECF244321}">
                <p14:modId xmlns:p14="http://schemas.microsoft.com/office/powerpoint/2010/main" val="1389204501"/>
              </p:ext>
            </p:extLst>
          </p:nvPr>
        </p:nvGraphicFramePr>
        <p:xfrm>
          <a:off x="251520" y="1412776"/>
          <a:ext cx="8640960" cy="42484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157534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rgbClr val="002060"/>
                </a:solidFill>
                <a:latin typeface="Gill Sans MT" pitchFamily="34" charset="0"/>
              </a:rPr>
              <a:t>Key Points to Watch For</a:t>
            </a:r>
          </a:p>
        </p:txBody>
      </p:sp>
      <p:sp>
        <p:nvSpPr>
          <p:cNvPr id="3" name="Content Placeholder 2"/>
          <p:cNvSpPr>
            <a:spLocks noGrp="1"/>
          </p:cNvSpPr>
          <p:nvPr>
            <p:ph idx="1"/>
          </p:nvPr>
        </p:nvSpPr>
        <p:spPr>
          <a:xfrm>
            <a:off x="457200" y="1600201"/>
            <a:ext cx="8229600" cy="3701008"/>
          </a:xfrm>
        </p:spPr>
        <p:txBody>
          <a:bodyPr/>
          <a:lstStyle/>
          <a:p>
            <a:pPr marL="0" indent="0">
              <a:buNone/>
            </a:pPr>
            <a:r>
              <a:rPr lang="en-GB" sz="2400" dirty="0"/>
              <a:t>	</a:t>
            </a:r>
            <a:endParaRPr lang="en-GB" sz="2400" dirty="0">
              <a:solidFill>
                <a:srgbClr val="002060"/>
              </a:solidFill>
            </a:endParaRPr>
          </a:p>
        </p:txBody>
      </p:sp>
      <p:graphicFrame>
        <p:nvGraphicFramePr>
          <p:cNvPr id="4" name="Diagram 3">
            <a:extLst>
              <a:ext uri="{C183D7F6-B498-43B3-948B-1728B52AA6E4}">
                <adec:decorative xmlns:adec="http://schemas.microsoft.com/office/drawing/2017/decorative" val="1"/>
              </a:ext>
            </a:extLst>
          </p:cNvPr>
          <p:cNvGraphicFramePr/>
          <p:nvPr>
            <p:extLst>
              <p:ext uri="{D42A27DB-BD31-4B8C-83A1-F6EECF244321}">
                <p14:modId xmlns:p14="http://schemas.microsoft.com/office/powerpoint/2010/main" val="1726310558"/>
              </p:ext>
            </p:extLst>
          </p:nvPr>
        </p:nvGraphicFramePr>
        <p:xfrm>
          <a:off x="251520" y="1412776"/>
          <a:ext cx="8640960" cy="42484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996755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rgbClr val="002060"/>
                </a:solidFill>
                <a:latin typeface="Gill Sans MT" pitchFamily="34" charset="0"/>
              </a:rPr>
              <a:t>Questions</a:t>
            </a:r>
          </a:p>
        </p:txBody>
      </p:sp>
      <p:sp>
        <p:nvSpPr>
          <p:cNvPr id="3" name="Content Placeholder 2"/>
          <p:cNvSpPr>
            <a:spLocks noGrp="1"/>
          </p:cNvSpPr>
          <p:nvPr>
            <p:ph idx="1"/>
          </p:nvPr>
        </p:nvSpPr>
        <p:spPr>
          <a:xfrm>
            <a:off x="457200" y="1600201"/>
            <a:ext cx="8229600" cy="3701008"/>
          </a:xfrm>
        </p:spPr>
        <p:txBody>
          <a:bodyPr/>
          <a:lstStyle/>
          <a:p>
            <a:pPr marL="0" indent="0">
              <a:buNone/>
            </a:pPr>
            <a:r>
              <a:rPr lang="en-GB" sz="2400" dirty="0"/>
              <a:t>	</a:t>
            </a:r>
            <a:endParaRPr lang="en-GB" sz="2400" dirty="0">
              <a:solidFill>
                <a:srgbClr val="002060"/>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4068852466"/>
              </p:ext>
            </p:extLst>
          </p:nvPr>
        </p:nvGraphicFramePr>
        <p:xfrm>
          <a:off x="611560" y="1268760"/>
          <a:ext cx="8136904" cy="5017880"/>
        </p:xfrm>
        <a:graphic>
          <a:graphicData uri="http://schemas.openxmlformats.org/drawingml/2006/table">
            <a:tbl>
              <a:tblPr firstRow="1"/>
              <a:tblGrid>
                <a:gridCol w="960744">
                  <a:extLst>
                    <a:ext uri="{9D8B030D-6E8A-4147-A177-3AD203B41FA5}">
                      <a16:colId xmlns:a16="http://schemas.microsoft.com/office/drawing/2014/main" val="20000"/>
                    </a:ext>
                  </a:extLst>
                </a:gridCol>
                <a:gridCol w="2784192">
                  <a:extLst>
                    <a:ext uri="{9D8B030D-6E8A-4147-A177-3AD203B41FA5}">
                      <a16:colId xmlns:a16="http://schemas.microsoft.com/office/drawing/2014/main" val="20001"/>
                    </a:ext>
                  </a:extLst>
                </a:gridCol>
                <a:gridCol w="4391968">
                  <a:extLst>
                    <a:ext uri="{9D8B030D-6E8A-4147-A177-3AD203B41FA5}">
                      <a16:colId xmlns:a16="http://schemas.microsoft.com/office/drawing/2014/main" val="20002"/>
                    </a:ext>
                  </a:extLst>
                </a:gridCol>
              </a:tblGrid>
              <a:tr h="351517">
                <a:tc>
                  <a:txBody>
                    <a:bodyPr/>
                    <a:lstStyle/>
                    <a:p>
                      <a:pPr algn="l" fontAlgn="t"/>
                      <a:r>
                        <a:rPr lang="en-GB" sz="800" b="0" i="0" u="none" strike="noStrike" dirty="0">
                          <a:solidFill>
                            <a:srgbClr val="000000"/>
                          </a:solidFill>
                          <a:effectLst/>
                          <a:latin typeface="Arial"/>
                        </a:rPr>
                        <a:t>Code</a:t>
                      </a:r>
                    </a:p>
                  </a:txBody>
                  <a:tcPr marL="1957" marR="1957" marT="195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GB" sz="800" b="0" i="0" u="none" strike="noStrike" dirty="0">
                          <a:solidFill>
                            <a:srgbClr val="7030A0"/>
                          </a:solidFill>
                          <a:effectLst/>
                          <a:latin typeface="Arial"/>
                        </a:rPr>
                        <a:t>Question</a:t>
                      </a:r>
                    </a:p>
                  </a:txBody>
                  <a:tcPr marL="1957" marR="1957" marT="195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l" fontAlgn="t"/>
                      <a:r>
                        <a:rPr lang="en-GB" sz="800" b="0" i="0" u="none" strike="noStrike">
                          <a:solidFill>
                            <a:srgbClr val="000000"/>
                          </a:solidFill>
                          <a:effectLst/>
                          <a:latin typeface="Arial"/>
                        </a:rPr>
                        <a:t>Notes</a:t>
                      </a:r>
                      <a:endParaRPr lang="en-GB" sz="800" b="0" i="0" u="none" strike="noStrike" dirty="0">
                        <a:solidFill>
                          <a:srgbClr val="000000"/>
                        </a:solidFill>
                        <a:effectLst/>
                        <a:latin typeface="Arial"/>
                      </a:endParaRPr>
                    </a:p>
                  </a:txBody>
                  <a:tcPr marL="1957" marR="1957" marT="195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569207300"/>
                  </a:ext>
                </a:extLst>
              </a:tr>
              <a:tr h="351517">
                <a:tc>
                  <a:txBody>
                    <a:bodyPr/>
                    <a:lstStyle/>
                    <a:p>
                      <a:pPr algn="l" fontAlgn="t"/>
                      <a:r>
                        <a:rPr lang="en-GB" sz="800" b="0" i="0" u="none" strike="noStrike" dirty="0" err="1">
                          <a:solidFill>
                            <a:srgbClr val="000000"/>
                          </a:solidFill>
                          <a:effectLst/>
                          <a:latin typeface="Arial"/>
                        </a:rPr>
                        <a:t>TOZ1</a:t>
                      </a:r>
                      <a:endParaRPr lang="en-GB" sz="800" b="0" i="0" u="none" strike="noStrike" dirty="0">
                        <a:solidFill>
                          <a:srgbClr val="000000"/>
                        </a:solidFill>
                        <a:effectLst/>
                        <a:latin typeface="Arial"/>
                      </a:endParaRPr>
                    </a:p>
                  </a:txBody>
                  <a:tcPr marL="1957" marR="1957" marT="195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GB" sz="800" b="0" i="0" u="none" strike="noStrike" dirty="0">
                          <a:solidFill>
                            <a:srgbClr val="7030A0"/>
                          </a:solidFill>
                          <a:effectLst/>
                          <a:latin typeface="Arial"/>
                        </a:rPr>
                        <a:t>Is there a risk of water presented for ozonation being of inadequate quality for ozonation to be effective?</a:t>
                      </a:r>
                    </a:p>
                  </a:txBody>
                  <a:tcPr marL="1957" marR="1957" marT="195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l" fontAlgn="t"/>
                      <a:r>
                        <a:rPr lang="en-GB" sz="800" b="0" i="0" u="none" strike="noStrike">
                          <a:solidFill>
                            <a:srgbClr val="000000"/>
                          </a:solidFill>
                          <a:effectLst/>
                          <a:latin typeface="Arial"/>
                        </a:rPr>
                        <a:t>Water that is to be ozonated needs to be of a certain quality otherwise ozonation will not be effective due to an excessive ozone demand and poor diffusion. Some pre-treatment may be required.</a:t>
                      </a:r>
                    </a:p>
                  </a:txBody>
                  <a:tcPr marL="1957" marR="1957" marT="195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10000"/>
                  </a:ext>
                </a:extLst>
              </a:tr>
              <a:tr h="280355">
                <a:tc>
                  <a:txBody>
                    <a:bodyPr/>
                    <a:lstStyle/>
                    <a:p>
                      <a:pPr algn="l" fontAlgn="t"/>
                      <a:r>
                        <a:rPr lang="en-GB" sz="800" b="0" i="0" u="none" strike="noStrike">
                          <a:solidFill>
                            <a:srgbClr val="000000"/>
                          </a:solidFill>
                          <a:effectLst/>
                          <a:latin typeface="Arial"/>
                        </a:rPr>
                        <a:t>TOZ2</a:t>
                      </a:r>
                    </a:p>
                  </a:txBody>
                  <a:tcPr marL="1957" marR="1957" marT="195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GB" sz="800" b="0" i="0" u="none" strike="noStrike" dirty="0">
                          <a:solidFill>
                            <a:srgbClr val="7030A0"/>
                          </a:solidFill>
                          <a:effectLst/>
                          <a:latin typeface="Arial"/>
                        </a:rPr>
                        <a:t>Is there a risk that ozone generation equipment could fail?</a:t>
                      </a:r>
                    </a:p>
                  </a:txBody>
                  <a:tcPr marL="1957" marR="1957" marT="195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l" fontAlgn="t"/>
                      <a:r>
                        <a:rPr lang="en-GB" sz="800" b="0" i="0" u="none" strike="noStrike">
                          <a:solidFill>
                            <a:srgbClr val="000000"/>
                          </a:solidFill>
                          <a:effectLst/>
                          <a:latin typeface="Arial"/>
                        </a:rPr>
                        <a:t>Ozone generators are complex instruments that require a clean air supply and a reliable source of power.</a:t>
                      </a:r>
                    </a:p>
                  </a:txBody>
                  <a:tcPr marL="1957" marR="1957" marT="195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10001"/>
                  </a:ext>
                </a:extLst>
              </a:tr>
              <a:tr h="298540">
                <a:tc>
                  <a:txBody>
                    <a:bodyPr/>
                    <a:lstStyle/>
                    <a:p>
                      <a:pPr algn="l" fontAlgn="t"/>
                      <a:r>
                        <a:rPr lang="en-GB" sz="800" b="0" i="0" u="none" strike="noStrike">
                          <a:solidFill>
                            <a:srgbClr val="000000"/>
                          </a:solidFill>
                          <a:effectLst/>
                          <a:latin typeface="Arial"/>
                        </a:rPr>
                        <a:t>TOZ3</a:t>
                      </a:r>
                    </a:p>
                  </a:txBody>
                  <a:tcPr marL="1957" marR="1957" marT="195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GB" sz="800" b="0" i="0" u="none" strike="noStrike" dirty="0">
                          <a:solidFill>
                            <a:srgbClr val="7030A0"/>
                          </a:solidFill>
                          <a:effectLst/>
                          <a:latin typeface="Arial"/>
                        </a:rPr>
                        <a:t>Could the amount of ozone generated be inadequate for the volume of water to be treated?</a:t>
                      </a:r>
                    </a:p>
                  </a:txBody>
                  <a:tcPr marL="1957" marR="1957" marT="195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l" fontAlgn="t"/>
                      <a:r>
                        <a:rPr lang="en-GB" sz="800" b="0" i="0" u="none" strike="noStrike">
                          <a:solidFill>
                            <a:srgbClr val="000000"/>
                          </a:solidFill>
                          <a:effectLst/>
                          <a:latin typeface="Arial"/>
                        </a:rPr>
                        <a:t>There should be evidence that the target ozone dose is calculated from an accepted evidence base, and that this is achievable with the equipment installed.</a:t>
                      </a:r>
                    </a:p>
                  </a:txBody>
                  <a:tcPr marL="1957" marR="1957" marT="195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10002"/>
                  </a:ext>
                </a:extLst>
              </a:tr>
              <a:tr h="316725">
                <a:tc>
                  <a:txBody>
                    <a:bodyPr/>
                    <a:lstStyle/>
                    <a:p>
                      <a:pPr algn="l" fontAlgn="t"/>
                      <a:r>
                        <a:rPr lang="en-GB" sz="800" b="0" i="0" u="none" strike="noStrike" dirty="0" err="1">
                          <a:solidFill>
                            <a:srgbClr val="000000"/>
                          </a:solidFill>
                          <a:effectLst/>
                          <a:latin typeface="Arial"/>
                        </a:rPr>
                        <a:t>TOZ4</a:t>
                      </a:r>
                      <a:endParaRPr lang="en-GB" sz="800" b="0" i="0" u="none" strike="noStrike" dirty="0">
                        <a:solidFill>
                          <a:srgbClr val="000000"/>
                        </a:solidFill>
                        <a:effectLst/>
                        <a:latin typeface="Arial"/>
                      </a:endParaRPr>
                    </a:p>
                  </a:txBody>
                  <a:tcPr marL="1957" marR="1957" marT="195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GB" sz="800" b="0" i="0" u="none" strike="noStrike" dirty="0">
                          <a:solidFill>
                            <a:srgbClr val="7030A0"/>
                          </a:solidFill>
                          <a:effectLst/>
                          <a:latin typeface="Arial"/>
                        </a:rPr>
                        <a:t>Could lack of maintenance compromise the ozone generation process?</a:t>
                      </a:r>
                    </a:p>
                  </a:txBody>
                  <a:tcPr marL="1957" marR="1957" marT="195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l" fontAlgn="t"/>
                      <a:r>
                        <a:rPr lang="en-GB" sz="800" b="0" i="0" u="none" strike="noStrike" dirty="0">
                          <a:solidFill>
                            <a:srgbClr val="000000"/>
                          </a:solidFill>
                          <a:effectLst/>
                          <a:latin typeface="Arial"/>
                        </a:rPr>
                        <a:t>Ozone generators require specialist maintenance (beyond the scope of most PWS owners/users).  This should be in accordance with manufacturer's specifications. </a:t>
                      </a:r>
                    </a:p>
                  </a:txBody>
                  <a:tcPr marL="1957" marR="1957" marT="195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10003"/>
                  </a:ext>
                </a:extLst>
              </a:tr>
              <a:tr h="360665">
                <a:tc>
                  <a:txBody>
                    <a:bodyPr/>
                    <a:lstStyle/>
                    <a:p>
                      <a:pPr algn="l" fontAlgn="t"/>
                      <a:r>
                        <a:rPr lang="en-GB" sz="800" b="0" i="0" u="none" strike="noStrike">
                          <a:solidFill>
                            <a:srgbClr val="000000"/>
                          </a:solidFill>
                          <a:effectLst/>
                          <a:latin typeface="Arial"/>
                        </a:rPr>
                        <a:t>TOZ5</a:t>
                      </a:r>
                    </a:p>
                  </a:txBody>
                  <a:tcPr marL="1957" marR="1957" marT="195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GB" sz="800" b="0" i="0" u="none" strike="noStrike" dirty="0">
                          <a:solidFill>
                            <a:srgbClr val="7030A0"/>
                          </a:solidFill>
                          <a:effectLst/>
                          <a:latin typeface="Arial"/>
                        </a:rPr>
                        <a:t>Are safety arrangements around the generation and use of ozone inadequate?</a:t>
                      </a:r>
                    </a:p>
                  </a:txBody>
                  <a:tcPr marL="1957" marR="1957" marT="195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l" fontAlgn="t"/>
                      <a:r>
                        <a:rPr lang="en-GB" sz="800" b="0" i="0" u="none" strike="noStrike">
                          <a:solidFill>
                            <a:srgbClr val="000000"/>
                          </a:solidFill>
                          <a:effectLst/>
                          <a:latin typeface="Arial"/>
                        </a:rPr>
                        <a:t>Ventilation should be adequate and suitable gas monitoring and venting should be installed within enclosed spaces.</a:t>
                      </a:r>
                    </a:p>
                  </a:txBody>
                  <a:tcPr marL="1957" marR="1957" marT="195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10004"/>
                  </a:ext>
                </a:extLst>
              </a:tr>
              <a:tr h="468066">
                <a:tc>
                  <a:txBody>
                    <a:bodyPr/>
                    <a:lstStyle/>
                    <a:p>
                      <a:pPr algn="l" fontAlgn="t"/>
                      <a:r>
                        <a:rPr lang="en-GB" sz="800" b="0" i="0" u="none" strike="noStrike">
                          <a:solidFill>
                            <a:srgbClr val="000000"/>
                          </a:solidFill>
                          <a:effectLst/>
                          <a:latin typeface="Arial"/>
                        </a:rPr>
                        <a:t>TOZ6</a:t>
                      </a:r>
                    </a:p>
                  </a:txBody>
                  <a:tcPr marL="1957" marR="1957" marT="195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GB" sz="800" b="0" i="0" u="none" strike="noStrike" dirty="0">
                          <a:solidFill>
                            <a:srgbClr val="7030A0"/>
                          </a:solidFill>
                          <a:effectLst/>
                          <a:latin typeface="Arial"/>
                        </a:rPr>
                        <a:t>Could the contact arrangements (diffusers, tank) prevent a sufficient ozone residual being achieved?</a:t>
                      </a:r>
                    </a:p>
                  </a:txBody>
                  <a:tcPr marL="1957" marR="1957" marT="195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l" fontAlgn="t"/>
                      <a:r>
                        <a:rPr lang="en-GB" sz="800" b="0" i="0" u="none" strike="noStrike" dirty="0">
                          <a:solidFill>
                            <a:srgbClr val="000000"/>
                          </a:solidFill>
                          <a:effectLst/>
                          <a:latin typeface="Arial"/>
                        </a:rPr>
                        <a:t>How is the ozone gas transferred to the water?  Are the arrangements likely to provide sufficient mass-transfer? </a:t>
                      </a:r>
                      <a:br>
                        <a:rPr lang="en-GB" sz="800" b="0" i="0" u="none" strike="noStrike" dirty="0">
                          <a:solidFill>
                            <a:srgbClr val="000000"/>
                          </a:solidFill>
                          <a:effectLst/>
                          <a:latin typeface="Arial"/>
                        </a:rPr>
                      </a:br>
                      <a:r>
                        <a:rPr lang="en-GB" sz="800" b="0" i="0" u="none" strike="noStrike" dirty="0">
                          <a:solidFill>
                            <a:srgbClr val="000000"/>
                          </a:solidFill>
                          <a:effectLst/>
                          <a:latin typeface="Arial"/>
                        </a:rPr>
                        <a:t>If diffusers are used, how are these monitored/maintained to ensure bubbles are as small as possible? Is the contact tank sufficiently sized?</a:t>
                      </a:r>
                    </a:p>
                  </a:txBody>
                  <a:tcPr marL="1957" marR="1957" marT="195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10005"/>
                  </a:ext>
                </a:extLst>
              </a:tr>
              <a:tr h="351517">
                <a:tc>
                  <a:txBody>
                    <a:bodyPr/>
                    <a:lstStyle/>
                    <a:p>
                      <a:pPr algn="l" fontAlgn="t"/>
                      <a:r>
                        <a:rPr lang="en-GB" sz="800" b="0" i="0" u="none" strike="noStrike">
                          <a:solidFill>
                            <a:srgbClr val="000000"/>
                          </a:solidFill>
                          <a:effectLst/>
                          <a:latin typeface="Arial"/>
                        </a:rPr>
                        <a:t>TOZ7</a:t>
                      </a:r>
                    </a:p>
                  </a:txBody>
                  <a:tcPr marL="1957" marR="1957" marT="195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GB" sz="800" b="0" i="0" u="none" strike="noStrike" dirty="0">
                          <a:solidFill>
                            <a:srgbClr val="7030A0"/>
                          </a:solidFill>
                          <a:effectLst/>
                          <a:latin typeface="Arial"/>
                        </a:rPr>
                        <a:t>Is there the potential for process control parameters (e.g. gas flows, target residuals) to be insufficiently defined and documented?</a:t>
                      </a:r>
                    </a:p>
                  </a:txBody>
                  <a:tcPr marL="1957" marR="1957" marT="195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l" fontAlgn="t"/>
                      <a:r>
                        <a:rPr lang="en-GB" sz="800" b="0" i="0" u="none" strike="noStrike">
                          <a:solidFill>
                            <a:srgbClr val="000000"/>
                          </a:solidFill>
                          <a:effectLst/>
                          <a:latin typeface="Arial"/>
                        </a:rPr>
                        <a:t>The system should have sufficient control such that the ozone dose parameters can be varied (gas flow and feed gas concentration). Recommended settings for all variable parameters should be documented on site.</a:t>
                      </a:r>
                    </a:p>
                  </a:txBody>
                  <a:tcPr marL="1957" marR="1957" marT="195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10006"/>
                  </a:ext>
                </a:extLst>
              </a:tr>
              <a:tr h="234968">
                <a:tc>
                  <a:txBody>
                    <a:bodyPr/>
                    <a:lstStyle/>
                    <a:p>
                      <a:pPr algn="l" fontAlgn="t"/>
                      <a:r>
                        <a:rPr lang="en-GB" sz="800" b="0" i="0" u="none" strike="noStrike">
                          <a:solidFill>
                            <a:srgbClr val="000000"/>
                          </a:solidFill>
                          <a:effectLst/>
                          <a:latin typeface="Arial"/>
                        </a:rPr>
                        <a:t>TOZ8</a:t>
                      </a:r>
                    </a:p>
                  </a:txBody>
                  <a:tcPr marL="1957" marR="1957" marT="195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GB" sz="800" b="0" i="0" u="none" strike="noStrike" dirty="0">
                          <a:solidFill>
                            <a:srgbClr val="7030A0"/>
                          </a:solidFill>
                          <a:effectLst/>
                          <a:latin typeface="Arial"/>
                        </a:rPr>
                        <a:t>Is there a risk of </a:t>
                      </a:r>
                      <a:r>
                        <a:rPr lang="en-GB" sz="800" b="0" i="0" u="none" strike="noStrike" dirty="0" err="1">
                          <a:solidFill>
                            <a:srgbClr val="7030A0"/>
                          </a:solidFill>
                          <a:effectLst/>
                          <a:latin typeface="Arial"/>
                        </a:rPr>
                        <a:t>unozonated</a:t>
                      </a:r>
                      <a:r>
                        <a:rPr lang="en-GB" sz="800" b="0" i="0" u="none" strike="noStrike" dirty="0">
                          <a:solidFill>
                            <a:srgbClr val="7030A0"/>
                          </a:solidFill>
                          <a:effectLst/>
                          <a:latin typeface="Arial"/>
                        </a:rPr>
                        <a:t> water passing into supply in the event of process failure?</a:t>
                      </a:r>
                    </a:p>
                  </a:txBody>
                  <a:tcPr marL="1957" marR="1957" marT="195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l" fontAlgn="t"/>
                      <a:r>
                        <a:rPr lang="en-GB" sz="800" b="0" i="0" u="none" strike="noStrike" dirty="0">
                          <a:solidFill>
                            <a:srgbClr val="000000"/>
                          </a:solidFill>
                          <a:effectLst/>
                          <a:latin typeface="Arial"/>
                        </a:rPr>
                        <a:t>If the ozone generation process fails, does the supply shut down?  Are there back up arrangements to ensure that water can still be treated to an acceptable quality?</a:t>
                      </a:r>
                    </a:p>
                  </a:txBody>
                  <a:tcPr marL="1957" marR="1957" marT="195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10007"/>
                  </a:ext>
                </a:extLst>
              </a:tr>
              <a:tr h="351517">
                <a:tc>
                  <a:txBody>
                    <a:bodyPr/>
                    <a:lstStyle/>
                    <a:p>
                      <a:pPr algn="l" fontAlgn="t"/>
                      <a:r>
                        <a:rPr lang="en-GB" sz="800" b="0" i="0" u="none" strike="noStrike">
                          <a:solidFill>
                            <a:srgbClr val="000000"/>
                          </a:solidFill>
                          <a:effectLst/>
                          <a:latin typeface="Arial"/>
                        </a:rPr>
                        <a:t>TOZ9</a:t>
                      </a:r>
                    </a:p>
                  </a:txBody>
                  <a:tcPr marL="1957" marR="1957" marT="195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GB" sz="800" b="0" i="0" u="none" strike="noStrike" dirty="0">
                          <a:solidFill>
                            <a:srgbClr val="7030A0"/>
                          </a:solidFill>
                          <a:effectLst/>
                          <a:latin typeface="Arial"/>
                        </a:rPr>
                        <a:t>Could lack of maintenance compromise the ozone contact process (lack of diffuser / injector / tank cleaning)?</a:t>
                      </a:r>
                    </a:p>
                  </a:txBody>
                  <a:tcPr marL="1957" marR="1957" marT="195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l" fontAlgn="t"/>
                      <a:r>
                        <a:rPr lang="en-GB" sz="800" b="0" i="0" u="none" strike="noStrike">
                          <a:solidFill>
                            <a:srgbClr val="000000"/>
                          </a:solidFill>
                          <a:effectLst/>
                          <a:latin typeface="Arial"/>
                        </a:rPr>
                        <a:t>Are all elements of the ozone system being maintained to an acceptable level?</a:t>
                      </a:r>
                    </a:p>
                  </a:txBody>
                  <a:tcPr marL="1957" marR="1957" marT="195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10008"/>
                  </a:ext>
                </a:extLst>
              </a:tr>
              <a:tr h="360665">
                <a:tc>
                  <a:txBody>
                    <a:bodyPr/>
                    <a:lstStyle/>
                    <a:p>
                      <a:pPr algn="l" fontAlgn="t"/>
                      <a:r>
                        <a:rPr lang="en-GB" sz="800" b="0" i="0" u="none" strike="noStrike">
                          <a:solidFill>
                            <a:srgbClr val="000000"/>
                          </a:solidFill>
                          <a:effectLst/>
                          <a:latin typeface="Arial"/>
                        </a:rPr>
                        <a:t>TOZ10</a:t>
                      </a:r>
                    </a:p>
                  </a:txBody>
                  <a:tcPr marL="1957" marR="1957" marT="195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GB" sz="800" b="0" i="0" u="none" strike="noStrike" dirty="0">
                          <a:solidFill>
                            <a:srgbClr val="7030A0"/>
                          </a:solidFill>
                          <a:effectLst/>
                          <a:latin typeface="Arial"/>
                        </a:rPr>
                        <a:t>Could use of inappropriate materials compromise the resilience of the process (due to corrosion)?</a:t>
                      </a:r>
                    </a:p>
                  </a:txBody>
                  <a:tcPr marL="1957" marR="1957" marT="195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l" fontAlgn="t"/>
                      <a:r>
                        <a:rPr lang="en-GB" sz="800" b="0" i="0" u="none" strike="noStrike" dirty="0">
                          <a:solidFill>
                            <a:srgbClr val="000000"/>
                          </a:solidFill>
                          <a:effectLst/>
                          <a:latin typeface="Arial"/>
                        </a:rPr>
                        <a:t>Ozone and </a:t>
                      </a:r>
                      <a:r>
                        <a:rPr lang="en-GB" sz="800" b="0" i="0" u="none" strike="noStrike" dirty="0" err="1">
                          <a:solidFill>
                            <a:srgbClr val="000000"/>
                          </a:solidFill>
                          <a:effectLst/>
                          <a:latin typeface="Arial"/>
                        </a:rPr>
                        <a:t>ozonated</a:t>
                      </a:r>
                      <a:r>
                        <a:rPr lang="en-GB" sz="800" b="0" i="0" u="none" strike="noStrike" dirty="0">
                          <a:solidFill>
                            <a:srgbClr val="000000"/>
                          </a:solidFill>
                          <a:effectLst/>
                          <a:latin typeface="Arial"/>
                        </a:rPr>
                        <a:t> water are highly corrosive. Generally only high grade stainless steel fittings and pipes should be used in this application. </a:t>
                      </a:r>
                    </a:p>
                  </a:txBody>
                  <a:tcPr marL="1957" marR="1957" marT="195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10009"/>
                  </a:ext>
                </a:extLst>
              </a:tr>
              <a:tr h="238039">
                <a:tc>
                  <a:txBody>
                    <a:bodyPr/>
                    <a:lstStyle/>
                    <a:p>
                      <a:pPr algn="l" fontAlgn="t"/>
                      <a:r>
                        <a:rPr lang="en-GB" sz="800" b="0" i="0" u="none" strike="noStrike">
                          <a:solidFill>
                            <a:srgbClr val="000000"/>
                          </a:solidFill>
                          <a:effectLst/>
                          <a:latin typeface="Arial"/>
                        </a:rPr>
                        <a:t>TOZ11</a:t>
                      </a:r>
                    </a:p>
                  </a:txBody>
                  <a:tcPr marL="1957" marR="1957" marT="195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GB" sz="800" b="0" i="0" u="none" strike="noStrike" dirty="0">
                          <a:solidFill>
                            <a:srgbClr val="7030A0"/>
                          </a:solidFill>
                          <a:effectLst/>
                          <a:latin typeface="Arial"/>
                        </a:rPr>
                        <a:t>Is there a risk that a lack of monitoring will prevent adequate process control?</a:t>
                      </a:r>
                    </a:p>
                  </a:txBody>
                  <a:tcPr marL="1957" marR="1957" marT="195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l" fontAlgn="t"/>
                      <a:r>
                        <a:rPr lang="en-GB" sz="800" b="0" i="0" u="none" strike="noStrike">
                          <a:solidFill>
                            <a:srgbClr val="000000"/>
                          </a:solidFill>
                          <a:effectLst/>
                          <a:latin typeface="Arial"/>
                        </a:rPr>
                        <a:t>It should be possible to reliably and continuously monitor all necessary parameters for the ozonation system (feed gas concentration and ozone in water residual as a minimum).</a:t>
                      </a:r>
                    </a:p>
                  </a:txBody>
                  <a:tcPr marL="1957" marR="1957" marT="195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10010"/>
                  </a:ext>
                </a:extLst>
              </a:tr>
              <a:tr h="351517">
                <a:tc>
                  <a:txBody>
                    <a:bodyPr/>
                    <a:lstStyle/>
                    <a:p>
                      <a:pPr algn="l" fontAlgn="t"/>
                      <a:r>
                        <a:rPr lang="en-GB" sz="800" b="0" i="0" u="none" strike="noStrike">
                          <a:solidFill>
                            <a:srgbClr val="000000"/>
                          </a:solidFill>
                          <a:effectLst/>
                          <a:latin typeface="Arial"/>
                        </a:rPr>
                        <a:t>TOZ12</a:t>
                      </a:r>
                    </a:p>
                  </a:txBody>
                  <a:tcPr marL="1957" marR="1957" marT="195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GB" sz="800" b="0" i="0" u="none" strike="noStrike" dirty="0">
                          <a:solidFill>
                            <a:srgbClr val="7030A0"/>
                          </a:solidFill>
                          <a:effectLst/>
                          <a:latin typeface="Arial"/>
                        </a:rPr>
                        <a:t>Is there a risk that </a:t>
                      </a:r>
                      <a:r>
                        <a:rPr lang="en-GB" sz="800" b="0" i="0" u="none" strike="noStrike" dirty="0" err="1">
                          <a:solidFill>
                            <a:srgbClr val="7030A0"/>
                          </a:solidFill>
                          <a:effectLst/>
                          <a:latin typeface="Arial"/>
                        </a:rPr>
                        <a:t>O3</a:t>
                      </a:r>
                      <a:r>
                        <a:rPr lang="en-GB" sz="800" b="0" i="0" u="none" strike="noStrike" dirty="0">
                          <a:solidFill>
                            <a:srgbClr val="7030A0"/>
                          </a:solidFill>
                          <a:effectLst/>
                          <a:latin typeface="Arial"/>
                        </a:rPr>
                        <a:t> dose is inappropriate for application?</a:t>
                      </a:r>
                    </a:p>
                  </a:txBody>
                  <a:tcPr marL="1957" marR="1957" marT="195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l" fontAlgn="t"/>
                      <a:r>
                        <a:rPr lang="en-GB" sz="800" b="0" i="0" u="none" strike="noStrike">
                          <a:solidFill>
                            <a:srgbClr val="000000"/>
                          </a:solidFill>
                          <a:effectLst/>
                          <a:latin typeface="Arial"/>
                        </a:rPr>
                        <a:t>The ozone dose should be as low as possible - the aim should be to meet ozone demand without leaving a significant residual in the water. Residuals &gt; 0.2 mg/l leaving the contact tank are probably excessive and risk off-gassing, by-products and corrosion.</a:t>
                      </a:r>
                    </a:p>
                  </a:txBody>
                  <a:tcPr marL="1957" marR="1957" marT="195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10011"/>
                  </a:ext>
                </a:extLst>
              </a:tr>
              <a:tr h="234968">
                <a:tc>
                  <a:txBody>
                    <a:bodyPr/>
                    <a:lstStyle/>
                    <a:p>
                      <a:pPr algn="l" fontAlgn="t"/>
                      <a:r>
                        <a:rPr lang="en-GB" sz="800" b="0" i="0" u="none" strike="noStrike">
                          <a:solidFill>
                            <a:srgbClr val="000000"/>
                          </a:solidFill>
                          <a:effectLst/>
                          <a:latin typeface="Arial"/>
                        </a:rPr>
                        <a:t>TOZ13</a:t>
                      </a:r>
                    </a:p>
                  </a:txBody>
                  <a:tcPr marL="1957" marR="1957" marT="195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GB" sz="800" b="0" i="0" u="none" strike="noStrike" dirty="0">
                          <a:solidFill>
                            <a:srgbClr val="7030A0"/>
                          </a:solidFill>
                          <a:effectLst/>
                          <a:latin typeface="Arial"/>
                        </a:rPr>
                        <a:t>Is there a potential for bromate formation due to lack of awareness/ process control?</a:t>
                      </a:r>
                    </a:p>
                  </a:txBody>
                  <a:tcPr marL="1957" marR="1957" marT="195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l" fontAlgn="t"/>
                      <a:r>
                        <a:rPr lang="en-GB" sz="800" b="0" i="0" u="none" strike="noStrike">
                          <a:solidFill>
                            <a:srgbClr val="000000"/>
                          </a:solidFill>
                          <a:effectLst/>
                          <a:latin typeface="Arial"/>
                        </a:rPr>
                        <a:t>The ozone dose should be tightly controlled to ensure the risk of bromate formation is minimised. </a:t>
                      </a:r>
                    </a:p>
                  </a:txBody>
                  <a:tcPr marL="1957" marR="1957" marT="195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10012"/>
                  </a:ext>
                </a:extLst>
              </a:tr>
              <a:tr h="351517">
                <a:tc>
                  <a:txBody>
                    <a:bodyPr/>
                    <a:lstStyle/>
                    <a:p>
                      <a:pPr algn="l" fontAlgn="t"/>
                      <a:r>
                        <a:rPr lang="en-GB" sz="800" b="0" i="0" u="none" strike="noStrike">
                          <a:solidFill>
                            <a:srgbClr val="000000"/>
                          </a:solidFill>
                          <a:effectLst/>
                          <a:latin typeface="Arial"/>
                        </a:rPr>
                        <a:t>TOZ14</a:t>
                      </a:r>
                    </a:p>
                  </a:txBody>
                  <a:tcPr marL="1957" marR="1957" marT="195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GB" sz="800" b="0" i="0" u="none" strike="noStrike" dirty="0">
                          <a:solidFill>
                            <a:srgbClr val="7030A0"/>
                          </a:solidFill>
                          <a:effectLst/>
                          <a:latin typeface="Arial"/>
                        </a:rPr>
                        <a:t>Is there a risk that surplus ozone will not be collected and destroyed safely?</a:t>
                      </a:r>
                    </a:p>
                  </a:txBody>
                  <a:tcPr marL="1957" marR="1957" marT="195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l" fontAlgn="t"/>
                      <a:r>
                        <a:rPr lang="en-GB" sz="800" b="0" i="0" u="none" strike="noStrike" dirty="0">
                          <a:solidFill>
                            <a:srgbClr val="000000"/>
                          </a:solidFill>
                          <a:effectLst/>
                          <a:latin typeface="Arial"/>
                        </a:rPr>
                        <a:t>Surplus ozone from the generator and off-gassing in the contact tank should be purged and destroyed using a dedicated ozone destructor (usually installed as part of the ozonation system).  The ozone destructor will require periodic maintenance. </a:t>
                      </a:r>
                    </a:p>
                  </a:txBody>
                  <a:tcPr marL="1957" marR="1957" marT="195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10013"/>
                  </a:ext>
                </a:extLst>
              </a:tr>
            </a:tbl>
          </a:graphicData>
        </a:graphic>
      </p:graphicFrame>
    </p:spTree>
    <p:extLst>
      <p:ext uri="{BB962C8B-B14F-4D97-AF65-F5344CB8AC3E}">
        <p14:creationId xmlns:p14="http://schemas.microsoft.com/office/powerpoint/2010/main" val="3249950369"/>
      </p:ext>
    </p:extLst>
  </p:cSld>
  <p:clrMapOvr>
    <a:masterClrMapping/>
  </p:clrMapOvr>
</p:sld>
</file>

<file path=ppt/theme/theme1.xml><?xml version="1.0" encoding="utf-8"?>
<a:theme xmlns:a="http://schemas.openxmlformats.org/drawingml/2006/main" name="Metaldehyde MSG meeting -  11 March 2015 - DWQR slides">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1881</TotalTime>
  <Words>930</Words>
  <Application>Microsoft Office PowerPoint</Application>
  <PresentationFormat>On-screen Show (4:3)</PresentationFormat>
  <Paragraphs>84</Paragraphs>
  <Slides>5</Slides>
  <Notes>2</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5</vt:i4>
      </vt:variant>
    </vt:vector>
  </HeadingPairs>
  <TitlesOfParts>
    <vt:vector size="13" baseType="lpstr">
      <vt:lpstr>Arial</vt:lpstr>
      <vt:lpstr>Calibri</vt:lpstr>
      <vt:lpstr>Gill Sans MT</vt:lpstr>
      <vt:lpstr>Rockwell</vt:lpstr>
      <vt:lpstr>Symbol</vt:lpstr>
      <vt:lpstr>Tahoma</vt:lpstr>
      <vt:lpstr>Metaldehyde MSG meeting -  11 March 2015 - DWQR slides</vt:lpstr>
      <vt:lpstr>Default Design</vt:lpstr>
      <vt:lpstr>Treatment - Ozonation</vt:lpstr>
      <vt:lpstr>Overview</vt:lpstr>
      <vt:lpstr>Usage</vt:lpstr>
      <vt:lpstr>Key Points to Watch For</vt:lpstr>
      <vt:lpstr>Questions</vt:lpstr>
    </vt:vector>
  </TitlesOfParts>
  <Company>Scottish Government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Private Water Supply Risk Assessment Treatment OZone</dc:title>
  <dc:creator>Matt Bower</dc:creator>
  <cp:lastModifiedBy>Claire Henderson</cp:lastModifiedBy>
  <cp:revision>148</cp:revision>
  <dcterms:created xsi:type="dcterms:W3CDTF">2016-05-11T12:24:31Z</dcterms:created>
  <dcterms:modified xsi:type="dcterms:W3CDTF">2023-11-08T08:41:58Z</dcterms:modified>
</cp:coreProperties>
</file>