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82" r:id="rId3"/>
    <p:sldId id="290" r:id="rId4"/>
    <p:sldId id="294" r:id="rId5"/>
    <p:sldId id="295" r:id="rId6"/>
    <p:sldId id="296" r:id="rId7"/>
    <p:sldId id="297" r:id="rId8"/>
    <p:sldId id="293" r:id="rId9"/>
    <p:sldId id="29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0" autoAdjust="0"/>
    <p:restoredTop sz="94505" autoAdjust="0"/>
  </p:normalViewPr>
  <p:slideViewPr>
    <p:cSldViewPr>
      <p:cViewPr varScale="1">
        <p:scale>
          <a:sx n="62" d="100"/>
          <a:sy n="62" d="100"/>
        </p:scale>
        <p:origin x="140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1" Type="http://schemas.openxmlformats.org/officeDocument/2006/relationships/image" Target="../media/image5.jpg"/></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ata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DCA59F4E-9226-4760-A025-0BF9CC53FD4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6051A0C3-2E2F-4F37-BF81-8FA40359848F}" type="parTrans" cxnId="{B89927D5-5D82-46D6-AA8E-CDB13E154F22}">
      <dgm:prSet/>
      <dgm:spPr/>
      <dgm:t>
        <a:bodyPr/>
        <a:lstStyle/>
        <a:p>
          <a:endParaRPr lang="en-GB"/>
        </a:p>
      </dgm:t>
    </dgm:pt>
    <dgm:pt modelId="{DD9672EF-7ACD-41BE-85C0-602910A22FF9}" type="sibTrans" cxnId="{B89927D5-5D82-46D6-AA8E-CDB13E154F22}">
      <dgm:prSet/>
      <dgm:spPr/>
      <dgm:t>
        <a:bodyPr/>
        <a:lstStyle/>
        <a:p>
          <a:endParaRPr lang="en-GB"/>
        </a:p>
      </dgm:t>
    </dgm:pt>
    <dgm:pt modelId="{6B351EE2-0843-4781-B3B9-4262F1257A5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Filters containing loose media, housed in a plastic or metal shell</a:t>
          </a:r>
        </a:p>
      </dgm:t>
    </dgm:pt>
    <dgm:pt modelId="{9E1BF832-18B7-4470-AFD4-802B6B31CB12}" type="parTrans" cxnId="{0ABF8F53-EFBC-4254-9601-A87217354420}">
      <dgm:prSet/>
      <dgm:spPr/>
      <dgm:t>
        <a:bodyPr/>
        <a:lstStyle/>
        <a:p>
          <a:endParaRPr lang="en-GB"/>
        </a:p>
      </dgm:t>
    </dgm:pt>
    <dgm:pt modelId="{8B99137D-23A2-48AC-9DEC-AD319157A589}" type="sibTrans" cxnId="{0ABF8F53-EFBC-4254-9601-A87217354420}">
      <dgm:prSet/>
      <dgm:spPr/>
      <dgm:t>
        <a:bodyPr/>
        <a:lstStyle/>
        <a:p>
          <a:endParaRPr lang="en-GB"/>
        </a:p>
      </dgm:t>
    </dgm:pt>
    <dgm:pt modelId="{00B336EF-FDC4-4C7B-80DA-2103BDAD23D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A912463-D9C2-48F2-9067-4CAF5DBDBAEE}" type="parTrans" cxnId="{AED99242-3186-40C5-BD6D-7B70551BB60E}">
      <dgm:prSet/>
      <dgm:spPr/>
      <dgm:t>
        <a:bodyPr/>
        <a:lstStyle/>
        <a:p>
          <a:endParaRPr lang="en-GB"/>
        </a:p>
      </dgm:t>
    </dgm:pt>
    <dgm:pt modelId="{5E0404A4-25CA-43B2-B780-92FC5E653A72}" type="sibTrans" cxnId="{AED99242-3186-40C5-BD6D-7B70551BB60E}">
      <dgm:prSet/>
      <dgm:spPr/>
      <dgm:t>
        <a:bodyPr/>
        <a:lstStyle/>
        <a:p>
          <a:endParaRPr lang="en-GB"/>
        </a:p>
      </dgm:t>
    </dgm:pt>
    <dgm:pt modelId="{36895C8C-49DB-46A9-BFB3-AE906F1777E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Usually (but not always) for larger PWS</a:t>
          </a:r>
        </a:p>
      </dgm:t>
    </dgm:pt>
    <dgm:pt modelId="{E7232363-738D-4D42-84F9-6D32F8890A40}" type="parTrans" cxnId="{DE32543F-0BFE-48C8-92F1-024D039A2839}">
      <dgm:prSet/>
      <dgm:spPr/>
      <dgm:t>
        <a:bodyPr/>
        <a:lstStyle/>
        <a:p>
          <a:endParaRPr lang="en-GB"/>
        </a:p>
      </dgm:t>
    </dgm:pt>
    <dgm:pt modelId="{B8DDDE03-D96A-4B1B-8754-211160D2064E}" type="sibTrans" cxnId="{DE32543F-0BFE-48C8-92F1-024D039A2839}">
      <dgm:prSet/>
      <dgm:spPr/>
      <dgm:t>
        <a:bodyPr/>
        <a:lstStyle/>
        <a:p>
          <a:endParaRPr lang="en-GB"/>
        </a:p>
      </dgm:t>
    </dgm:pt>
    <dgm:pt modelId="{B3E44619-519E-4BDC-B2B9-1D940AA5E27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Often contain sand, but may contain other inert or catalytic media</a:t>
          </a:r>
        </a:p>
      </dgm:t>
    </dgm:pt>
    <dgm:pt modelId="{8B8B8351-6505-4666-89AF-913DBCB01CA8}" type="parTrans" cxnId="{30363E8C-6F23-4A07-B734-0357858AF680}">
      <dgm:prSet/>
      <dgm:spPr/>
      <dgm:t>
        <a:bodyPr/>
        <a:lstStyle/>
        <a:p>
          <a:endParaRPr lang="en-GB"/>
        </a:p>
      </dgm:t>
    </dgm:pt>
    <dgm:pt modelId="{CE285AF7-3F93-49CC-AE67-8044ED9E7AD1}" type="sibTrans" cxnId="{30363E8C-6F23-4A07-B734-0357858AF680}">
      <dgm:prSet/>
      <dgm:spPr/>
      <dgm:t>
        <a:bodyPr/>
        <a:lstStyle/>
        <a:p>
          <a:endParaRPr lang="en-GB"/>
        </a:p>
      </dgm:t>
    </dgm:pt>
    <dgm:pt modelId="{EF2BD599-A8CB-4C19-ABBE-9712C23D66D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5BD1C7F-669A-4868-8859-4B6691DC0B4F}" type="parTrans" cxnId="{B010F299-6E15-4F6D-9A3E-5EEAD52D9526}">
      <dgm:prSet/>
      <dgm:spPr/>
      <dgm:t>
        <a:bodyPr/>
        <a:lstStyle/>
        <a:p>
          <a:endParaRPr lang="en-GB"/>
        </a:p>
      </dgm:t>
    </dgm:pt>
    <dgm:pt modelId="{1492BF20-E410-46AC-8F24-98255898AF9E}" type="sibTrans" cxnId="{B010F299-6E15-4F6D-9A3E-5EEAD52D9526}">
      <dgm:prSet/>
      <dgm:spPr/>
      <dgm:t>
        <a:bodyPr/>
        <a:lstStyle/>
        <a:p>
          <a:endParaRPr lang="en-GB"/>
        </a:p>
      </dgm:t>
    </dgm:pt>
    <dgm:pt modelId="{57F2A8EF-2408-4791-8143-8846208D0F1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May be used to removal metals (perhaps with oxidation stage) </a:t>
          </a:r>
        </a:p>
      </dgm:t>
    </dgm:pt>
    <dgm:pt modelId="{70E9DF06-D4F1-4B5B-AD3B-2B1BD944F1AC}" type="parTrans" cxnId="{9A675B83-4F77-40DC-9DDF-AB8B59EB1438}">
      <dgm:prSet/>
      <dgm:spPr/>
      <dgm:t>
        <a:bodyPr/>
        <a:lstStyle/>
        <a:p>
          <a:endParaRPr lang="en-GB"/>
        </a:p>
      </dgm:t>
    </dgm:pt>
    <dgm:pt modelId="{38432EF7-894F-4266-B26F-EBBA29DE10A8}" type="sibTrans" cxnId="{9A675B83-4F77-40DC-9DDF-AB8B59EB1438}">
      <dgm:prSet/>
      <dgm:spPr/>
      <dgm:t>
        <a:bodyPr/>
        <a:lstStyle/>
        <a:p>
          <a:endParaRPr lang="en-GB"/>
        </a:p>
      </dgm:t>
    </dgm:pt>
    <dgm:pt modelId="{C2EF717A-309E-429B-A07F-6FE0ABF687A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A7D527A1-788C-4ABC-82B6-F7C922E65A55}" type="parTrans" cxnId="{A529B1A9-F63C-4163-ACB8-988367553FBD}">
      <dgm:prSet/>
      <dgm:spPr/>
      <dgm:t>
        <a:bodyPr/>
        <a:lstStyle/>
        <a:p>
          <a:endParaRPr lang="en-GB"/>
        </a:p>
      </dgm:t>
    </dgm:pt>
    <dgm:pt modelId="{F1524A7B-25D7-48D5-91A0-48D2DCE7E728}" type="sibTrans" cxnId="{A529B1A9-F63C-4163-ACB8-988367553FBD}">
      <dgm:prSet/>
      <dgm:spPr/>
      <dgm:t>
        <a:bodyPr/>
        <a:lstStyle/>
        <a:p>
          <a:endParaRPr lang="en-GB"/>
        </a:p>
      </dgm:t>
    </dgm:pt>
    <dgm:pt modelId="{0BB44B66-AB70-42F6-91BE-4427E1B6719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34FD1723-5A55-431B-94AA-DE1FEB35F052}" type="parTrans" cxnId="{FA0F4314-83AD-408A-9A3C-D29236704CC4}">
      <dgm:prSet/>
      <dgm:spPr/>
      <dgm:t>
        <a:bodyPr/>
        <a:lstStyle/>
        <a:p>
          <a:endParaRPr lang="en-GB"/>
        </a:p>
      </dgm:t>
    </dgm:pt>
    <dgm:pt modelId="{49325ED1-91A9-409A-BE13-61584CE8C9AF}" type="sibTrans" cxnId="{FA0F4314-83AD-408A-9A3C-D29236704CC4}">
      <dgm:prSet/>
      <dgm:spPr/>
      <dgm:t>
        <a:bodyPr/>
        <a:lstStyle/>
        <a:p>
          <a:endParaRPr lang="en-GB"/>
        </a:p>
      </dgm:t>
    </dgm:pt>
    <dgm:pt modelId="{EC125A4E-1BD2-4DBD-BC97-8367281415A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Point of Entry or Common treatment systems </a:t>
          </a:r>
        </a:p>
      </dgm:t>
    </dgm:pt>
    <dgm:pt modelId="{6C5A1B73-DC62-487A-859E-A99E60232D76}" type="parTrans" cxnId="{A63FFCF2-FCE5-46A7-BD26-0FD8A0A9B8D4}">
      <dgm:prSet/>
      <dgm:spPr/>
      <dgm:t>
        <a:bodyPr/>
        <a:lstStyle/>
        <a:p>
          <a:endParaRPr lang="en-GB"/>
        </a:p>
      </dgm:t>
    </dgm:pt>
    <dgm:pt modelId="{DE77D815-8700-45D9-8A33-379D831F8510}" type="sibTrans" cxnId="{A63FFCF2-FCE5-46A7-BD26-0FD8A0A9B8D4}">
      <dgm:prSet/>
      <dgm:spPr/>
      <dgm:t>
        <a:bodyPr/>
        <a:lstStyle/>
        <a:p>
          <a:endParaRPr lang="en-GB"/>
        </a:p>
      </dgm:t>
    </dgm:pt>
    <dgm:pt modelId="{35E11D5A-0FC2-48AB-9316-C094CD23D66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224BF327-FF1D-49EA-B82D-F10C8B68924E}" type="parTrans" cxnId="{4DB63073-566D-4328-A959-4BD2B89CAE68}">
      <dgm:prSet/>
      <dgm:spPr/>
      <dgm:t>
        <a:bodyPr/>
        <a:lstStyle/>
        <a:p>
          <a:endParaRPr lang="en-GB"/>
        </a:p>
      </dgm:t>
    </dgm:pt>
    <dgm:pt modelId="{693DC64D-A21E-4537-9A31-708B9DFB05C2}" type="sibTrans" cxnId="{4DB63073-566D-4328-A959-4BD2B89CAE68}">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725BD1E8-CD1B-4A05-8141-2181115A8F88}" type="pres">
      <dgm:prSet presAssocID="{DCA59F4E-9226-4760-A025-0BF9CC53FD45}" presName="comp" presStyleCnt="0"/>
      <dgm:spPr/>
    </dgm:pt>
    <dgm:pt modelId="{70006328-2609-426F-8839-8AF18C177017}" type="pres">
      <dgm:prSet presAssocID="{DCA59F4E-9226-4760-A025-0BF9CC53FD45}" presName="box" presStyleLbl="node1" presStyleIdx="0" presStyleCnt="1" custLinFactNeighborX="-1667" custLinFactNeighborY="-1695"/>
      <dgm:spPr/>
    </dgm:pt>
    <dgm:pt modelId="{BA6AFFE6-1261-4C38-9B8A-7B26C5C68228}" type="pres">
      <dgm:prSet presAssocID="{DCA59F4E-9226-4760-A025-0BF9CC53FD45}" presName="img" presStyleLbl="fgImgPlace1" presStyleIdx="0" presStyleCnt="1"/>
      <dgm:spPr>
        <a:blipFill rotWithShape="1">
          <a:blip xmlns:r="http://schemas.openxmlformats.org/officeDocument/2006/relationships" r:embed="rId1"/>
          <a:stretch>
            <a:fillRect/>
          </a:stretch>
        </a:blipFill>
      </dgm:spPr>
    </dgm:pt>
    <dgm:pt modelId="{888860CF-EFF9-45A0-A9CE-CE441C96D694}" type="pres">
      <dgm:prSet presAssocID="{DCA59F4E-9226-4760-A025-0BF9CC53FD45}" presName="text" presStyleLbl="node1" presStyleIdx="0" presStyleCnt="1">
        <dgm:presLayoutVars>
          <dgm:bulletEnabled val="1"/>
        </dgm:presLayoutVars>
      </dgm:prSet>
      <dgm:spPr/>
    </dgm:pt>
  </dgm:ptLst>
  <dgm:cxnLst>
    <dgm:cxn modelId="{E877FF03-6E81-4647-B11A-2AE4007BA5D5}" type="presOf" srcId="{57F2A8EF-2408-4791-8143-8846208D0F1A}" destId="{888860CF-EFF9-45A0-A9CE-CE441C96D694}" srcOrd="1" destOrd="9" presId="urn:microsoft.com/office/officeart/2005/8/layout/vList4"/>
    <dgm:cxn modelId="{5161670E-97D4-4829-B719-E96F7841BA7E}" type="presOf" srcId="{36895C8C-49DB-46A9-BFB3-AE906F1777EC}" destId="{888860CF-EFF9-45A0-A9CE-CE441C96D694}" srcOrd="1" destOrd="3" presId="urn:microsoft.com/office/officeart/2005/8/layout/vList4"/>
    <dgm:cxn modelId="{9F16FF0E-848B-487C-A1DD-922667553DFC}" type="presOf" srcId="{DCA59F4E-9226-4760-A025-0BF9CC53FD45}" destId="{888860CF-EFF9-45A0-A9CE-CE441C96D694}" srcOrd="1" destOrd="0" presId="urn:microsoft.com/office/officeart/2005/8/layout/vList4"/>
    <dgm:cxn modelId="{FA0F4314-83AD-408A-9A3C-D29236704CC4}" srcId="{DCA59F4E-9226-4760-A025-0BF9CC53FD45}" destId="{0BB44B66-AB70-42F6-91BE-4427E1B67190}" srcOrd="5" destOrd="0" parTransId="{34FD1723-5A55-431B-94AA-DE1FEB35F052}" sibTransId="{49325ED1-91A9-409A-BE13-61584CE8C9AF}"/>
    <dgm:cxn modelId="{AEB2D416-3239-4489-B05F-2A11D001AB00}" type="presOf" srcId="{DCA59F4E-9226-4760-A025-0BF9CC53FD45}" destId="{70006328-2609-426F-8839-8AF18C177017}" srcOrd="0" destOrd="0" presId="urn:microsoft.com/office/officeart/2005/8/layout/vList4"/>
    <dgm:cxn modelId="{E337652A-E6DA-4550-9A24-D442C697E183}" type="presOf" srcId="{EC125A4E-1BD2-4DBD-BC97-8367281415AC}" destId="{888860CF-EFF9-45A0-A9CE-CE441C96D694}" srcOrd="1" destOrd="5" presId="urn:microsoft.com/office/officeart/2005/8/layout/vList4"/>
    <dgm:cxn modelId="{DE32543F-0BFE-48C8-92F1-024D039A2839}" srcId="{DCA59F4E-9226-4760-A025-0BF9CC53FD45}" destId="{36895C8C-49DB-46A9-BFB3-AE906F1777EC}" srcOrd="2" destOrd="0" parTransId="{E7232363-738D-4D42-84F9-6D32F8890A40}" sibTransId="{B8DDDE03-D96A-4B1B-8754-211160D2064E}"/>
    <dgm:cxn modelId="{6CE8A15D-F798-438B-B7B5-BE10453EA29E}" type="presOf" srcId="{C2EF717A-309E-429B-A07F-6FE0ABF687A8}" destId="{70006328-2609-426F-8839-8AF18C177017}" srcOrd="0" destOrd="10" presId="urn:microsoft.com/office/officeart/2005/8/layout/vList4"/>
    <dgm:cxn modelId="{925EF541-0B28-4083-A663-7D4DE5722577}" type="presOf" srcId="{6B351EE2-0843-4781-B3B9-4262F1257A5E}" destId="{70006328-2609-426F-8839-8AF18C177017}" srcOrd="0" destOrd="1" presId="urn:microsoft.com/office/officeart/2005/8/layout/vList4"/>
    <dgm:cxn modelId="{AED99242-3186-40C5-BD6D-7B70551BB60E}" srcId="{DCA59F4E-9226-4760-A025-0BF9CC53FD45}" destId="{00B336EF-FDC4-4C7B-80DA-2103BDAD23DE}" srcOrd="1" destOrd="0" parTransId="{5A912463-D9C2-48F2-9067-4CAF5DBDBAEE}" sibTransId="{5E0404A4-25CA-43B2-B780-92FC5E653A72}"/>
    <dgm:cxn modelId="{DECF2F65-70DF-4241-B0E5-3BCAAD890936}" type="presOf" srcId="{0BB44B66-AB70-42F6-91BE-4427E1B67190}" destId="{70006328-2609-426F-8839-8AF18C177017}" srcOrd="0" destOrd="6" presId="urn:microsoft.com/office/officeart/2005/8/layout/vList4"/>
    <dgm:cxn modelId="{045BBE48-1F75-4A09-88FC-D1ECC5180E51}" type="presOf" srcId="{EF2BD599-A8CB-4C19-ABBE-9712C23D66D4}" destId="{70006328-2609-426F-8839-8AF18C177017}" srcOrd="0" destOrd="8" presId="urn:microsoft.com/office/officeart/2005/8/layout/vList4"/>
    <dgm:cxn modelId="{CF696D6C-83C3-4480-BB85-7BDDA5922E0B}" type="presOf" srcId="{EF2BD599-A8CB-4C19-ABBE-9712C23D66D4}" destId="{888860CF-EFF9-45A0-A9CE-CE441C96D694}" srcOrd="1" destOrd="8" presId="urn:microsoft.com/office/officeart/2005/8/layout/vList4"/>
    <dgm:cxn modelId="{7471A24F-A05A-4BCE-8C61-AD408BD33F68}" type="presOf" srcId="{36895C8C-49DB-46A9-BFB3-AE906F1777EC}" destId="{70006328-2609-426F-8839-8AF18C177017}" srcOrd="0" destOrd="3" presId="urn:microsoft.com/office/officeart/2005/8/layout/vList4"/>
    <dgm:cxn modelId="{A24ACF4F-93FB-41C9-8DA0-9C24A0E6DC39}" type="presOf" srcId="{B1CF6ED1-B115-409D-8727-D612C57DF186}" destId="{57A70D67-AEB2-4724-9481-70BC2D2CBA75}" srcOrd="0" destOrd="0" presId="urn:microsoft.com/office/officeart/2005/8/layout/vList4"/>
    <dgm:cxn modelId="{DC58FB70-BB63-469A-9C5E-FD45370833D8}" type="presOf" srcId="{35E11D5A-0FC2-48AB-9316-C094CD23D662}" destId="{70006328-2609-426F-8839-8AF18C177017}" srcOrd="0" destOrd="4" presId="urn:microsoft.com/office/officeart/2005/8/layout/vList4"/>
    <dgm:cxn modelId="{85FFB852-1BF7-497A-BB34-80F2AD9BB353}" type="presOf" srcId="{35E11D5A-0FC2-48AB-9316-C094CD23D662}" destId="{888860CF-EFF9-45A0-A9CE-CE441C96D694}" srcOrd="1" destOrd="4" presId="urn:microsoft.com/office/officeart/2005/8/layout/vList4"/>
    <dgm:cxn modelId="{4DB63073-566D-4328-A959-4BD2B89CAE68}" srcId="{DCA59F4E-9226-4760-A025-0BF9CC53FD45}" destId="{35E11D5A-0FC2-48AB-9316-C094CD23D662}" srcOrd="3" destOrd="0" parTransId="{224BF327-FF1D-49EA-B82D-F10C8B68924E}" sibTransId="{693DC64D-A21E-4537-9A31-708B9DFB05C2}"/>
    <dgm:cxn modelId="{0ABF8F53-EFBC-4254-9601-A87217354420}" srcId="{DCA59F4E-9226-4760-A025-0BF9CC53FD45}" destId="{6B351EE2-0843-4781-B3B9-4262F1257A5E}" srcOrd="0" destOrd="0" parTransId="{9E1BF832-18B7-4470-AFD4-802B6B31CB12}" sibTransId="{8B99137D-23A2-48AC-9DEC-AD319157A589}"/>
    <dgm:cxn modelId="{9A675B83-4F77-40DC-9DDF-AB8B59EB1438}" srcId="{DCA59F4E-9226-4760-A025-0BF9CC53FD45}" destId="{57F2A8EF-2408-4791-8143-8846208D0F1A}" srcOrd="8" destOrd="0" parTransId="{70E9DF06-D4F1-4B5B-AD3B-2B1BD944F1AC}" sibTransId="{38432EF7-894F-4266-B26F-EBBA29DE10A8}"/>
    <dgm:cxn modelId="{9FFEDD84-6B7C-40F6-9961-0BF79BA9C65F}" type="presOf" srcId="{6B351EE2-0843-4781-B3B9-4262F1257A5E}" destId="{888860CF-EFF9-45A0-A9CE-CE441C96D694}" srcOrd="1" destOrd="1" presId="urn:microsoft.com/office/officeart/2005/8/layout/vList4"/>
    <dgm:cxn modelId="{30363E8C-6F23-4A07-B734-0357858AF680}" srcId="{DCA59F4E-9226-4760-A025-0BF9CC53FD45}" destId="{B3E44619-519E-4BDC-B2B9-1D940AA5E27F}" srcOrd="6" destOrd="0" parTransId="{8B8B8351-6505-4666-89AF-913DBCB01CA8}" sibTransId="{CE285AF7-3F93-49CC-AE67-8044ED9E7AD1}"/>
    <dgm:cxn modelId="{B010F299-6E15-4F6D-9A3E-5EEAD52D9526}" srcId="{DCA59F4E-9226-4760-A025-0BF9CC53FD45}" destId="{EF2BD599-A8CB-4C19-ABBE-9712C23D66D4}" srcOrd="7" destOrd="0" parTransId="{95BD1C7F-669A-4868-8859-4B6691DC0B4F}" sibTransId="{1492BF20-E410-46AC-8F24-98255898AF9E}"/>
    <dgm:cxn modelId="{9AD271A4-6093-49DF-8991-97D24F2BD550}" type="presOf" srcId="{B3E44619-519E-4BDC-B2B9-1D940AA5E27F}" destId="{888860CF-EFF9-45A0-A9CE-CE441C96D694}" srcOrd="1" destOrd="7" presId="urn:microsoft.com/office/officeart/2005/8/layout/vList4"/>
    <dgm:cxn modelId="{25BF66A5-6394-4BE3-99B6-FD941B63AF1F}" type="presOf" srcId="{C2EF717A-309E-429B-A07F-6FE0ABF687A8}" destId="{888860CF-EFF9-45A0-A9CE-CE441C96D694}" srcOrd="1" destOrd="10" presId="urn:microsoft.com/office/officeart/2005/8/layout/vList4"/>
    <dgm:cxn modelId="{A529B1A9-F63C-4163-ACB8-988367553FBD}" srcId="{DCA59F4E-9226-4760-A025-0BF9CC53FD45}" destId="{C2EF717A-309E-429B-A07F-6FE0ABF687A8}" srcOrd="9" destOrd="0" parTransId="{A7D527A1-788C-4ABC-82B6-F7C922E65A55}" sibTransId="{F1524A7B-25D7-48D5-91A0-48D2DCE7E728}"/>
    <dgm:cxn modelId="{AADEFFAA-DF4F-4F19-8AED-91077E03F037}" type="presOf" srcId="{EC125A4E-1BD2-4DBD-BC97-8367281415AC}" destId="{70006328-2609-426F-8839-8AF18C177017}" srcOrd="0" destOrd="5" presId="urn:microsoft.com/office/officeart/2005/8/layout/vList4"/>
    <dgm:cxn modelId="{FB20E3B2-0C7D-4D27-B882-5A6C05EB7CE3}" type="presOf" srcId="{B3E44619-519E-4BDC-B2B9-1D940AA5E27F}" destId="{70006328-2609-426F-8839-8AF18C177017}" srcOrd="0" destOrd="7" presId="urn:microsoft.com/office/officeart/2005/8/layout/vList4"/>
    <dgm:cxn modelId="{64DBE1BC-5719-4D65-91AD-108211A4FD8E}" type="presOf" srcId="{57F2A8EF-2408-4791-8143-8846208D0F1A}" destId="{70006328-2609-426F-8839-8AF18C177017}" srcOrd="0" destOrd="9" presId="urn:microsoft.com/office/officeart/2005/8/layout/vList4"/>
    <dgm:cxn modelId="{FAE0C6D0-33F4-4CB1-9597-1BD59A3C9B3B}" type="presOf" srcId="{0BB44B66-AB70-42F6-91BE-4427E1B67190}" destId="{888860CF-EFF9-45A0-A9CE-CE441C96D694}" srcOrd="1" destOrd="6" presId="urn:microsoft.com/office/officeart/2005/8/layout/vList4"/>
    <dgm:cxn modelId="{B89927D5-5D82-46D6-AA8E-CDB13E154F22}" srcId="{B1CF6ED1-B115-409D-8727-D612C57DF186}" destId="{DCA59F4E-9226-4760-A025-0BF9CC53FD45}" srcOrd="0" destOrd="0" parTransId="{6051A0C3-2E2F-4F37-BF81-8FA40359848F}" sibTransId="{DD9672EF-7ACD-41BE-85C0-602910A22FF9}"/>
    <dgm:cxn modelId="{4C9A8DDA-97B9-4A32-A511-3C22313384B5}" type="presOf" srcId="{00B336EF-FDC4-4C7B-80DA-2103BDAD23DE}" destId="{70006328-2609-426F-8839-8AF18C177017}" srcOrd="0" destOrd="2" presId="urn:microsoft.com/office/officeart/2005/8/layout/vList4"/>
    <dgm:cxn modelId="{A4936CED-669B-4D9E-8C18-8D82D97BBFC6}" type="presOf" srcId="{00B336EF-FDC4-4C7B-80DA-2103BDAD23DE}" destId="{888860CF-EFF9-45A0-A9CE-CE441C96D694}" srcOrd="1" destOrd="2" presId="urn:microsoft.com/office/officeart/2005/8/layout/vList4"/>
    <dgm:cxn modelId="{A63FFCF2-FCE5-46A7-BD26-0FD8A0A9B8D4}" srcId="{DCA59F4E-9226-4760-A025-0BF9CC53FD45}" destId="{EC125A4E-1BD2-4DBD-BC97-8367281415AC}" srcOrd="4" destOrd="0" parTransId="{6C5A1B73-DC62-487A-859E-A99E60232D76}" sibTransId="{DE77D815-8700-45D9-8A33-379D831F8510}"/>
    <dgm:cxn modelId="{5D6814A5-7689-493C-B3C4-50CC93DC79FD}" type="presParOf" srcId="{57A70D67-AEB2-4724-9481-70BC2D2CBA75}" destId="{725BD1E8-CD1B-4A05-8141-2181115A8F88}" srcOrd="0" destOrd="0" presId="urn:microsoft.com/office/officeart/2005/8/layout/vList4"/>
    <dgm:cxn modelId="{0B6641BC-E2A3-4C01-9AC1-C543D0A7DDD7}" type="presParOf" srcId="{725BD1E8-CD1B-4A05-8141-2181115A8F88}" destId="{70006328-2609-426F-8839-8AF18C177017}" srcOrd="0" destOrd="0" presId="urn:microsoft.com/office/officeart/2005/8/layout/vList4"/>
    <dgm:cxn modelId="{297A5FBB-D9FB-42AE-97DC-F71ED2F277B9}" type="presParOf" srcId="{725BD1E8-CD1B-4A05-8141-2181115A8F88}" destId="{BA6AFFE6-1261-4C38-9B8A-7B26C5C68228}" srcOrd="1" destOrd="0" presId="urn:microsoft.com/office/officeart/2005/8/layout/vList4"/>
    <dgm:cxn modelId="{C70E581E-BFDE-4C9A-96E3-246E4627B96B}" type="presParOf" srcId="{725BD1E8-CD1B-4A05-8141-2181115A8F88}" destId="{888860CF-EFF9-45A0-A9CE-CE441C96D69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9BC212BD-0731-4E22-962B-A27325933D1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B6636460-0F4A-4B51-8696-BDF9BC6F4AFE}" type="parTrans" cxnId="{0B72FB0A-6C62-454A-B331-A675784DBEEB}">
      <dgm:prSet/>
      <dgm:spPr/>
      <dgm:t>
        <a:bodyPr/>
        <a:lstStyle/>
        <a:p>
          <a:endParaRPr lang="en-GB"/>
        </a:p>
      </dgm:t>
    </dgm:pt>
    <dgm:pt modelId="{70C6BFB2-6BFA-41D7-9087-75022CF287C1}" type="sibTrans" cxnId="{0B72FB0A-6C62-454A-B331-A675784DBEEB}">
      <dgm:prSet/>
      <dgm:spPr/>
      <dgm:t>
        <a:bodyPr/>
        <a:lstStyle/>
        <a:p>
          <a:endParaRPr lang="en-GB"/>
        </a:p>
      </dgm:t>
    </dgm:pt>
    <dgm:pt modelId="{92BC79B1-6349-44E9-85C1-38ECA1C8C14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Sealed Units – operate under pressure</a:t>
          </a:r>
        </a:p>
      </dgm:t>
    </dgm:pt>
    <dgm:pt modelId="{C26D812D-193F-41A7-82B0-B28F1F8F2BB0}" type="parTrans" cxnId="{18D7C328-4ED1-4B3A-BD6F-3384A467D934}">
      <dgm:prSet/>
      <dgm:spPr/>
      <dgm:t>
        <a:bodyPr/>
        <a:lstStyle/>
        <a:p>
          <a:endParaRPr lang="en-GB"/>
        </a:p>
      </dgm:t>
    </dgm:pt>
    <dgm:pt modelId="{D9D4E978-4F81-4244-A3AE-92AD583C46B3}" type="sibTrans" cxnId="{18D7C328-4ED1-4B3A-BD6F-3384A467D934}">
      <dgm:prSet/>
      <dgm:spPr/>
      <dgm:t>
        <a:bodyPr/>
        <a:lstStyle/>
        <a:p>
          <a:endParaRPr lang="en-GB"/>
        </a:p>
      </dgm:t>
    </dgm:pt>
    <dgm:pt modelId="{A98796D9-7B75-40A2-B372-3184C92C41C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093D7ED-3BA2-4BA0-9487-84B4E5BE70A2}" type="parTrans" cxnId="{F45AB112-EFE7-42D6-BD8C-44E0B70E8E0A}">
      <dgm:prSet/>
      <dgm:spPr/>
      <dgm:t>
        <a:bodyPr/>
        <a:lstStyle/>
        <a:p>
          <a:endParaRPr lang="en-GB"/>
        </a:p>
      </dgm:t>
    </dgm:pt>
    <dgm:pt modelId="{DEDA5808-B2DB-4818-AC43-FF5147493913}" type="sibTrans" cxnId="{F45AB112-EFE7-42D6-BD8C-44E0B70E8E0A}">
      <dgm:prSet/>
      <dgm:spPr/>
      <dgm:t>
        <a:bodyPr/>
        <a:lstStyle/>
        <a:p>
          <a:endParaRPr lang="en-GB"/>
        </a:p>
      </dgm:t>
    </dgm:pt>
    <dgm:pt modelId="{FF91F3D7-0288-4F1D-B0CA-4D2A23C98BE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May be installed in series or parallel</a:t>
          </a:r>
        </a:p>
      </dgm:t>
    </dgm:pt>
    <dgm:pt modelId="{56BEE71A-5436-4D13-BECC-35CE7A27D0B8}" type="parTrans" cxnId="{6CDC4862-E53F-40FC-B896-4F8C4E917368}">
      <dgm:prSet/>
      <dgm:spPr/>
      <dgm:t>
        <a:bodyPr/>
        <a:lstStyle/>
        <a:p>
          <a:endParaRPr lang="en-GB"/>
        </a:p>
      </dgm:t>
    </dgm:pt>
    <dgm:pt modelId="{9EC9396C-6627-4DC3-8000-259012CA80A3}" type="sibTrans" cxnId="{6CDC4862-E53F-40FC-B896-4F8C4E917368}">
      <dgm:prSet/>
      <dgm:spPr/>
      <dgm:t>
        <a:bodyPr/>
        <a:lstStyle/>
        <a:p>
          <a:endParaRPr lang="en-GB"/>
        </a:p>
      </dgm:t>
    </dgm:pt>
    <dgm:pt modelId="{722A5E25-9E36-4ACD-B20A-0E665684DA0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11D8666-6D74-445E-84C7-5FCAF208ADBB}" type="parTrans" cxnId="{7425B234-AD24-40FC-8F4A-55752A084E01}">
      <dgm:prSet/>
      <dgm:spPr/>
      <dgm:t>
        <a:bodyPr/>
        <a:lstStyle/>
        <a:p>
          <a:endParaRPr lang="en-GB"/>
        </a:p>
      </dgm:t>
    </dgm:pt>
    <dgm:pt modelId="{2239F047-CDB6-453B-B120-D4659F6DA5E3}" type="sibTrans" cxnId="{7425B234-AD24-40FC-8F4A-55752A084E01}">
      <dgm:prSet/>
      <dgm:spPr/>
      <dgm:t>
        <a:bodyPr/>
        <a:lstStyle/>
        <a:p>
          <a:endParaRPr lang="en-GB"/>
        </a:p>
      </dgm:t>
    </dgm:pt>
    <dgm:pt modelId="{DAF9FDA8-9988-4603-B024-214C7952DBC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Usually </a:t>
          </a:r>
          <a:r>
            <a:rPr lang="en-GB" dirty="0" err="1">
              <a:solidFill>
                <a:schemeClr val="accent2"/>
              </a:solidFill>
            </a:rPr>
            <a:t>downflow</a:t>
          </a:r>
          <a:r>
            <a:rPr lang="en-GB" dirty="0">
              <a:solidFill>
                <a:schemeClr val="accent2"/>
              </a:solidFill>
            </a:rPr>
            <a:t>; need backwashing to avoid bed compaction and clogging</a:t>
          </a:r>
        </a:p>
      </dgm:t>
    </dgm:pt>
    <dgm:pt modelId="{0F95C7EF-95D9-4AA7-9A8F-9B675720EA1F}" type="parTrans" cxnId="{00B5231E-91DA-48E8-983D-AFCCDEAFFC9E}">
      <dgm:prSet/>
      <dgm:spPr/>
      <dgm:t>
        <a:bodyPr/>
        <a:lstStyle/>
        <a:p>
          <a:endParaRPr lang="en-GB"/>
        </a:p>
      </dgm:t>
    </dgm:pt>
    <dgm:pt modelId="{106CCA01-70CB-4EF9-8252-AD00A6D78898}" type="sibTrans" cxnId="{00B5231E-91DA-48E8-983D-AFCCDEAFFC9E}">
      <dgm:prSet/>
      <dgm:spPr/>
      <dgm:t>
        <a:bodyPr/>
        <a:lstStyle/>
        <a:p>
          <a:endParaRPr lang="en-GB"/>
        </a:p>
      </dgm:t>
    </dgm:pt>
    <dgm:pt modelId="{E5B1C33B-1C3C-47C8-B543-EF0FF39E59B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438A3CA-DCAE-4A02-8D63-1D744BF4F915}" type="parTrans" cxnId="{90994497-BEAC-417F-BCBF-9A697EE481C7}">
      <dgm:prSet/>
      <dgm:spPr/>
      <dgm:t>
        <a:bodyPr/>
        <a:lstStyle/>
        <a:p>
          <a:endParaRPr lang="en-GB"/>
        </a:p>
      </dgm:t>
    </dgm:pt>
    <dgm:pt modelId="{524C39A4-DFE6-487A-86BF-27A44DFE4B00}" type="sibTrans" cxnId="{90994497-BEAC-417F-BCBF-9A697EE481C7}">
      <dgm:prSet/>
      <dgm:spPr/>
      <dgm:t>
        <a:bodyPr/>
        <a:lstStyle/>
        <a:p>
          <a:endParaRPr lang="en-GB"/>
        </a:p>
      </dgm:t>
    </dgm:pt>
    <dgm:pt modelId="{B8426FB9-37A4-4CD0-811C-E1498B47A5A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Sometimes have automatic backwash timer fitted on top</a:t>
          </a:r>
        </a:p>
      </dgm:t>
    </dgm:pt>
    <dgm:pt modelId="{4B6689ED-0C22-4FA5-8DDF-66D7ABD70143}" type="parTrans" cxnId="{59E979B0-EF59-454A-A9BE-DE1285ADCA46}">
      <dgm:prSet/>
      <dgm:spPr/>
      <dgm:t>
        <a:bodyPr/>
        <a:lstStyle/>
        <a:p>
          <a:endParaRPr lang="en-GB"/>
        </a:p>
      </dgm:t>
    </dgm:pt>
    <dgm:pt modelId="{0B4E1121-57A3-402C-878E-72CECE7AABF3}" type="sibTrans" cxnId="{59E979B0-EF59-454A-A9BE-DE1285ADCA46}">
      <dgm:prSet/>
      <dgm:spPr/>
      <dgm:t>
        <a:bodyPr/>
        <a:lstStyle/>
        <a:p>
          <a:endParaRPr lang="en-GB"/>
        </a:p>
      </dgm:t>
    </dgm:pt>
    <dgm:pt modelId="{D9C6B4C7-78D3-4606-AF00-7E6A3C7A4CF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F0FA742D-2529-4C7E-884B-07B323A6065E}" type="parTrans" cxnId="{1A146A36-3697-4C04-BB55-9A6A22CD09CF}">
      <dgm:prSet/>
      <dgm:spPr/>
      <dgm:t>
        <a:bodyPr/>
        <a:lstStyle/>
        <a:p>
          <a:endParaRPr lang="en-GB"/>
        </a:p>
      </dgm:t>
    </dgm:pt>
    <dgm:pt modelId="{C5720C5C-9129-4EB9-8C15-D9BCC42713C0}" type="sibTrans" cxnId="{1A146A36-3697-4C04-BB55-9A6A22CD09CF}">
      <dgm:prSet/>
      <dgm:spPr/>
      <dgm:t>
        <a:bodyPr/>
        <a:lstStyle/>
        <a:p>
          <a:endParaRPr lang="en-GB"/>
        </a:p>
      </dgm:t>
    </dgm:pt>
    <dgm:pt modelId="{555F9AE7-E5BB-46B0-A974-59C32509DC3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Should be sited where there is room to access for inspection and maintenance</a:t>
          </a:r>
        </a:p>
      </dgm:t>
    </dgm:pt>
    <dgm:pt modelId="{38D65A47-BEDC-49F8-8F09-4971A3A5693D}" type="parTrans" cxnId="{F32C7F29-2116-4651-A585-69B40F5508B4}">
      <dgm:prSet/>
      <dgm:spPr/>
      <dgm:t>
        <a:bodyPr/>
        <a:lstStyle/>
        <a:p>
          <a:endParaRPr lang="en-GB"/>
        </a:p>
      </dgm:t>
    </dgm:pt>
    <dgm:pt modelId="{DE8301A2-F7D8-49C3-BAFD-0AFB6C63068A}" type="sibTrans" cxnId="{F32C7F29-2116-4651-A585-69B40F5508B4}">
      <dgm:prSet/>
      <dgm:spPr/>
      <dgm:t>
        <a:bodyPr/>
        <a:lstStyle/>
        <a:p>
          <a:endParaRPr lang="en-GB"/>
        </a:p>
      </dgm:t>
    </dgm:pt>
    <dgm:pt modelId="{8A3CD70D-9F1E-4FD0-B4CB-44238EF10D7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110A9B48-100F-499C-A156-8A16FC6FF0C4}" type="parTrans" cxnId="{549ADBE3-2CF1-4708-87F0-F3EBBC078FBC}">
      <dgm:prSet/>
      <dgm:spPr/>
      <dgm:t>
        <a:bodyPr/>
        <a:lstStyle/>
        <a:p>
          <a:endParaRPr lang="en-GB"/>
        </a:p>
      </dgm:t>
    </dgm:pt>
    <dgm:pt modelId="{D6E75BBC-2719-44EC-897E-7D19B3AEB588}" type="sibTrans" cxnId="{549ADBE3-2CF1-4708-87F0-F3EBBC078FBC}">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29C43FAA-AE46-4935-A211-47AF955420AD}" type="pres">
      <dgm:prSet presAssocID="{9BC212BD-0731-4E22-962B-A27325933D17}" presName="comp" presStyleCnt="0"/>
      <dgm:spPr/>
    </dgm:pt>
    <dgm:pt modelId="{E5D14D0F-6B5B-4AA2-ADEF-6DC5B483E257}" type="pres">
      <dgm:prSet presAssocID="{9BC212BD-0731-4E22-962B-A27325933D17}" presName="box" presStyleLbl="node1" presStyleIdx="0" presStyleCnt="1"/>
      <dgm:spPr/>
    </dgm:pt>
    <dgm:pt modelId="{D389056A-B511-4D33-ADB9-84054C00BE9C}" type="pres">
      <dgm:prSet presAssocID="{9BC212BD-0731-4E22-962B-A27325933D17}"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81000" r="-81000"/>
          </a:stretch>
        </a:blipFill>
      </dgm:spPr>
    </dgm:pt>
    <dgm:pt modelId="{23DE6E1A-27B4-4CE3-9AE3-13C7C12FB9B9}" type="pres">
      <dgm:prSet presAssocID="{9BC212BD-0731-4E22-962B-A27325933D17}" presName="text" presStyleLbl="node1" presStyleIdx="0" presStyleCnt="1">
        <dgm:presLayoutVars>
          <dgm:bulletEnabled val="1"/>
        </dgm:presLayoutVars>
      </dgm:prSet>
      <dgm:spPr/>
    </dgm:pt>
  </dgm:ptLst>
  <dgm:cxnLst>
    <dgm:cxn modelId="{B0247704-0B42-4576-8CFD-CFA0384B4D2C}" type="presOf" srcId="{8A3CD70D-9F1E-4FD0-B4CB-44238EF10D70}" destId="{E5D14D0F-6B5B-4AA2-ADEF-6DC5B483E257}" srcOrd="0" destOrd="10" presId="urn:microsoft.com/office/officeart/2005/8/layout/vList4"/>
    <dgm:cxn modelId="{0B72FB0A-6C62-454A-B331-A675784DBEEB}" srcId="{B1CF6ED1-B115-409D-8727-D612C57DF186}" destId="{9BC212BD-0731-4E22-962B-A27325933D17}" srcOrd="0" destOrd="0" parTransId="{B6636460-0F4A-4B51-8696-BDF9BC6F4AFE}" sibTransId="{70C6BFB2-6BFA-41D7-9087-75022CF287C1}"/>
    <dgm:cxn modelId="{F45AB112-EFE7-42D6-BD8C-44E0B70E8E0A}" srcId="{9BC212BD-0731-4E22-962B-A27325933D17}" destId="{A98796D9-7B75-40A2-B372-3184C92C41C7}" srcOrd="1" destOrd="0" parTransId="{9093D7ED-3BA2-4BA0-9487-84B4E5BE70A2}" sibTransId="{DEDA5808-B2DB-4818-AC43-FF5147493913}"/>
    <dgm:cxn modelId="{18EA021C-03C0-4253-B7BC-D9CF115A27C3}" type="presOf" srcId="{9BC212BD-0731-4E22-962B-A27325933D17}" destId="{E5D14D0F-6B5B-4AA2-ADEF-6DC5B483E257}" srcOrd="0" destOrd="0" presId="urn:microsoft.com/office/officeart/2005/8/layout/vList4"/>
    <dgm:cxn modelId="{00B5231E-91DA-48E8-983D-AFCCDEAFFC9E}" srcId="{9BC212BD-0731-4E22-962B-A27325933D17}" destId="{DAF9FDA8-9988-4603-B024-214C7952DBC8}" srcOrd="4" destOrd="0" parTransId="{0F95C7EF-95D9-4AA7-9A8F-9B675720EA1F}" sibTransId="{106CCA01-70CB-4EF9-8252-AD00A6D78898}"/>
    <dgm:cxn modelId="{18D7C328-4ED1-4B3A-BD6F-3384A467D934}" srcId="{9BC212BD-0731-4E22-962B-A27325933D17}" destId="{92BC79B1-6349-44E9-85C1-38ECA1C8C142}" srcOrd="0" destOrd="0" parTransId="{C26D812D-193F-41A7-82B0-B28F1F8F2BB0}" sibTransId="{D9D4E978-4F81-4244-A3AE-92AD583C46B3}"/>
    <dgm:cxn modelId="{C72E5929-0184-4548-9410-DEF971C384E4}" type="presOf" srcId="{722A5E25-9E36-4ACD-B20A-0E665684DA05}" destId="{E5D14D0F-6B5B-4AA2-ADEF-6DC5B483E257}" srcOrd="0" destOrd="4" presId="urn:microsoft.com/office/officeart/2005/8/layout/vList4"/>
    <dgm:cxn modelId="{F32C7F29-2116-4651-A585-69B40F5508B4}" srcId="{9BC212BD-0731-4E22-962B-A27325933D17}" destId="{555F9AE7-E5BB-46B0-A974-59C32509DC3C}" srcOrd="7" destOrd="0" parTransId="{38D65A47-BEDC-49F8-8F09-4971A3A5693D}" sibTransId="{DE8301A2-F7D8-49C3-BAFD-0AFB6C63068A}"/>
    <dgm:cxn modelId="{7425B234-AD24-40FC-8F4A-55752A084E01}" srcId="{9BC212BD-0731-4E22-962B-A27325933D17}" destId="{722A5E25-9E36-4ACD-B20A-0E665684DA05}" srcOrd="3" destOrd="0" parTransId="{911D8666-6D74-445E-84C7-5FCAF208ADBB}" sibTransId="{2239F047-CDB6-453B-B120-D4659F6DA5E3}"/>
    <dgm:cxn modelId="{1A146A36-3697-4C04-BB55-9A6A22CD09CF}" srcId="{B8426FB9-37A4-4CD0-811C-E1498B47A5A5}" destId="{D9C6B4C7-78D3-4606-AF00-7E6A3C7A4CFF}" srcOrd="0" destOrd="0" parTransId="{F0FA742D-2529-4C7E-884B-07B323A6065E}" sibTransId="{C5720C5C-9129-4EB9-8C15-D9BCC42713C0}"/>
    <dgm:cxn modelId="{15639636-02BB-4FDE-9C03-56BA15C91200}" type="presOf" srcId="{92BC79B1-6349-44E9-85C1-38ECA1C8C142}" destId="{E5D14D0F-6B5B-4AA2-ADEF-6DC5B483E257}" srcOrd="0" destOrd="1" presId="urn:microsoft.com/office/officeart/2005/8/layout/vList4"/>
    <dgm:cxn modelId="{6CDC4862-E53F-40FC-B896-4F8C4E917368}" srcId="{9BC212BD-0731-4E22-962B-A27325933D17}" destId="{FF91F3D7-0288-4F1D-B0CA-4D2A23C98BEA}" srcOrd="2" destOrd="0" parTransId="{56BEE71A-5436-4D13-BECC-35CE7A27D0B8}" sibTransId="{9EC9396C-6627-4DC3-8000-259012CA80A3}"/>
    <dgm:cxn modelId="{62276962-3046-48BE-B7AC-57839054FD5A}" type="presOf" srcId="{B8426FB9-37A4-4CD0-811C-E1498B47A5A5}" destId="{23DE6E1A-27B4-4CE3-9AE3-13C7C12FB9B9}" srcOrd="1" destOrd="7" presId="urn:microsoft.com/office/officeart/2005/8/layout/vList4"/>
    <dgm:cxn modelId="{DFC3EF4D-8004-4374-9AA6-D737B0A30E9A}" type="presOf" srcId="{DAF9FDA8-9988-4603-B024-214C7952DBC8}" destId="{23DE6E1A-27B4-4CE3-9AE3-13C7C12FB9B9}" srcOrd="1" destOrd="5" presId="urn:microsoft.com/office/officeart/2005/8/layout/vList4"/>
    <dgm:cxn modelId="{86B2D479-3DDF-4175-A22C-2A6E4187AFEC}" type="presOf" srcId="{A98796D9-7B75-40A2-B372-3184C92C41C7}" destId="{E5D14D0F-6B5B-4AA2-ADEF-6DC5B483E257}" srcOrd="0" destOrd="2" presId="urn:microsoft.com/office/officeart/2005/8/layout/vList4"/>
    <dgm:cxn modelId="{72D01C7E-A7CD-49B4-BE35-25BF12136F9A}" type="presOf" srcId="{DAF9FDA8-9988-4603-B024-214C7952DBC8}" destId="{E5D14D0F-6B5B-4AA2-ADEF-6DC5B483E257}" srcOrd="0" destOrd="5" presId="urn:microsoft.com/office/officeart/2005/8/layout/vList4"/>
    <dgm:cxn modelId="{5A3C7081-C3A2-4751-82AF-0CB7A2111C70}" type="presOf" srcId="{E5B1C33B-1C3C-47C8-B543-EF0FF39E59B8}" destId="{23DE6E1A-27B4-4CE3-9AE3-13C7C12FB9B9}" srcOrd="1" destOrd="6" presId="urn:microsoft.com/office/officeart/2005/8/layout/vList4"/>
    <dgm:cxn modelId="{5C5BBD8A-4890-45C8-8197-171AA582B232}" type="presOf" srcId="{E5B1C33B-1C3C-47C8-B543-EF0FF39E59B8}" destId="{E5D14D0F-6B5B-4AA2-ADEF-6DC5B483E257}" srcOrd="0" destOrd="6" presId="urn:microsoft.com/office/officeart/2005/8/layout/vList4"/>
    <dgm:cxn modelId="{90994497-BEAC-417F-BCBF-9A697EE481C7}" srcId="{9BC212BD-0731-4E22-962B-A27325933D17}" destId="{E5B1C33B-1C3C-47C8-B543-EF0FF39E59B8}" srcOrd="5" destOrd="0" parTransId="{5438A3CA-DCAE-4A02-8D63-1D744BF4F915}" sibTransId="{524C39A4-DFE6-487A-86BF-27A44DFE4B00}"/>
    <dgm:cxn modelId="{E7371998-12F2-4935-A263-75ABFAE6E585}" type="presOf" srcId="{92BC79B1-6349-44E9-85C1-38ECA1C8C142}" destId="{23DE6E1A-27B4-4CE3-9AE3-13C7C12FB9B9}" srcOrd="1" destOrd="1" presId="urn:microsoft.com/office/officeart/2005/8/layout/vList4"/>
    <dgm:cxn modelId="{DB7A58A0-9870-4C1B-82AE-D825FD0521DA}" type="presOf" srcId="{D9C6B4C7-78D3-4606-AF00-7E6A3C7A4CFF}" destId="{E5D14D0F-6B5B-4AA2-ADEF-6DC5B483E257}" srcOrd="0" destOrd="8" presId="urn:microsoft.com/office/officeart/2005/8/layout/vList4"/>
    <dgm:cxn modelId="{B8E1EAA2-DCB4-466F-B2FF-4C4FF11AD990}" type="presOf" srcId="{B8426FB9-37A4-4CD0-811C-E1498B47A5A5}" destId="{E5D14D0F-6B5B-4AA2-ADEF-6DC5B483E257}" srcOrd="0" destOrd="7" presId="urn:microsoft.com/office/officeart/2005/8/layout/vList4"/>
    <dgm:cxn modelId="{7792BCA5-3F4E-4566-9CBA-A736638B622C}" type="presOf" srcId="{FF91F3D7-0288-4F1D-B0CA-4D2A23C98BEA}" destId="{23DE6E1A-27B4-4CE3-9AE3-13C7C12FB9B9}" srcOrd="1" destOrd="3" presId="urn:microsoft.com/office/officeart/2005/8/layout/vList4"/>
    <dgm:cxn modelId="{59E979B0-EF59-454A-A9BE-DE1285ADCA46}" srcId="{9BC212BD-0731-4E22-962B-A27325933D17}" destId="{B8426FB9-37A4-4CD0-811C-E1498B47A5A5}" srcOrd="6" destOrd="0" parTransId="{4B6689ED-0C22-4FA5-8DDF-66D7ABD70143}" sibTransId="{0B4E1121-57A3-402C-878E-72CECE7AABF3}"/>
    <dgm:cxn modelId="{B04F56B8-4947-43C3-ADB1-309FB2B38960}" type="presOf" srcId="{555F9AE7-E5BB-46B0-A974-59C32509DC3C}" destId="{23DE6E1A-27B4-4CE3-9AE3-13C7C12FB9B9}" srcOrd="1" destOrd="9" presId="urn:microsoft.com/office/officeart/2005/8/layout/vList4"/>
    <dgm:cxn modelId="{F02680C1-4118-419F-9B42-3884F5FFEE63}" type="presOf" srcId="{555F9AE7-E5BB-46B0-A974-59C32509DC3C}" destId="{E5D14D0F-6B5B-4AA2-ADEF-6DC5B483E257}" srcOrd="0" destOrd="9" presId="urn:microsoft.com/office/officeart/2005/8/layout/vList4"/>
    <dgm:cxn modelId="{13C04FC4-CF59-4447-87D9-85688C319B19}" type="presOf" srcId="{B1CF6ED1-B115-409D-8727-D612C57DF186}" destId="{57A70D67-AEB2-4724-9481-70BC2D2CBA75}" srcOrd="0" destOrd="0" presId="urn:microsoft.com/office/officeart/2005/8/layout/vList4"/>
    <dgm:cxn modelId="{F58F4ACB-F28D-4A34-B302-4D6862FB43D9}" type="presOf" srcId="{A98796D9-7B75-40A2-B372-3184C92C41C7}" destId="{23DE6E1A-27B4-4CE3-9AE3-13C7C12FB9B9}" srcOrd="1" destOrd="2" presId="urn:microsoft.com/office/officeart/2005/8/layout/vList4"/>
    <dgm:cxn modelId="{00D945CC-82D8-42CA-A698-6191EEE4F2C4}" type="presOf" srcId="{8A3CD70D-9F1E-4FD0-B4CB-44238EF10D70}" destId="{23DE6E1A-27B4-4CE3-9AE3-13C7C12FB9B9}" srcOrd="1" destOrd="10" presId="urn:microsoft.com/office/officeart/2005/8/layout/vList4"/>
    <dgm:cxn modelId="{9B704DCF-0170-4A6E-B177-A8316274B808}" type="presOf" srcId="{9BC212BD-0731-4E22-962B-A27325933D17}" destId="{23DE6E1A-27B4-4CE3-9AE3-13C7C12FB9B9}" srcOrd="1" destOrd="0" presId="urn:microsoft.com/office/officeart/2005/8/layout/vList4"/>
    <dgm:cxn modelId="{375603DB-F7AE-4AF5-BE60-7A5BAF44E335}" type="presOf" srcId="{FF91F3D7-0288-4F1D-B0CA-4D2A23C98BEA}" destId="{E5D14D0F-6B5B-4AA2-ADEF-6DC5B483E257}" srcOrd="0" destOrd="3" presId="urn:microsoft.com/office/officeart/2005/8/layout/vList4"/>
    <dgm:cxn modelId="{549ADBE3-2CF1-4708-87F0-F3EBBC078FBC}" srcId="{9BC212BD-0731-4E22-962B-A27325933D17}" destId="{8A3CD70D-9F1E-4FD0-B4CB-44238EF10D70}" srcOrd="8" destOrd="0" parTransId="{110A9B48-100F-499C-A156-8A16FC6FF0C4}" sibTransId="{D6E75BBC-2719-44EC-897E-7D19B3AEB588}"/>
    <dgm:cxn modelId="{A4381AEB-9449-49A5-B94D-5ACEEF43ADD9}" type="presOf" srcId="{D9C6B4C7-78D3-4606-AF00-7E6A3C7A4CFF}" destId="{23DE6E1A-27B4-4CE3-9AE3-13C7C12FB9B9}" srcOrd="1" destOrd="8" presId="urn:microsoft.com/office/officeart/2005/8/layout/vList4"/>
    <dgm:cxn modelId="{FFC50CEE-8AE2-41C8-AF85-05CFC06111B4}" type="presOf" srcId="{722A5E25-9E36-4ACD-B20A-0E665684DA05}" destId="{23DE6E1A-27B4-4CE3-9AE3-13C7C12FB9B9}" srcOrd="1" destOrd="4" presId="urn:microsoft.com/office/officeart/2005/8/layout/vList4"/>
    <dgm:cxn modelId="{6C7A3BB8-6319-4F35-9957-F24BB46010BA}" type="presParOf" srcId="{57A70D67-AEB2-4724-9481-70BC2D2CBA75}" destId="{29C43FAA-AE46-4935-A211-47AF955420AD}" srcOrd="0" destOrd="0" presId="urn:microsoft.com/office/officeart/2005/8/layout/vList4"/>
    <dgm:cxn modelId="{331C02DF-9217-4400-86DC-400499E31DFF}" type="presParOf" srcId="{29C43FAA-AE46-4935-A211-47AF955420AD}" destId="{E5D14D0F-6B5B-4AA2-ADEF-6DC5B483E257}" srcOrd="0" destOrd="0" presId="urn:microsoft.com/office/officeart/2005/8/layout/vList4"/>
    <dgm:cxn modelId="{47091C0D-51E6-473B-8647-78DEB5154969}" type="presParOf" srcId="{29C43FAA-AE46-4935-A211-47AF955420AD}" destId="{D389056A-B511-4D33-ADB9-84054C00BE9C}" srcOrd="1" destOrd="0" presId="urn:microsoft.com/office/officeart/2005/8/layout/vList4"/>
    <dgm:cxn modelId="{79D82A37-147A-4639-AB89-CB924D6E4743}" type="presParOf" srcId="{29C43FAA-AE46-4935-A211-47AF955420AD}" destId="{23DE6E1A-27B4-4CE3-9AE3-13C7C12FB9B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9BC212BD-0731-4E22-962B-A27325933D17}">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Metals removal</a:t>
          </a:r>
        </a:p>
        <a:p>
          <a:r>
            <a:rPr lang="en-GB" dirty="0">
              <a:solidFill>
                <a:schemeClr val="accent2"/>
              </a:solidFill>
            </a:rPr>
            <a:t> </a:t>
          </a:r>
        </a:p>
      </dgm:t>
    </dgm:pt>
    <dgm:pt modelId="{B6636460-0F4A-4B51-8696-BDF9BC6F4AFE}" type="parTrans" cxnId="{0B72FB0A-6C62-454A-B331-A675784DBEEB}">
      <dgm:prSet/>
      <dgm:spPr/>
      <dgm:t>
        <a:bodyPr/>
        <a:lstStyle/>
        <a:p>
          <a:endParaRPr lang="en-GB"/>
        </a:p>
      </dgm:t>
    </dgm:pt>
    <dgm:pt modelId="{70C6BFB2-6BFA-41D7-9087-75022CF287C1}" type="sibTrans" cxnId="{0B72FB0A-6C62-454A-B331-A675784DBEEB}">
      <dgm:prSet/>
      <dgm:spPr/>
      <dgm:t>
        <a:bodyPr/>
        <a:lstStyle/>
        <a:p>
          <a:endParaRPr lang="en-GB"/>
        </a:p>
      </dgm:t>
    </dgm:pt>
    <dgm:pt modelId="{92BC79B1-6349-44E9-85C1-38ECA1C8C142}">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Iron, Manganese, Chromium (III), Selenium, Arsenic (III)</a:t>
          </a:r>
        </a:p>
      </dgm:t>
    </dgm:pt>
    <dgm:pt modelId="{C26D812D-193F-41A7-82B0-B28F1F8F2BB0}" type="parTrans" cxnId="{18D7C328-4ED1-4B3A-BD6F-3384A467D934}">
      <dgm:prSet/>
      <dgm:spPr/>
      <dgm:t>
        <a:bodyPr/>
        <a:lstStyle/>
        <a:p>
          <a:endParaRPr lang="en-GB"/>
        </a:p>
      </dgm:t>
    </dgm:pt>
    <dgm:pt modelId="{D9D4E978-4F81-4244-A3AE-92AD583C46B3}" type="sibTrans" cxnId="{18D7C328-4ED1-4B3A-BD6F-3384A467D934}">
      <dgm:prSet/>
      <dgm:spPr/>
      <dgm:t>
        <a:bodyPr/>
        <a:lstStyle/>
        <a:p>
          <a:endParaRPr lang="en-GB"/>
        </a:p>
      </dgm:t>
    </dgm:pt>
    <dgm:pt modelId="{A98796D9-7B75-40A2-B372-3184C92C41C7}">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093D7ED-3BA2-4BA0-9487-84B4E5BE70A2}" type="parTrans" cxnId="{F45AB112-EFE7-42D6-BD8C-44E0B70E8E0A}">
      <dgm:prSet/>
      <dgm:spPr/>
      <dgm:t>
        <a:bodyPr/>
        <a:lstStyle/>
        <a:p>
          <a:endParaRPr lang="en-GB"/>
        </a:p>
      </dgm:t>
    </dgm:pt>
    <dgm:pt modelId="{DEDA5808-B2DB-4818-AC43-FF5147493913}" type="sibTrans" cxnId="{F45AB112-EFE7-42D6-BD8C-44E0B70E8E0A}">
      <dgm:prSet/>
      <dgm:spPr/>
      <dgm:t>
        <a:bodyPr/>
        <a:lstStyle/>
        <a:p>
          <a:endParaRPr lang="en-GB"/>
        </a:p>
      </dgm:t>
    </dgm:pt>
    <dgm:pt modelId="{FF91F3D7-0288-4F1D-B0CA-4D2A23C98BEA}">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Aeration is easiest – air sparge pipe; cascade</a:t>
          </a:r>
        </a:p>
      </dgm:t>
    </dgm:pt>
    <dgm:pt modelId="{56BEE71A-5436-4D13-BECC-35CE7A27D0B8}" type="parTrans" cxnId="{6CDC4862-E53F-40FC-B896-4F8C4E917368}">
      <dgm:prSet/>
      <dgm:spPr/>
      <dgm:t>
        <a:bodyPr/>
        <a:lstStyle/>
        <a:p>
          <a:endParaRPr lang="en-GB"/>
        </a:p>
      </dgm:t>
    </dgm:pt>
    <dgm:pt modelId="{9EC9396C-6627-4DC3-8000-259012CA80A3}" type="sibTrans" cxnId="{6CDC4862-E53F-40FC-B896-4F8C4E917368}">
      <dgm:prSet/>
      <dgm:spPr/>
      <dgm:t>
        <a:bodyPr/>
        <a:lstStyle/>
        <a:p>
          <a:endParaRPr lang="en-GB"/>
        </a:p>
      </dgm:t>
    </dgm:pt>
    <dgm:pt modelId="{722A5E25-9E36-4ACD-B20A-0E665684DA05}">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11D8666-6D74-445E-84C7-5FCAF208ADBB}" type="parTrans" cxnId="{7425B234-AD24-40FC-8F4A-55752A084E01}">
      <dgm:prSet/>
      <dgm:spPr/>
      <dgm:t>
        <a:bodyPr/>
        <a:lstStyle/>
        <a:p>
          <a:endParaRPr lang="en-GB"/>
        </a:p>
      </dgm:t>
    </dgm:pt>
    <dgm:pt modelId="{2239F047-CDB6-453B-B120-D4659F6DA5E3}" type="sibTrans" cxnId="{7425B234-AD24-40FC-8F4A-55752A084E01}">
      <dgm:prSet/>
      <dgm:spPr/>
      <dgm:t>
        <a:bodyPr/>
        <a:lstStyle/>
        <a:p>
          <a:endParaRPr lang="en-GB"/>
        </a:p>
      </dgm:t>
    </dgm:pt>
    <dgm:pt modelId="{DAF9FDA8-9988-4603-B024-214C7952DBC8}">
      <dgm:prSet phldrT="[Text]"/>
      <dgm:spPr>
        <a:scene3d>
          <a:camera prst="orthographicFront">
            <a:rot lat="0" lon="0" rev="0"/>
          </a:camera>
          <a:lightRig rig="balanced" dir="t">
            <a:rot lat="0" lon="0" rev="8700000"/>
          </a:lightRig>
        </a:scene3d>
        <a:sp3d>
          <a:bevelT w="190500" h="38100"/>
        </a:sp3d>
      </dgm:spPr>
      <dgm:t>
        <a:bodyPr/>
        <a:lstStyle/>
        <a:p>
          <a:r>
            <a:rPr lang="en-GB">
              <a:solidFill>
                <a:schemeClr val="accent2"/>
              </a:solidFill>
            </a:rPr>
            <a:t>Some metals (Mn) may require chemical oxidation (Cl) or raising pH</a:t>
          </a:r>
          <a:endParaRPr lang="en-GB" dirty="0">
            <a:solidFill>
              <a:schemeClr val="accent2"/>
            </a:solidFill>
          </a:endParaRPr>
        </a:p>
      </dgm:t>
    </dgm:pt>
    <dgm:pt modelId="{0F95C7EF-95D9-4AA7-9A8F-9B675720EA1F}" type="parTrans" cxnId="{00B5231E-91DA-48E8-983D-AFCCDEAFFC9E}">
      <dgm:prSet/>
      <dgm:spPr/>
      <dgm:t>
        <a:bodyPr/>
        <a:lstStyle/>
        <a:p>
          <a:endParaRPr lang="en-GB"/>
        </a:p>
      </dgm:t>
    </dgm:pt>
    <dgm:pt modelId="{106CCA01-70CB-4EF9-8252-AD00A6D78898}" type="sibTrans" cxnId="{00B5231E-91DA-48E8-983D-AFCCDEAFFC9E}">
      <dgm:prSet/>
      <dgm:spPr/>
      <dgm:t>
        <a:bodyPr/>
        <a:lstStyle/>
        <a:p>
          <a:endParaRPr lang="en-GB"/>
        </a:p>
      </dgm:t>
    </dgm:pt>
    <dgm:pt modelId="{E5B1C33B-1C3C-47C8-B543-EF0FF39E59B8}">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438A3CA-DCAE-4A02-8D63-1D744BF4F915}" type="parTrans" cxnId="{90994497-BEAC-417F-BCBF-9A697EE481C7}">
      <dgm:prSet/>
      <dgm:spPr/>
      <dgm:t>
        <a:bodyPr/>
        <a:lstStyle/>
        <a:p>
          <a:endParaRPr lang="en-GB"/>
        </a:p>
      </dgm:t>
    </dgm:pt>
    <dgm:pt modelId="{524C39A4-DFE6-487A-86BF-27A44DFE4B00}" type="sibTrans" cxnId="{90994497-BEAC-417F-BCBF-9A697EE481C7}">
      <dgm:prSet/>
      <dgm:spPr/>
      <dgm:t>
        <a:bodyPr/>
        <a:lstStyle/>
        <a:p>
          <a:endParaRPr lang="en-GB"/>
        </a:p>
      </dgm:t>
    </dgm:pt>
    <dgm:pt modelId="{B8426FB9-37A4-4CD0-811C-E1498B47A5A5}">
      <dgm:prSet phldrT="[Text]"/>
      <dgm:spPr>
        <a:scene3d>
          <a:camera prst="orthographicFront">
            <a:rot lat="0" lon="0" rev="0"/>
          </a:camera>
          <a:lightRig rig="balanced" dir="t">
            <a:rot lat="0" lon="0" rev="8700000"/>
          </a:lightRig>
        </a:scene3d>
        <a:sp3d>
          <a:bevelT w="190500" h="38100"/>
        </a:sp3d>
      </dgm:spPr>
      <dgm:t>
        <a:bodyPr/>
        <a:lstStyle/>
        <a:p>
          <a:r>
            <a:rPr lang="en-GB">
              <a:solidFill>
                <a:schemeClr val="accent2"/>
              </a:solidFill>
            </a:rPr>
            <a:t>Thought on design needed (want metal to precipitate on filter!)</a:t>
          </a:r>
          <a:endParaRPr lang="en-GB" dirty="0">
            <a:solidFill>
              <a:schemeClr val="accent2"/>
            </a:solidFill>
          </a:endParaRPr>
        </a:p>
      </dgm:t>
    </dgm:pt>
    <dgm:pt modelId="{4B6689ED-0C22-4FA5-8DDF-66D7ABD70143}" type="parTrans" cxnId="{59E979B0-EF59-454A-A9BE-DE1285ADCA46}">
      <dgm:prSet/>
      <dgm:spPr/>
      <dgm:t>
        <a:bodyPr/>
        <a:lstStyle/>
        <a:p>
          <a:endParaRPr lang="en-GB"/>
        </a:p>
      </dgm:t>
    </dgm:pt>
    <dgm:pt modelId="{0B4E1121-57A3-402C-878E-72CECE7AABF3}" type="sibTrans" cxnId="{59E979B0-EF59-454A-A9BE-DE1285ADCA46}">
      <dgm:prSet/>
      <dgm:spPr/>
      <dgm:t>
        <a:bodyPr/>
        <a:lstStyle/>
        <a:p>
          <a:endParaRPr lang="en-GB"/>
        </a:p>
      </dgm:t>
    </dgm:pt>
    <dgm:pt modelId="{D9C6B4C7-78D3-4606-AF00-7E6A3C7A4CFF}">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F0FA742D-2529-4C7E-884B-07B323A6065E}" type="parTrans" cxnId="{1A146A36-3697-4C04-BB55-9A6A22CD09CF}">
      <dgm:prSet/>
      <dgm:spPr/>
      <dgm:t>
        <a:bodyPr/>
        <a:lstStyle/>
        <a:p>
          <a:endParaRPr lang="en-GB"/>
        </a:p>
      </dgm:t>
    </dgm:pt>
    <dgm:pt modelId="{C5720C5C-9129-4EB9-8C15-D9BCC42713C0}" type="sibTrans" cxnId="{1A146A36-3697-4C04-BB55-9A6A22CD09CF}">
      <dgm:prSet/>
      <dgm:spPr/>
      <dgm:t>
        <a:bodyPr/>
        <a:lstStyle/>
        <a:p>
          <a:endParaRPr lang="en-GB"/>
        </a:p>
      </dgm:t>
    </dgm:pt>
    <dgm:pt modelId="{555F9AE7-E5BB-46B0-A974-59C32509DC3C}">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May be desirable to have detention (settlement tank) upstream to allow precipitation</a:t>
          </a:r>
        </a:p>
      </dgm:t>
    </dgm:pt>
    <dgm:pt modelId="{38D65A47-BEDC-49F8-8F09-4971A3A5693D}" type="parTrans" cxnId="{F32C7F29-2116-4651-A585-69B40F5508B4}">
      <dgm:prSet/>
      <dgm:spPr/>
      <dgm:t>
        <a:bodyPr/>
        <a:lstStyle/>
        <a:p>
          <a:endParaRPr lang="en-GB"/>
        </a:p>
      </dgm:t>
    </dgm:pt>
    <dgm:pt modelId="{DE8301A2-F7D8-49C3-BAFD-0AFB6C63068A}" type="sibTrans" cxnId="{F32C7F29-2116-4651-A585-69B40F5508B4}">
      <dgm:prSet/>
      <dgm:spPr/>
      <dgm:t>
        <a:bodyPr/>
        <a:lstStyle/>
        <a:p>
          <a:endParaRPr lang="en-GB"/>
        </a:p>
      </dgm:t>
    </dgm:pt>
    <dgm:pt modelId="{8A3CD70D-9F1E-4FD0-B4CB-44238EF10D70}">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110A9B48-100F-499C-A156-8A16FC6FF0C4}" type="parTrans" cxnId="{549ADBE3-2CF1-4708-87F0-F3EBBC078FBC}">
      <dgm:prSet/>
      <dgm:spPr/>
      <dgm:t>
        <a:bodyPr/>
        <a:lstStyle/>
        <a:p>
          <a:endParaRPr lang="en-GB"/>
        </a:p>
      </dgm:t>
    </dgm:pt>
    <dgm:pt modelId="{D6E75BBC-2719-44EC-897E-7D19B3AEB588}" type="sibTrans" cxnId="{549ADBE3-2CF1-4708-87F0-F3EBBC078FBC}">
      <dgm:prSet/>
      <dgm:spPr/>
      <dgm:t>
        <a:bodyPr/>
        <a:lstStyle/>
        <a:p>
          <a:endParaRPr lang="en-GB"/>
        </a:p>
      </dgm:t>
    </dgm:pt>
    <dgm:pt modelId="{F867A6B5-7603-4510-8891-5F4E2E482FC1}">
      <dgm:prSet phldrT="[Text]"/>
      <dgm:spPr>
        <a:scene3d>
          <a:camera prst="orthographicFront">
            <a:rot lat="0" lon="0" rev="0"/>
          </a:camera>
          <a:lightRig rig="balanced" dir="t">
            <a:rot lat="0" lon="0" rev="8700000"/>
          </a:lightRig>
        </a:scene3d>
        <a:sp3d>
          <a:bevelT w="190500" h="38100"/>
        </a:sp3d>
      </dgm:spPr>
      <dgm:t>
        <a:bodyPr/>
        <a:lstStyle/>
        <a:p>
          <a:r>
            <a:rPr lang="en-GB">
              <a:solidFill>
                <a:schemeClr val="accent2"/>
              </a:solidFill>
            </a:rPr>
            <a:t>Usually need to oxidise metal to make it insoluble </a:t>
          </a:r>
          <a:endParaRPr lang="en-GB" dirty="0">
            <a:solidFill>
              <a:schemeClr val="accent2"/>
            </a:solidFill>
          </a:endParaRPr>
        </a:p>
      </dgm:t>
    </dgm:pt>
    <dgm:pt modelId="{CD1721A9-8884-4ADB-A1F8-6DB484925D60}" type="parTrans" cxnId="{22C14618-2847-4392-82BA-B63FF79533D4}">
      <dgm:prSet/>
      <dgm:spPr/>
      <dgm:t>
        <a:bodyPr/>
        <a:lstStyle/>
        <a:p>
          <a:endParaRPr lang="en-GB"/>
        </a:p>
      </dgm:t>
    </dgm:pt>
    <dgm:pt modelId="{138BD726-B808-423C-A5B1-7B53CD06B01E}" type="sibTrans" cxnId="{22C14618-2847-4392-82BA-B63FF79533D4}">
      <dgm:prSet/>
      <dgm:spPr/>
      <dgm:t>
        <a:bodyPr/>
        <a:lstStyle/>
        <a:p>
          <a:endParaRPr lang="en-GB"/>
        </a:p>
      </dgm:t>
    </dgm:pt>
    <dgm:pt modelId="{5922B95E-CF7C-48D9-9D19-0D45A73F899F}">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2CE2920F-8548-4FA1-83AC-2B5A6A44DE84}" type="parTrans" cxnId="{7E242FA5-DE16-4D92-8F14-221CE4C25D21}">
      <dgm:prSet/>
      <dgm:spPr/>
      <dgm:t>
        <a:bodyPr/>
        <a:lstStyle/>
        <a:p>
          <a:endParaRPr lang="en-GB"/>
        </a:p>
      </dgm:t>
    </dgm:pt>
    <dgm:pt modelId="{0175F49F-8666-4F43-908B-237E4AE8E238}" type="sibTrans" cxnId="{7E242FA5-DE16-4D92-8F14-221CE4C25D21}">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29C43FAA-AE46-4935-A211-47AF955420AD}" type="pres">
      <dgm:prSet presAssocID="{9BC212BD-0731-4E22-962B-A27325933D17}" presName="comp" presStyleCnt="0"/>
      <dgm:spPr/>
    </dgm:pt>
    <dgm:pt modelId="{E5D14D0F-6B5B-4AA2-ADEF-6DC5B483E257}" type="pres">
      <dgm:prSet presAssocID="{9BC212BD-0731-4E22-962B-A27325933D17}" presName="box" presStyleLbl="node1" presStyleIdx="0" presStyleCnt="1"/>
      <dgm:spPr/>
    </dgm:pt>
    <dgm:pt modelId="{D389056A-B511-4D33-ADB9-84054C00BE9C}" type="pres">
      <dgm:prSet presAssocID="{9BC212BD-0731-4E22-962B-A27325933D17}" presName="img" presStyleLbl="fgImgPlace1" presStyleIdx="0" presStyleCnt="1" custLinFactNeighborX="417" custLinFactNeighborY="656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dgm:spPr>
    </dgm:pt>
    <dgm:pt modelId="{23DE6E1A-27B4-4CE3-9AE3-13C7C12FB9B9}" type="pres">
      <dgm:prSet presAssocID="{9BC212BD-0731-4E22-962B-A27325933D17}" presName="text" presStyleLbl="node1" presStyleIdx="0" presStyleCnt="1">
        <dgm:presLayoutVars>
          <dgm:bulletEnabled val="1"/>
        </dgm:presLayoutVars>
      </dgm:prSet>
      <dgm:spPr/>
    </dgm:pt>
  </dgm:ptLst>
  <dgm:cxnLst>
    <dgm:cxn modelId="{0B72FB0A-6C62-454A-B331-A675784DBEEB}" srcId="{B1CF6ED1-B115-409D-8727-D612C57DF186}" destId="{9BC212BD-0731-4E22-962B-A27325933D17}" srcOrd="0" destOrd="0" parTransId="{B6636460-0F4A-4B51-8696-BDF9BC6F4AFE}" sibTransId="{70C6BFB2-6BFA-41D7-9087-75022CF287C1}"/>
    <dgm:cxn modelId="{95411F0B-28B3-47E8-8DBA-C0AB36242687}" type="presOf" srcId="{92BC79B1-6349-44E9-85C1-38ECA1C8C142}" destId="{23DE6E1A-27B4-4CE3-9AE3-13C7C12FB9B9}" srcOrd="1" destOrd="1" presId="urn:microsoft.com/office/officeart/2005/8/layout/vList4"/>
    <dgm:cxn modelId="{3232AA0B-4424-4856-9A63-5DA866F38300}" type="presOf" srcId="{9BC212BD-0731-4E22-962B-A27325933D17}" destId="{E5D14D0F-6B5B-4AA2-ADEF-6DC5B483E257}" srcOrd="0" destOrd="0" presId="urn:microsoft.com/office/officeart/2005/8/layout/vList4"/>
    <dgm:cxn modelId="{F45AB112-EFE7-42D6-BD8C-44E0B70E8E0A}" srcId="{9BC212BD-0731-4E22-962B-A27325933D17}" destId="{A98796D9-7B75-40A2-B372-3184C92C41C7}" srcOrd="3" destOrd="0" parTransId="{9093D7ED-3BA2-4BA0-9487-84B4E5BE70A2}" sibTransId="{DEDA5808-B2DB-4818-AC43-FF5147493913}"/>
    <dgm:cxn modelId="{22C14618-2847-4392-82BA-B63FF79533D4}" srcId="{9BC212BD-0731-4E22-962B-A27325933D17}" destId="{F867A6B5-7603-4510-8891-5F4E2E482FC1}" srcOrd="2" destOrd="0" parTransId="{CD1721A9-8884-4ADB-A1F8-6DB484925D60}" sibTransId="{138BD726-B808-423C-A5B1-7B53CD06B01E}"/>
    <dgm:cxn modelId="{00B5231E-91DA-48E8-983D-AFCCDEAFFC9E}" srcId="{9BC212BD-0731-4E22-962B-A27325933D17}" destId="{DAF9FDA8-9988-4603-B024-214C7952DBC8}" srcOrd="6" destOrd="0" parTransId="{0F95C7EF-95D9-4AA7-9A8F-9B675720EA1F}" sibTransId="{106CCA01-70CB-4EF9-8252-AD00A6D78898}"/>
    <dgm:cxn modelId="{18D7C328-4ED1-4B3A-BD6F-3384A467D934}" srcId="{9BC212BD-0731-4E22-962B-A27325933D17}" destId="{92BC79B1-6349-44E9-85C1-38ECA1C8C142}" srcOrd="0" destOrd="0" parTransId="{C26D812D-193F-41A7-82B0-B28F1F8F2BB0}" sibTransId="{D9D4E978-4F81-4244-A3AE-92AD583C46B3}"/>
    <dgm:cxn modelId="{F32C7F29-2116-4651-A585-69B40F5508B4}" srcId="{9BC212BD-0731-4E22-962B-A27325933D17}" destId="{555F9AE7-E5BB-46B0-A974-59C32509DC3C}" srcOrd="9" destOrd="0" parTransId="{38D65A47-BEDC-49F8-8F09-4971A3A5693D}" sibTransId="{DE8301A2-F7D8-49C3-BAFD-0AFB6C63068A}"/>
    <dgm:cxn modelId="{4F73D131-B006-4FD2-9D96-8D698A32231E}" type="presOf" srcId="{9BC212BD-0731-4E22-962B-A27325933D17}" destId="{23DE6E1A-27B4-4CE3-9AE3-13C7C12FB9B9}" srcOrd="1" destOrd="0" presId="urn:microsoft.com/office/officeart/2005/8/layout/vList4"/>
    <dgm:cxn modelId="{7425B234-AD24-40FC-8F4A-55752A084E01}" srcId="{9BC212BD-0731-4E22-962B-A27325933D17}" destId="{722A5E25-9E36-4ACD-B20A-0E665684DA05}" srcOrd="5" destOrd="0" parTransId="{911D8666-6D74-445E-84C7-5FCAF208ADBB}" sibTransId="{2239F047-CDB6-453B-B120-D4659F6DA5E3}"/>
    <dgm:cxn modelId="{E097CB35-B8B2-40E6-903E-4435C2DA7C8A}" type="presOf" srcId="{F867A6B5-7603-4510-8891-5F4E2E482FC1}" destId="{23DE6E1A-27B4-4CE3-9AE3-13C7C12FB9B9}" srcOrd="1" destOrd="3" presId="urn:microsoft.com/office/officeart/2005/8/layout/vList4"/>
    <dgm:cxn modelId="{1A146A36-3697-4C04-BB55-9A6A22CD09CF}" srcId="{B8426FB9-37A4-4CD0-811C-E1498B47A5A5}" destId="{D9C6B4C7-78D3-4606-AF00-7E6A3C7A4CFF}" srcOrd="0" destOrd="0" parTransId="{F0FA742D-2529-4C7E-884B-07B323A6065E}" sibTransId="{C5720C5C-9129-4EB9-8C15-D9BCC42713C0}"/>
    <dgm:cxn modelId="{DEADAE36-ECB0-4920-9A33-47C881D8FBC6}" type="presOf" srcId="{F867A6B5-7603-4510-8891-5F4E2E482FC1}" destId="{E5D14D0F-6B5B-4AA2-ADEF-6DC5B483E257}" srcOrd="0" destOrd="3" presId="urn:microsoft.com/office/officeart/2005/8/layout/vList4"/>
    <dgm:cxn modelId="{F060B438-7519-4829-BA48-0EA5F52CF886}" type="presOf" srcId="{722A5E25-9E36-4ACD-B20A-0E665684DA05}" destId="{23DE6E1A-27B4-4CE3-9AE3-13C7C12FB9B9}" srcOrd="1" destOrd="6" presId="urn:microsoft.com/office/officeart/2005/8/layout/vList4"/>
    <dgm:cxn modelId="{6CDC4862-E53F-40FC-B896-4F8C4E917368}" srcId="{9BC212BD-0731-4E22-962B-A27325933D17}" destId="{FF91F3D7-0288-4F1D-B0CA-4D2A23C98BEA}" srcOrd="4" destOrd="0" parTransId="{56BEE71A-5436-4D13-BECC-35CE7A27D0B8}" sibTransId="{9EC9396C-6627-4DC3-8000-259012CA80A3}"/>
    <dgm:cxn modelId="{86EE8E42-A251-4961-AFD8-64A52A7387D0}" type="presOf" srcId="{E5B1C33B-1C3C-47C8-B543-EF0FF39E59B8}" destId="{23DE6E1A-27B4-4CE3-9AE3-13C7C12FB9B9}" srcOrd="1" destOrd="8" presId="urn:microsoft.com/office/officeart/2005/8/layout/vList4"/>
    <dgm:cxn modelId="{D8412564-BF53-44BC-BE6D-4983DF70E8FD}" type="presOf" srcId="{5922B95E-CF7C-48D9-9D19-0D45A73F899F}" destId="{E5D14D0F-6B5B-4AA2-ADEF-6DC5B483E257}" srcOrd="0" destOrd="2" presId="urn:microsoft.com/office/officeart/2005/8/layout/vList4"/>
    <dgm:cxn modelId="{03C36564-101A-4C31-B2AC-6F0BC4B06A3A}" type="presOf" srcId="{D9C6B4C7-78D3-4606-AF00-7E6A3C7A4CFF}" destId="{E5D14D0F-6B5B-4AA2-ADEF-6DC5B483E257}" srcOrd="0" destOrd="10" presId="urn:microsoft.com/office/officeart/2005/8/layout/vList4"/>
    <dgm:cxn modelId="{22015F6B-295D-4587-B45E-78D4A77A609A}" type="presOf" srcId="{8A3CD70D-9F1E-4FD0-B4CB-44238EF10D70}" destId="{E5D14D0F-6B5B-4AA2-ADEF-6DC5B483E257}" srcOrd="0" destOrd="12" presId="urn:microsoft.com/office/officeart/2005/8/layout/vList4"/>
    <dgm:cxn modelId="{EF4A8A6B-E8EA-4CE9-949F-1816D2916F27}" type="presOf" srcId="{B8426FB9-37A4-4CD0-811C-E1498B47A5A5}" destId="{23DE6E1A-27B4-4CE3-9AE3-13C7C12FB9B9}" srcOrd="1" destOrd="9" presId="urn:microsoft.com/office/officeart/2005/8/layout/vList4"/>
    <dgm:cxn modelId="{AF5A7978-8AFF-4C8D-A2E1-8141F3DA8064}" type="presOf" srcId="{8A3CD70D-9F1E-4FD0-B4CB-44238EF10D70}" destId="{23DE6E1A-27B4-4CE3-9AE3-13C7C12FB9B9}" srcOrd="1" destOrd="12" presId="urn:microsoft.com/office/officeart/2005/8/layout/vList4"/>
    <dgm:cxn modelId="{8B4B2C7D-7965-4A07-9DD4-44B4AF11220C}" type="presOf" srcId="{DAF9FDA8-9988-4603-B024-214C7952DBC8}" destId="{E5D14D0F-6B5B-4AA2-ADEF-6DC5B483E257}" srcOrd="0" destOrd="7" presId="urn:microsoft.com/office/officeart/2005/8/layout/vList4"/>
    <dgm:cxn modelId="{B2DB2980-ED59-4C0A-897A-7B08BCD48B0F}" type="presOf" srcId="{FF91F3D7-0288-4F1D-B0CA-4D2A23C98BEA}" destId="{23DE6E1A-27B4-4CE3-9AE3-13C7C12FB9B9}" srcOrd="1" destOrd="5" presId="urn:microsoft.com/office/officeart/2005/8/layout/vList4"/>
    <dgm:cxn modelId="{8F2CF188-5506-4F9C-A9DB-EE5612427803}" type="presOf" srcId="{5922B95E-CF7C-48D9-9D19-0D45A73F899F}" destId="{23DE6E1A-27B4-4CE3-9AE3-13C7C12FB9B9}" srcOrd="1" destOrd="2" presId="urn:microsoft.com/office/officeart/2005/8/layout/vList4"/>
    <dgm:cxn modelId="{E056AC8A-4D79-47AA-BA0C-A779641C85E0}" type="presOf" srcId="{B1CF6ED1-B115-409D-8727-D612C57DF186}" destId="{57A70D67-AEB2-4724-9481-70BC2D2CBA75}" srcOrd="0" destOrd="0" presId="urn:microsoft.com/office/officeart/2005/8/layout/vList4"/>
    <dgm:cxn modelId="{90994497-BEAC-417F-BCBF-9A697EE481C7}" srcId="{9BC212BD-0731-4E22-962B-A27325933D17}" destId="{E5B1C33B-1C3C-47C8-B543-EF0FF39E59B8}" srcOrd="7" destOrd="0" parTransId="{5438A3CA-DCAE-4A02-8D63-1D744BF4F915}" sibTransId="{524C39A4-DFE6-487A-86BF-27A44DFE4B00}"/>
    <dgm:cxn modelId="{5EAD929A-98EB-45DF-8934-3B2BF47D7E83}" type="presOf" srcId="{DAF9FDA8-9988-4603-B024-214C7952DBC8}" destId="{23DE6E1A-27B4-4CE3-9AE3-13C7C12FB9B9}" srcOrd="1" destOrd="7" presId="urn:microsoft.com/office/officeart/2005/8/layout/vList4"/>
    <dgm:cxn modelId="{332C849F-36B5-4C2F-9963-0FF9D4E17E4B}" type="presOf" srcId="{A98796D9-7B75-40A2-B372-3184C92C41C7}" destId="{23DE6E1A-27B4-4CE3-9AE3-13C7C12FB9B9}" srcOrd="1" destOrd="4" presId="urn:microsoft.com/office/officeart/2005/8/layout/vList4"/>
    <dgm:cxn modelId="{681F6EA3-4967-4CF3-A65A-C5ABAF4FDFDF}" type="presOf" srcId="{D9C6B4C7-78D3-4606-AF00-7E6A3C7A4CFF}" destId="{23DE6E1A-27B4-4CE3-9AE3-13C7C12FB9B9}" srcOrd="1" destOrd="10" presId="urn:microsoft.com/office/officeart/2005/8/layout/vList4"/>
    <dgm:cxn modelId="{7E242FA5-DE16-4D92-8F14-221CE4C25D21}" srcId="{9BC212BD-0731-4E22-962B-A27325933D17}" destId="{5922B95E-CF7C-48D9-9D19-0D45A73F899F}" srcOrd="1" destOrd="0" parTransId="{2CE2920F-8548-4FA1-83AC-2B5A6A44DE84}" sibTransId="{0175F49F-8666-4F43-908B-237E4AE8E238}"/>
    <dgm:cxn modelId="{3AC984A9-138F-4F5E-B913-E20E4913E2ED}" type="presOf" srcId="{722A5E25-9E36-4ACD-B20A-0E665684DA05}" destId="{E5D14D0F-6B5B-4AA2-ADEF-6DC5B483E257}" srcOrd="0" destOrd="6" presId="urn:microsoft.com/office/officeart/2005/8/layout/vList4"/>
    <dgm:cxn modelId="{59E979B0-EF59-454A-A9BE-DE1285ADCA46}" srcId="{9BC212BD-0731-4E22-962B-A27325933D17}" destId="{B8426FB9-37A4-4CD0-811C-E1498B47A5A5}" srcOrd="8" destOrd="0" parTransId="{4B6689ED-0C22-4FA5-8DDF-66D7ABD70143}" sibTransId="{0B4E1121-57A3-402C-878E-72CECE7AABF3}"/>
    <dgm:cxn modelId="{619E48B1-BC0A-4A2C-B123-E6C91982CE32}" type="presOf" srcId="{92BC79B1-6349-44E9-85C1-38ECA1C8C142}" destId="{E5D14D0F-6B5B-4AA2-ADEF-6DC5B483E257}" srcOrd="0" destOrd="1" presId="urn:microsoft.com/office/officeart/2005/8/layout/vList4"/>
    <dgm:cxn modelId="{34D8CCB1-9B13-48CF-ACDF-0F6254A04AD3}" type="presOf" srcId="{555F9AE7-E5BB-46B0-A974-59C32509DC3C}" destId="{E5D14D0F-6B5B-4AA2-ADEF-6DC5B483E257}" srcOrd="0" destOrd="11" presId="urn:microsoft.com/office/officeart/2005/8/layout/vList4"/>
    <dgm:cxn modelId="{A08545B7-0D18-419C-BEED-28EDD637A430}" type="presOf" srcId="{555F9AE7-E5BB-46B0-A974-59C32509DC3C}" destId="{23DE6E1A-27B4-4CE3-9AE3-13C7C12FB9B9}" srcOrd="1" destOrd="11" presId="urn:microsoft.com/office/officeart/2005/8/layout/vList4"/>
    <dgm:cxn modelId="{1C3167CA-E95E-4237-9343-EB36DC790171}" type="presOf" srcId="{FF91F3D7-0288-4F1D-B0CA-4D2A23C98BEA}" destId="{E5D14D0F-6B5B-4AA2-ADEF-6DC5B483E257}" srcOrd="0" destOrd="5" presId="urn:microsoft.com/office/officeart/2005/8/layout/vList4"/>
    <dgm:cxn modelId="{9415C1D0-DD18-4045-AFB2-6AA27D058F11}" type="presOf" srcId="{A98796D9-7B75-40A2-B372-3184C92C41C7}" destId="{E5D14D0F-6B5B-4AA2-ADEF-6DC5B483E257}" srcOrd="0" destOrd="4" presId="urn:microsoft.com/office/officeart/2005/8/layout/vList4"/>
    <dgm:cxn modelId="{516392D4-188C-4733-9ADE-C8796F6F0324}" type="presOf" srcId="{B8426FB9-37A4-4CD0-811C-E1498B47A5A5}" destId="{E5D14D0F-6B5B-4AA2-ADEF-6DC5B483E257}" srcOrd="0" destOrd="9" presId="urn:microsoft.com/office/officeart/2005/8/layout/vList4"/>
    <dgm:cxn modelId="{549ADBE3-2CF1-4708-87F0-F3EBBC078FBC}" srcId="{9BC212BD-0731-4E22-962B-A27325933D17}" destId="{8A3CD70D-9F1E-4FD0-B4CB-44238EF10D70}" srcOrd="10" destOrd="0" parTransId="{110A9B48-100F-499C-A156-8A16FC6FF0C4}" sibTransId="{D6E75BBC-2719-44EC-897E-7D19B3AEB588}"/>
    <dgm:cxn modelId="{24BCCDE6-F8F0-4F83-9940-54781A8ABA2A}" type="presOf" srcId="{E5B1C33B-1C3C-47C8-B543-EF0FF39E59B8}" destId="{E5D14D0F-6B5B-4AA2-ADEF-6DC5B483E257}" srcOrd="0" destOrd="8" presId="urn:microsoft.com/office/officeart/2005/8/layout/vList4"/>
    <dgm:cxn modelId="{5707169B-4C3D-4C58-933B-3FFB064917CE}" type="presParOf" srcId="{57A70D67-AEB2-4724-9481-70BC2D2CBA75}" destId="{29C43FAA-AE46-4935-A211-47AF955420AD}" srcOrd="0" destOrd="0" presId="urn:microsoft.com/office/officeart/2005/8/layout/vList4"/>
    <dgm:cxn modelId="{C6A369FF-4BD0-4597-B653-5CF3A2208B26}" type="presParOf" srcId="{29C43FAA-AE46-4935-A211-47AF955420AD}" destId="{E5D14D0F-6B5B-4AA2-ADEF-6DC5B483E257}" srcOrd="0" destOrd="0" presId="urn:microsoft.com/office/officeart/2005/8/layout/vList4"/>
    <dgm:cxn modelId="{3309A62C-3819-49C1-A1C1-7854740AC9D5}" type="presParOf" srcId="{29C43FAA-AE46-4935-A211-47AF955420AD}" destId="{D389056A-B511-4D33-ADB9-84054C00BE9C}" srcOrd="1" destOrd="0" presId="urn:microsoft.com/office/officeart/2005/8/layout/vList4"/>
    <dgm:cxn modelId="{4FE17027-EB22-4380-9F1C-BC0B37688347}" type="presParOf" srcId="{29C43FAA-AE46-4935-A211-47AF955420AD}" destId="{23DE6E1A-27B4-4CE3-9AE3-13C7C12FB9B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9BC212BD-0731-4E22-962B-A27325933D17}">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Backwashing</a:t>
          </a:r>
        </a:p>
        <a:p>
          <a:r>
            <a:rPr lang="en-GB" dirty="0">
              <a:solidFill>
                <a:schemeClr val="accent2"/>
              </a:solidFill>
            </a:rPr>
            <a:t> </a:t>
          </a:r>
        </a:p>
      </dgm:t>
    </dgm:pt>
    <dgm:pt modelId="{B6636460-0F4A-4B51-8696-BDF9BC6F4AFE}" type="parTrans" cxnId="{0B72FB0A-6C62-454A-B331-A675784DBEEB}">
      <dgm:prSet/>
      <dgm:spPr/>
      <dgm:t>
        <a:bodyPr/>
        <a:lstStyle/>
        <a:p>
          <a:endParaRPr lang="en-GB"/>
        </a:p>
      </dgm:t>
    </dgm:pt>
    <dgm:pt modelId="{70C6BFB2-6BFA-41D7-9087-75022CF287C1}" type="sibTrans" cxnId="{0B72FB0A-6C62-454A-B331-A675784DBEEB}">
      <dgm:prSet/>
      <dgm:spPr/>
      <dgm:t>
        <a:bodyPr/>
        <a:lstStyle/>
        <a:p>
          <a:endParaRPr lang="en-GB"/>
        </a:p>
      </dgm:t>
    </dgm:pt>
    <dgm:pt modelId="{92BC79B1-6349-44E9-85C1-38ECA1C8C142}">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Needed to expand bed and wash off deposits</a:t>
          </a:r>
        </a:p>
      </dgm:t>
    </dgm:pt>
    <dgm:pt modelId="{C26D812D-193F-41A7-82B0-B28F1F8F2BB0}" type="parTrans" cxnId="{18D7C328-4ED1-4B3A-BD6F-3384A467D934}">
      <dgm:prSet/>
      <dgm:spPr/>
      <dgm:t>
        <a:bodyPr/>
        <a:lstStyle/>
        <a:p>
          <a:endParaRPr lang="en-GB"/>
        </a:p>
      </dgm:t>
    </dgm:pt>
    <dgm:pt modelId="{D9D4E978-4F81-4244-A3AE-92AD583C46B3}" type="sibTrans" cxnId="{18D7C328-4ED1-4B3A-BD6F-3384A467D934}">
      <dgm:prSet/>
      <dgm:spPr/>
      <dgm:t>
        <a:bodyPr/>
        <a:lstStyle/>
        <a:p>
          <a:endParaRPr lang="en-GB"/>
        </a:p>
      </dgm:t>
    </dgm:pt>
    <dgm:pt modelId="{A98796D9-7B75-40A2-B372-3184C92C41C7}">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093D7ED-3BA2-4BA0-9487-84B4E5BE70A2}" type="parTrans" cxnId="{F45AB112-EFE7-42D6-BD8C-44E0B70E8E0A}">
      <dgm:prSet/>
      <dgm:spPr/>
      <dgm:t>
        <a:bodyPr/>
        <a:lstStyle/>
        <a:p>
          <a:endParaRPr lang="en-GB"/>
        </a:p>
      </dgm:t>
    </dgm:pt>
    <dgm:pt modelId="{DEDA5808-B2DB-4818-AC43-FF5147493913}" type="sibTrans" cxnId="{F45AB112-EFE7-42D6-BD8C-44E0B70E8E0A}">
      <dgm:prSet/>
      <dgm:spPr/>
      <dgm:t>
        <a:bodyPr/>
        <a:lstStyle/>
        <a:p>
          <a:endParaRPr lang="en-GB"/>
        </a:p>
      </dgm:t>
    </dgm:pt>
    <dgm:pt modelId="{FF91F3D7-0288-4F1D-B0CA-4D2A23C98BEA}">
      <dgm:prSet phldrT="[Text]"/>
      <dgm:spPr>
        <a:scene3d>
          <a:camera prst="orthographicFront">
            <a:rot lat="0" lon="0" rev="0"/>
          </a:camera>
          <a:lightRig rig="balanced" dir="t">
            <a:rot lat="0" lon="0" rev="8700000"/>
          </a:lightRig>
        </a:scene3d>
        <a:sp3d>
          <a:bevelT w="190500" h="38100"/>
        </a:sp3d>
      </dgm:spPr>
      <dgm:t>
        <a:bodyPr/>
        <a:lstStyle/>
        <a:p>
          <a:r>
            <a:rPr lang="en-GB">
              <a:solidFill>
                <a:schemeClr val="accent2"/>
              </a:solidFill>
            </a:rPr>
            <a:t>Flow and frequency needs to be set to according to usage (watch until B/W water runs clear)</a:t>
          </a:r>
          <a:endParaRPr lang="en-GB" dirty="0">
            <a:solidFill>
              <a:schemeClr val="accent2"/>
            </a:solidFill>
          </a:endParaRPr>
        </a:p>
      </dgm:t>
    </dgm:pt>
    <dgm:pt modelId="{56BEE71A-5436-4D13-BECC-35CE7A27D0B8}" type="parTrans" cxnId="{6CDC4862-E53F-40FC-B896-4F8C4E917368}">
      <dgm:prSet/>
      <dgm:spPr/>
      <dgm:t>
        <a:bodyPr/>
        <a:lstStyle/>
        <a:p>
          <a:endParaRPr lang="en-GB"/>
        </a:p>
      </dgm:t>
    </dgm:pt>
    <dgm:pt modelId="{9EC9396C-6627-4DC3-8000-259012CA80A3}" type="sibTrans" cxnId="{6CDC4862-E53F-40FC-B896-4F8C4E917368}">
      <dgm:prSet/>
      <dgm:spPr/>
      <dgm:t>
        <a:bodyPr/>
        <a:lstStyle/>
        <a:p>
          <a:endParaRPr lang="en-GB"/>
        </a:p>
      </dgm:t>
    </dgm:pt>
    <dgm:pt modelId="{722A5E25-9E36-4ACD-B20A-0E665684DA05}">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11D8666-6D74-445E-84C7-5FCAF208ADBB}" type="parTrans" cxnId="{7425B234-AD24-40FC-8F4A-55752A084E01}">
      <dgm:prSet/>
      <dgm:spPr/>
      <dgm:t>
        <a:bodyPr/>
        <a:lstStyle/>
        <a:p>
          <a:endParaRPr lang="en-GB"/>
        </a:p>
      </dgm:t>
    </dgm:pt>
    <dgm:pt modelId="{2239F047-CDB6-453B-B120-D4659F6DA5E3}" type="sibTrans" cxnId="{7425B234-AD24-40FC-8F4A-55752A084E01}">
      <dgm:prSet/>
      <dgm:spPr/>
      <dgm:t>
        <a:bodyPr/>
        <a:lstStyle/>
        <a:p>
          <a:endParaRPr lang="en-GB"/>
        </a:p>
      </dgm:t>
    </dgm:pt>
    <dgm:pt modelId="{DAF9FDA8-9988-4603-B024-214C7952DBC8}">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Ideally use automatic timed system</a:t>
          </a:r>
        </a:p>
      </dgm:t>
    </dgm:pt>
    <dgm:pt modelId="{0F95C7EF-95D9-4AA7-9A8F-9B675720EA1F}" type="parTrans" cxnId="{00B5231E-91DA-48E8-983D-AFCCDEAFFC9E}">
      <dgm:prSet/>
      <dgm:spPr/>
      <dgm:t>
        <a:bodyPr/>
        <a:lstStyle/>
        <a:p>
          <a:endParaRPr lang="en-GB"/>
        </a:p>
      </dgm:t>
    </dgm:pt>
    <dgm:pt modelId="{106CCA01-70CB-4EF9-8252-AD00A6D78898}" type="sibTrans" cxnId="{00B5231E-91DA-48E8-983D-AFCCDEAFFC9E}">
      <dgm:prSet/>
      <dgm:spPr/>
      <dgm:t>
        <a:bodyPr/>
        <a:lstStyle/>
        <a:p>
          <a:endParaRPr lang="en-GB"/>
        </a:p>
      </dgm:t>
    </dgm:pt>
    <dgm:pt modelId="{8A3CD70D-9F1E-4FD0-B4CB-44238EF10D70}">
      <dgm:prSet phldrT="[Text]"/>
      <dgm:spPr>
        <a:scene3d>
          <a:camera prst="orthographicFront">
            <a:rot lat="0" lon="0" rev="0"/>
          </a:camera>
          <a:lightRig rig="balanced" dir="t">
            <a:rot lat="0" lon="0" rev="8700000"/>
          </a:lightRig>
        </a:scene3d>
        <a:sp3d>
          <a:bevelT w="190500" h="38100"/>
        </a:sp3d>
      </dgm:spPr>
      <dgm:t>
        <a:bodyPr/>
        <a:lstStyle/>
        <a:p>
          <a:r>
            <a:rPr lang="en-GB"/>
            <a:t>Backwashing problems</a:t>
          </a:r>
          <a:endParaRPr lang="en-GB" dirty="0"/>
        </a:p>
      </dgm:t>
    </dgm:pt>
    <dgm:pt modelId="{110A9B48-100F-499C-A156-8A16FC6FF0C4}" type="parTrans" cxnId="{549ADBE3-2CF1-4708-87F0-F3EBBC078FBC}">
      <dgm:prSet/>
      <dgm:spPr/>
      <dgm:t>
        <a:bodyPr/>
        <a:lstStyle/>
        <a:p>
          <a:endParaRPr lang="en-GB"/>
        </a:p>
      </dgm:t>
    </dgm:pt>
    <dgm:pt modelId="{D6E75BBC-2719-44EC-897E-7D19B3AEB588}" type="sibTrans" cxnId="{549ADBE3-2CF1-4708-87F0-F3EBBC078FBC}">
      <dgm:prSet/>
      <dgm:spPr/>
      <dgm:t>
        <a:bodyPr/>
        <a:lstStyle/>
        <a:p>
          <a:endParaRPr lang="en-GB"/>
        </a:p>
      </dgm:t>
    </dgm:pt>
    <dgm:pt modelId="{F867A6B5-7603-4510-8891-5F4E2E482FC1}">
      <dgm:prSet phldrT="[Text]"/>
      <dgm:spPr>
        <a:scene3d>
          <a:camera prst="orthographicFront">
            <a:rot lat="0" lon="0" rev="0"/>
          </a:camera>
          <a:lightRig rig="balanced" dir="t">
            <a:rot lat="0" lon="0" rev="8700000"/>
          </a:lightRig>
        </a:scene3d>
        <a:sp3d>
          <a:bevelT w="190500" h="38100"/>
        </a:sp3d>
      </dgm:spPr>
      <dgm:t>
        <a:bodyPr/>
        <a:lstStyle/>
        <a:p>
          <a:r>
            <a:rPr lang="en-GB">
              <a:solidFill>
                <a:schemeClr val="accent2"/>
              </a:solidFill>
            </a:rPr>
            <a:t>Can use mixture of air and / or water</a:t>
          </a:r>
          <a:endParaRPr lang="en-GB" dirty="0">
            <a:solidFill>
              <a:schemeClr val="accent2"/>
            </a:solidFill>
          </a:endParaRPr>
        </a:p>
      </dgm:t>
    </dgm:pt>
    <dgm:pt modelId="{CD1721A9-8884-4ADB-A1F8-6DB484925D60}" type="parTrans" cxnId="{22C14618-2847-4392-82BA-B63FF79533D4}">
      <dgm:prSet/>
      <dgm:spPr/>
      <dgm:t>
        <a:bodyPr/>
        <a:lstStyle/>
        <a:p>
          <a:endParaRPr lang="en-GB"/>
        </a:p>
      </dgm:t>
    </dgm:pt>
    <dgm:pt modelId="{138BD726-B808-423C-A5B1-7B53CD06B01E}" type="sibTrans" cxnId="{22C14618-2847-4392-82BA-B63FF79533D4}">
      <dgm:prSet/>
      <dgm:spPr/>
      <dgm:t>
        <a:bodyPr/>
        <a:lstStyle/>
        <a:p>
          <a:endParaRPr lang="en-GB"/>
        </a:p>
      </dgm:t>
    </dgm:pt>
    <dgm:pt modelId="{5922B95E-CF7C-48D9-9D19-0D45A73F899F}">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2CE2920F-8548-4FA1-83AC-2B5A6A44DE84}" type="parTrans" cxnId="{7E242FA5-DE16-4D92-8F14-221CE4C25D21}">
      <dgm:prSet/>
      <dgm:spPr/>
      <dgm:t>
        <a:bodyPr/>
        <a:lstStyle/>
        <a:p>
          <a:endParaRPr lang="en-GB"/>
        </a:p>
      </dgm:t>
    </dgm:pt>
    <dgm:pt modelId="{0175F49F-8666-4F43-908B-237E4AE8E238}" type="sibTrans" cxnId="{7E242FA5-DE16-4D92-8F14-221CE4C25D21}">
      <dgm:prSet/>
      <dgm:spPr/>
      <dgm:t>
        <a:bodyPr/>
        <a:lstStyle/>
        <a:p>
          <a:endParaRPr lang="en-GB"/>
        </a:p>
      </dgm:t>
    </dgm:pt>
    <dgm:pt modelId="{E8CAA131-E074-47D1-9CAA-F7523D4C9525}">
      <dgm:prSet phldrT="[Text]"/>
      <dgm:spPr>
        <a:scene3d>
          <a:camera prst="orthographicFront">
            <a:rot lat="0" lon="0" rev="0"/>
          </a:camera>
          <a:lightRig rig="balanced" dir="t">
            <a:rot lat="0" lon="0" rev="8700000"/>
          </a:lightRig>
        </a:scene3d>
        <a:sp3d>
          <a:bevelT w="190500" h="38100"/>
        </a:sp3d>
      </dgm:spPr>
      <dgm:t>
        <a:bodyPr/>
        <a:lstStyle/>
        <a:p>
          <a:r>
            <a:rPr lang="en-GB"/>
            <a:t>Lack of sufficient clean water</a:t>
          </a:r>
          <a:endParaRPr lang="en-GB" dirty="0"/>
        </a:p>
      </dgm:t>
    </dgm:pt>
    <dgm:pt modelId="{268439D1-2B3A-46A4-8ADE-D2983580FB7F}" type="parTrans" cxnId="{4D623F91-ADC9-4211-B422-61A2CFBFE64F}">
      <dgm:prSet/>
      <dgm:spPr/>
      <dgm:t>
        <a:bodyPr/>
        <a:lstStyle/>
        <a:p>
          <a:endParaRPr lang="en-GB"/>
        </a:p>
      </dgm:t>
    </dgm:pt>
    <dgm:pt modelId="{238C63FE-3C76-406D-BBAF-96099A6DA9E2}" type="sibTrans" cxnId="{4D623F91-ADC9-4211-B422-61A2CFBFE64F}">
      <dgm:prSet/>
      <dgm:spPr/>
      <dgm:t>
        <a:bodyPr/>
        <a:lstStyle/>
        <a:p>
          <a:endParaRPr lang="en-GB"/>
        </a:p>
      </dgm:t>
    </dgm:pt>
    <dgm:pt modelId="{8BAEFA15-8471-4D18-B118-222D8E0860C7}">
      <dgm:prSet phldrT="[Text]"/>
      <dgm:spPr>
        <a:scene3d>
          <a:camera prst="orthographicFront">
            <a:rot lat="0" lon="0" rev="0"/>
          </a:camera>
          <a:lightRig rig="balanced" dir="t">
            <a:rot lat="0" lon="0" rev="8700000"/>
          </a:lightRig>
        </a:scene3d>
        <a:sp3d>
          <a:bevelT w="190500" h="38100"/>
        </a:sp3d>
      </dgm:spPr>
      <dgm:t>
        <a:bodyPr/>
        <a:lstStyle/>
        <a:p>
          <a:r>
            <a:rPr lang="en-GB"/>
            <a:t>Starving system of water during B/W</a:t>
          </a:r>
          <a:endParaRPr lang="en-GB" dirty="0"/>
        </a:p>
      </dgm:t>
    </dgm:pt>
    <dgm:pt modelId="{6AAF3BD4-2238-4E3B-824C-EEF337BF7A57}" type="parTrans" cxnId="{394E6D7E-38EB-4948-A8D7-078053E44A95}">
      <dgm:prSet/>
      <dgm:spPr/>
      <dgm:t>
        <a:bodyPr/>
        <a:lstStyle/>
        <a:p>
          <a:endParaRPr lang="en-GB"/>
        </a:p>
      </dgm:t>
    </dgm:pt>
    <dgm:pt modelId="{ABC59C2B-F17D-46C5-BD4A-AACFA46F1ECC}" type="sibTrans" cxnId="{394E6D7E-38EB-4948-A8D7-078053E44A95}">
      <dgm:prSet/>
      <dgm:spPr/>
      <dgm:t>
        <a:bodyPr/>
        <a:lstStyle/>
        <a:p>
          <a:endParaRPr lang="en-GB"/>
        </a:p>
      </dgm:t>
    </dgm:pt>
    <dgm:pt modelId="{407E5D23-0626-43F1-AB55-FD00973D7B2A}">
      <dgm:prSet phldrT="[Text]"/>
      <dgm:spPr>
        <a:scene3d>
          <a:camera prst="orthographicFront">
            <a:rot lat="0" lon="0" rev="0"/>
          </a:camera>
          <a:lightRig rig="balanced" dir="t">
            <a:rot lat="0" lon="0" rev="8700000"/>
          </a:lightRig>
        </a:scene3d>
        <a:sp3d>
          <a:bevelT w="190500" h="38100"/>
        </a:sp3d>
      </dgm:spPr>
      <dgm:t>
        <a:bodyPr/>
        <a:lstStyle/>
        <a:p>
          <a:r>
            <a:rPr lang="en-GB"/>
            <a:t>Disposal of B/W water</a:t>
          </a:r>
          <a:endParaRPr lang="en-GB" dirty="0"/>
        </a:p>
      </dgm:t>
    </dgm:pt>
    <dgm:pt modelId="{5F69B8E5-D307-4E15-82DA-D6B8A741A870}" type="parTrans" cxnId="{B84CD804-611B-4205-B38C-5FF2E3B9D6C0}">
      <dgm:prSet/>
      <dgm:spPr/>
      <dgm:t>
        <a:bodyPr/>
        <a:lstStyle/>
        <a:p>
          <a:endParaRPr lang="en-GB"/>
        </a:p>
      </dgm:t>
    </dgm:pt>
    <dgm:pt modelId="{796D3978-EFA9-4E1A-83B9-37BB360C5CE9}" type="sibTrans" cxnId="{B84CD804-611B-4205-B38C-5FF2E3B9D6C0}">
      <dgm:prSet/>
      <dgm:spPr/>
      <dgm:t>
        <a:bodyPr/>
        <a:lstStyle/>
        <a:p>
          <a:endParaRPr lang="en-GB"/>
        </a:p>
      </dgm:t>
    </dgm:pt>
    <dgm:pt modelId="{5C227B7B-767C-483D-9BFA-DA34CB98694F}">
      <dgm:prSet phldrT="[Text]"/>
      <dgm:spPr>
        <a:scene3d>
          <a:camera prst="orthographicFront">
            <a:rot lat="0" lon="0" rev="0"/>
          </a:camera>
          <a:lightRig rig="balanced" dir="t">
            <a:rot lat="0" lon="0" rev="8700000"/>
          </a:lightRig>
        </a:scene3d>
        <a:sp3d>
          <a:bevelT w="190500" h="38100"/>
        </a:sp3d>
      </dgm:spPr>
      <dgm:t>
        <a:bodyPr/>
        <a:lstStyle/>
        <a:p>
          <a:r>
            <a:rPr lang="en-GB"/>
            <a:t>Insufficient flow / time / frequency</a:t>
          </a:r>
          <a:endParaRPr lang="en-GB" dirty="0"/>
        </a:p>
      </dgm:t>
    </dgm:pt>
    <dgm:pt modelId="{DA6942F9-1D14-404D-BC16-4AC34B9A83A8}" type="parTrans" cxnId="{FE6EA34D-8199-422A-AA6B-5125A6604353}">
      <dgm:prSet/>
      <dgm:spPr/>
      <dgm:t>
        <a:bodyPr/>
        <a:lstStyle/>
        <a:p>
          <a:endParaRPr lang="en-GB"/>
        </a:p>
      </dgm:t>
    </dgm:pt>
    <dgm:pt modelId="{CD0552ED-AB79-4AA1-BB63-2FC9C45180EB}" type="sibTrans" cxnId="{FE6EA34D-8199-422A-AA6B-5125A6604353}">
      <dgm:prSet/>
      <dgm:spPr/>
      <dgm:t>
        <a:bodyPr/>
        <a:lstStyle/>
        <a:p>
          <a:endParaRPr lang="en-GB"/>
        </a:p>
      </dgm:t>
    </dgm:pt>
    <dgm:pt modelId="{435300E1-DD06-410D-A9CD-44ADE0AC9795}">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5">
                <a:lumMod val="90000"/>
              </a:schemeClr>
            </a:solidFill>
          </a:endParaRPr>
        </a:p>
      </dgm:t>
    </dgm:pt>
    <dgm:pt modelId="{5A34AABC-A3DE-475C-8620-D40D4D4EC186}" type="parTrans" cxnId="{E29DE04C-2E75-49E3-BEB9-5E69F09DA5F2}">
      <dgm:prSet/>
      <dgm:spPr/>
      <dgm:t>
        <a:bodyPr/>
        <a:lstStyle/>
        <a:p>
          <a:endParaRPr lang="en-GB"/>
        </a:p>
      </dgm:t>
    </dgm:pt>
    <dgm:pt modelId="{8314F8AD-9505-438F-9B5D-B17EEB7B0417}" type="sibTrans" cxnId="{E29DE04C-2E75-49E3-BEB9-5E69F09DA5F2}">
      <dgm:prSet/>
      <dgm:spPr/>
      <dgm:t>
        <a:bodyPr/>
        <a:lstStyle/>
        <a:p>
          <a:endParaRPr lang="en-GB"/>
        </a:p>
      </dgm:t>
    </dgm:pt>
    <dgm:pt modelId="{C3E5178D-6B62-4775-8797-41286DBB1BE3}">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5">
                <a:lumMod val="90000"/>
              </a:schemeClr>
            </a:solidFill>
          </a:endParaRPr>
        </a:p>
      </dgm:t>
    </dgm:pt>
    <dgm:pt modelId="{F5C18C2D-9457-4CE0-8F02-6780E6BFF9BD}" type="parTrans" cxnId="{35E8FBFC-148C-465F-98F1-A0C3DF7137A6}">
      <dgm:prSet/>
      <dgm:spPr/>
      <dgm:t>
        <a:bodyPr/>
        <a:lstStyle/>
        <a:p>
          <a:endParaRPr lang="en-GB"/>
        </a:p>
      </dgm:t>
    </dgm:pt>
    <dgm:pt modelId="{3E825139-4738-4E6B-A873-8E03294F4B3E}" type="sibTrans" cxnId="{35E8FBFC-148C-465F-98F1-A0C3DF7137A6}">
      <dgm:prSet/>
      <dgm:spPr/>
      <dgm:t>
        <a:bodyPr/>
        <a:lstStyle/>
        <a:p>
          <a:endParaRPr lang="en-GB"/>
        </a:p>
      </dgm:t>
    </dgm:pt>
    <dgm:pt modelId="{907681C1-EABF-4484-9961-87ADAB7B8ACB}">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5">
                <a:lumMod val="90000"/>
              </a:schemeClr>
            </a:solidFill>
          </a:endParaRPr>
        </a:p>
      </dgm:t>
    </dgm:pt>
    <dgm:pt modelId="{AB9D21D3-8FA8-4266-840E-1DCAEF67334A}" type="parTrans" cxnId="{9A6FD198-0836-489D-A894-CB0BD0CA13A7}">
      <dgm:prSet/>
      <dgm:spPr/>
      <dgm:t>
        <a:bodyPr/>
        <a:lstStyle/>
        <a:p>
          <a:endParaRPr lang="en-GB"/>
        </a:p>
      </dgm:t>
    </dgm:pt>
    <dgm:pt modelId="{39C4CA43-058D-4F49-813B-D2074007581A}" type="sibTrans" cxnId="{9A6FD198-0836-489D-A894-CB0BD0CA13A7}">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29C43FAA-AE46-4935-A211-47AF955420AD}" type="pres">
      <dgm:prSet presAssocID="{9BC212BD-0731-4E22-962B-A27325933D17}" presName="comp" presStyleCnt="0"/>
      <dgm:spPr/>
    </dgm:pt>
    <dgm:pt modelId="{E5D14D0F-6B5B-4AA2-ADEF-6DC5B483E257}" type="pres">
      <dgm:prSet presAssocID="{9BC212BD-0731-4E22-962B-A27325933D17}" presName="box" presStyleLbl="node1" presStyleIdx="0" presStyleCnt="2"/>
      <dgm:spPr/>
    </dgm:pt>
    <dgm:pt modelId="{D389056A-B511-4D33-ADB9-84054C00BE9C}" type="pres">
      <dgm:prSet presAssocID="{9BC212BD-0731-4E22-962B-A27325933D17}" presName="img" presStyleLbl="fgImgPlace1" presStyleIdx="0" presStyleCnt="2" custLinFactNeighborX="417" custLinFactNeighborY="6568"/>
      <dgm:spPr>
        <a:blipFill rotWithShape="1">
          <a:blip xmlns:r="http://schemas.openxmlformats.org/officeDocument/2006/relationships" r:embed="rId1"/>
          <a:stretch>
            <a:fillRect/>
          </a:stretch>
        </a:blipFill>
      </dgm:spPr>
    </dgm:pt>
    <dgm:pt modelId="{23DE6E1A-27B4-4CE3-9AE3-13C7C12FB9B9}" type="pres">
      <dgm:prSet presAssocID="{9BC212BD-0731-4E22-962B-A27325933D17}" presName="text" presStyleLbl="node1" presStyleIdx="0" presStyleCnt="2">
        <dgm:presLayoutVars>
          <dgm:bulletEnabled val="1"/>
        </dgm:presLayoutVars>
      </dgm:prSet>
      <dgm:spPr/>
    </dgm:pt>
    <dgm:pt modelId="{47571352-E18F-4541-94DC-420039F4340E}" type="pres">
      <dgm:prSet presAssocID="{70C6BFB2-6BFA-41D7-9087-75022CF287C1}" presName="spacer" presStyleCnt="0"/>
      <dgm:spPr/>
    </dgm:pt>
    <dgm:pt modelId="{7FBD4694-C136-4758-AA31-FDD712A50FCB}" type="pres">
      <dgm:prSet presAssocID="{8A3CD70D-9F1E-4FD0-B4CB-44238EF10D70}" presName="comp" presStyleCnt="0"/>
      <dgm:spPr/>
    </dgm:pt>
    <dgm:pt modelId="{3BBF0743-C021-46F8-816A-022CAFA5DF62}" type="pres">
      <dgm:prSet presAssocID="{8A3CD70D-9F1E-4FD0-B4CB-44238EF10D70}" presName="box" presStyleLbl="node1" presStyleIdx="1" presStyleCnt="2" custLinFactNeighborY="366"/>
      <dgm:spPr/>
    </dgm:pt>
    <dgm:pt modelId="{E7247804-5156-4624-8F08-48092F7A8FBE}" type="pres">
      <dgm:prSet presAssocID="{8A3CD70D-9F1E-4FD0-B4CB-44238EF10D70}"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dgm:spPr>
    </dgm:pt>
    <dgm:pt modelId="{BEEFC72F-7B5A-40DF-ADD1-D0C52AF9C9F0}" type="pres">
      <dgm:prSet presAssocID="{8A3CD70D-9F1E-4FD0-B4CB-44238EF10D70}" presName="text" presStyleLbl="node1" presStyleIdx="1" presStyleCnt="2">
        <dgm:presLayoutVars>
          <dgm:bulletEnabled val="1"/>
        </dgm:presLayoutVars>
      </dgm:prSet>
      <dgm:spPr/>
    </dgm:pt>
  </dgm:ptLst>
  <dgm:cxnLst>
    <dgm:cxn modelId="{86F7D902-C72C-47F1-816C-64E1118116E0}" type="presOf" srcId="{E8CAA131-E074-47D1-9CAA-F7523D4C9525}" destId="{BEEFC72F-7B5A-40DF-ADD1-D0C52AF9C9F0}" srcOrd="1" destOrd="1" presId="urn:microsoft.com/office/officeart/2005/8/layout/vList4"/>
    <dgm:cxn modelId="{B84CD804-611B-4205-B38C-5FF2E3B9D6C0}" srcId="{8A3CD70D-9F1E-4FD0-B4CB-44238EF10D70}" destId="{407E5D23-0626-43F1-AB55-FD00973D7B2A}" srcOrd="4" destOrd="0" parTransId="{5F69B8E5-D307-4E15-82DA-D6B8A741A870}" sibTransId="{796D3978-EFA9-4E1A-83B9-37BB360C5CE9}"/>
    <dgm:cxn modelId="{0B72FB0A-6C62-454A-B331-A675784DBEEB}" srcId="{B1CF6ED1-B115-409D-8727-D612C57DF186}" destId="{9BC212BD-0731-4E22-962B-A27325933D17}" srcOrd="0" destOrd="0" parTransId="{B6636460-0F4A-4B51-8696-BDF9BC6F4AFE}" sibTransId="{70C6BFB2-6BFA-41D7-9087-75022CF287C1}"/>
    <dgm:cxn modelId="{F45AB112-EFE7-42D6-BD8C-44E0B70E8E0A}" srcId="{9BC212BD-0731-4E22-962B-A27325933D17}" destId="{A98796D9-7B75-40A2-B372-3184C92C41C7}" srcOrd="3" destOrd="0" parTransId="{9093D7ED-3BA2-4BA0-9487-84B4E5BE70A2}" sibTransId="{DEDA5808-B2DB-4818-AC43-FF5147493913}"/>
    <dgm:cxn modelId="{22C14618-2847-4392-82BA-B63FF79533D4}" srcId="{9BC212BD-0731-4E22-962B-A27325933D17}" destId="{F867A6B5-7603-4510-8891-5F4E2E482FC1}" srcOrd="2" destOrd="0" parTransId="{CD1721A9-8884-4ADB-A1F8-6DB484925D60}" sibTransId="{138BD726-B808-423C-A5B1-7B53CD06B01E}"/>
    <dgm:cxn modelId="{00B5231E-91DA-48E8-983D-AFCCDEAFFC9E}" srcId="{9BC212BD-0731-4E22-962B-A27325933D17}" destId="{DAF9FDA8-9988-4603-B024-214C7952DBC8}" srcOrd="6" destOrd="0" parTransId="{0F95C7EF-95D9-4AA7-9A8F-9B675720EA1F}" sibTransId="{106CCA01-70CB-4EF9-8252-AD00A6D78898}"/>
    <dgm:cxn modelId="{D04A3220-E4C1-4118-9FFD-FC2EAFC45AFD}" type="presOf" srcId="{C3E5178D-6B62-4775-8797-41286DBB1BE3}" destId="{3BBF0743-C021-46F8-816A-022CAFA5DF62}" srcOrd="0" destOrd="4" presId="urn:microsoft.com/office/officeart/2005/8/layout/vList4"/>
    <dgm:cxn modelId="{18D7C328-4ED1-4B3A-BD6F-3384A467D934}" srcId="{9BC212BD-0731-4E22-962B-A27325933D17}" destId="{92BC79B1-6349-44E9-85C1-38ECA1C8C142}" srcOrd="0" destOrd="0" parTransId="{C26D812D-193F-41A7-82B0-B28F1F8F2BB0}" sibTransId="{D9D4E978-4F81-4244-A3AE-92AD583C46B3}"/>
    <dgm:cxn modelId="{07A67729-F4BF-4375-B487-94F5F5DD8C91}" type="presOf" srcId="{9BC212BD-0731-4E22-962B-A27325933D17}" destId="{E5D14D0F-6B5B-4AA2-ADEF-6DC5B483E257}" srcOrd="0" destOrd="0" presId="urn:microsoft.com/office/officeart/2005/8/layout/vList4"/>
    <dgm:cxn modelId="{F7D8492A-AEFF-48C3-9FC3-D9CCCFD0E5B7}" type="presOf" srcId="{8BAEFA15-8471-4D18-B118-222D8E0860C7}" destId="{3BBF0743-C021-46F8-816A-022CAFA5DF62}" srcOrd="0" destOrd="3" presId="urn:microsoft.com/office/officeart/2005/8/layout/vList4"/>
    <dgm:cxn modelId="{7425B234-AD24-40FC-8F4A-55752A084E01}" srcId="{9BC212BD-0731-4E22-962B-A27325933D17}" destId="{722A5E25-9E36-4ACD-B20A-0E665684DA05}" srcOrd="5" destOrd="0" parTransId="{911D8666-6D74-445E-84C7-5FCAF208ADBB}" sibTransId="{2239F047-CDB6-453B-B120-D4659F6DA5E3}"/>
    <dgm:cxn modelId="{A92BE03A-C67F-4910-BCEB-351BD603B71F}" type="presOf" srcId="{DAF9FDA8-9988-4603-B024-214C7952DBC8}" destId="{23DE6E1A-27B4-4CE3-9AE3-13C7C12FB9B9}" srcOrd="1" destOrd="7" presId="urn:microsoft.com/office/officeart/2005/8/layout/vList4"/>
    <dgm:cxn modelId="{FDEADC3C-EF28-4DF7-918F-B973499E33EF}" type="presOf" srcId="{92BC79B1-6349-44E9-85C1-38ECA1C8C142}" destId="{23DE6E1A-27B4-4CE3-9AE3-13C7C12FB9B9}" srcOrd="1" destOrd="1" presId="urn:microsoft.com/office/officeart/2005/8/layout/vList4"/>
    <dgm:cxn modelId="{6CDC4862-E53F-40FC-B896-4F8C4E917368}" srcId="{9BC212BD-0731-4E22-962B-A27325933D17}" destId="{FF91F3D7-0288-4F1D-B0CA-4D2A23C98BEA}" srcOrd="4" destOrd="0" parTransId="{56BEE71A-5436-4D13-BECC-35CE7A27D0B8}" sibTransId="{9EC9396C-6627-4DC3-8000-259012CA80A3}"/>
    <dgm:cxn modelId="{FCCF8862-C758-4A1F-8B04-4F83E3405315}" type="presOf" srcId="{8A3CD70D-9F1E-4FD0-B4CB-44238EF10D70}" destId="{3BBF0743-C021-46F8-816A-022CAFA5DF62}" srcOrd="0" destOrd="0" presId="urn:microsoft.com/office/officeart/2005/8/layout/vList4"/>
    <dgm:cxn modelId="{0647DF62-1FA4-45EA-A11E-405619F145A3}" type="presOf" srcId="{FF91F3D7-0288-4F1D-B0CA-4D2A23C98BEA}" destId="{23DE6E1A-27B4-4CE3-9AE3-13C7C12FB9B9}" srcOrd="1" destOrd="5" presId="urn:microsoft.com/office/officeart/2005/8/layout/vList4"/>
    <dgm:cxn modelId="{2B6B5168-DB18-4958-8F88-C3E9B9AD51C4}" type="presOf" srcId="{A98796D9-7B75-40A2-B372-3184C92C41C7}" destId="{E5D14D0F-6B5B-4AA2-ADEF-6DC5B483E257}" srcOrd="0" destOrd="4" presId="urn:microsoft.com/office/officeart/2005/8/layout/vList4"/>
    <dgm:cxn modelId="{73605A6A-50B3-46D4-BBCF-B2A92E349154}" type="presOf" srcId="{5C227B7B-767C-483D-9BFA-DA34CB98694F}" destId="{3BBF0743-C021-46F8-816A-022CAFA5DF62}" srcOrd="0" destOrd="7" presId="urn:microsoft.com/office/officeart/2005/8/layout/vList4"/>
    <dgm:cxn modelId="{E29DE04C-2E75-49E3-BEB9-5E69F09DA5F2}" srcId="{8A3CD70D-9F1E-4FD0-B4CB-44238EF10D70}" destId="{435300E1-DD06-410D-A9CD-44ADE0AC9795}" srcOrd="1" destOrd="0" parTransId="{5A34AABC-A3DE-475C-8620-D40D4D4EC186}" sibTransId="{8314F8AD-9505-438F-9B5D-B17EEB7B0417}"/>
    <dgm:cxn modelId="{FE6EA34D-8199-422A-AA6B-5125A6604353}" srcId="{8A3CD70D-9F1E-4FD0-B4CB-44238EF10D70}" destId="{5C227B7B-767C-483D-9BFA-DA34CB98694F}" srcOrd="6" destOrd="0" parTransId="{DA6942F9-1D14-404D-BC16-4AC34B9A83A8}" sibTransId="{CD0552ED-AB79-4AA1-BB63-2FC9C45180EB}"/>
    <dgm:cxn modelId="{6FEAF06E-4DE8-47C1-B14A-79E7E01147D0}" type="presOf" srcId="{92BC79B1-6349-44E9-85C1-38ECA1C8C142}" destId="{E5D14D0F-6B5B-4AA2-ADEF-6DC5B483E257}" srcOrd="0" destOrd="1" presId="urn:microsoft.com/office/officeart/2005/8/layout/vList4"/>
    <dgm:cxn modelId="{7BD11B52-94A0-477C-A602-B89AC518EC77}" type="presOf" srcId="{9BC212BD-0731-4E22-962B-A27325933D17}" destId="{23DE6E1A-27B4-4CE3-9AE3-13C7C12FB9B9}" srcOrd="1" destOrd="0" presId="urn:microsoft.com/office/officeart/2005/8/layout/vList4"/>
    <dgm:cxn modelId="{B4C3B779-24FD-48F9-A64B-3047841A4A9A}" type="presOf" srcId="{C3E5178D-6B62-4775-8797-41286DBB1BE3}" destId="{BEEFC72F-7B5A-40DF-ADD1-D0C52AF9C9F0}" srcOrd="1" destOrd="4" presId="urn:microsoft.com/office/officeart/2005/8/layout/vList4"/>
    <dgm:cxn modelId="{448D7B7A-CE5D-4D2C-BCF7-C6264E185868}" type="presOf" srcId="{907681C1-EABF-4484-9961-87ADAB7B8ACB}" destId="{3BBF0743-C021-46F8-816A-022CAFA5DF62}" srcOrd="0" destOrd="6" presId="urn:microsoft.com/office/officeart/2005/8/layout/vList4"/>
    <dgm:cxn modelId="{9C8FBF7D-AFE4-4FB8-836C-DFE38C209608}" type="presOf" srcId="{722A5E25-9E36-4ACD-B20A-0E665684DA05}" destId="{23DE6E1A-27B4-4CE3-9AE3-13C7C12FB9B9}" srcOrd="1" destOrd="6" presId="urn:microsoft.com/office/officeart/2005/8/layout/vList4"/>
    <dgm:cxn modelId="{394E6D7E-38EB-4948-A8D7-078053E44A95}" srcId="{8A3CD70D-9F1E-4FD0-B4CB-44238EF10D70}" destId="{8BAEFA15-8471-4D18-B118-222D8E0860C7}" srcOrd="2" destOrd="0" parTransId="{6AAF3BD4-2238-4E3B-824C-EEF337BF7A57}" sibTransId="{ABC59C2B-F17D-46C5-BD4A-AACFA46F1ECC}"/>
    <dgm:cxn modelId="{A3A56886-1156-47E9-9D27-AA493F8ED34F}" type="presOf" srcId="{5922B95E-CF7C-48D9-9D19-0D45A73F899F}" destId="{E5D14D0F-6B5B-4AA2-ADEF-6DC5B483E257}" srcOrd="0" destOrd="2" presId="urn:microsoft.com/office/officeart/2005/8/layout/vList4"/>
    <dgm:cxn modelId="{00F52989-2CE5-4343-A5C2-A757E904F76D}" type="presOf" srcId="{435300E1-DD06-410D-A9CD-44ADE0AC9795}" destId="{BEEFC72F-7B5A-40DF-ADD1-D0C52AF9C9F0}" srcOrd="1" destOrd="2" presId="urn:microsoft.com/office/officeart/2005/8/layout/vList4"/>
    <dgm:cxn modelId="{CCE4D48B-B79F-491B-94A1-EA6F061D5B02}" type="presOf" srcId="{5922B95E-CF7C-48D9-9D19-0D45A73F899F}" destId="{23DE6E1A-27B4-4CE3-9AE3-13C7C12FB9B9}" srcOrd="1" destOrd="2" presId="urn:microsoft.com/office/officeart/2005/8/layout/vList4"/>
    <dgm:cxn modelId="{AC32658F-1225-4432-90A8-405A98CE0428}" type="presOf" srcId="{8BAEFA15-8471-4D18-B118-222D8E0860C7}" destId="{BEEFC72F-7B5A-40DF-ADD1-D0C52AF9C9F0}" srcOrd="1" destOrd="3" presId="urn:microsoft.com/office/officeart/2005/8/layout/vList4"/>
    <dgm:cxn modelId="{C5097C8F-C1E8-4C7E-84DC-FAAFC37E1DC7}" type="presOf" srcId="{722A5E25-9E36-4ACD-B20A-0E665684DA05}" destId="{E5D14D0F-6B5B-4AA2-ADEF-6DC5B483E257}" srcOrd="0" destOrd="6" presId="urn:microsoft.com/office/officeart/2005/8/layout/vList4"/>
    <dgm:cxn modelId="{4D623F91-ADC9-4211-B422-61A2CFBFE64F}" srcId="{8A3CD70D-9F1E-4FD0-B4CB-44238EF10D70}" destId="{E8CAA131-E074-47D1-9CAA-F7523D4C9525}" srcOrd="0" destOrd="0" parTransId="{268439D1-2B3A-46A4-8ADE-D2983580FB7F}" sibTransId="{238C63FE-3C76-406D-BBAF-96099A6DA9E2}"/>
    <dgm:cxn modelId="{DBAAE395-16E6-44B0-B2A4-ECC06DD6DA1B}" type="presOf" srcId="{DAF9FDA8-9988-4603-B024-214C7952DBC8}" destId="{E5D14D0F-6B5B-4AA2-ADEF-6DC5B483E257}" srcOrd="0" destOrd="7" presId="urn:microsoft.com/office/officeart/2005/8/layout/vList4"/>
    <dgm:cxn modelId="{37E4C097-DC41-4077-915D-24641280B655}" type="presOf" srcId="{435300E1-DD06-410D-A9CD-44ADE0AC9795}" destId="{3BBF0743-C021-46F8-816A-022CAFA5DF62}" srcOrd="0" destOrd="2" presId="urn:microsoft.com/office/officeart/2005/8/layout/vList4"/>
    <dgm:cxn modelId="{9A6FD198-0836-489D-A894-CB0BD0CA13A7}" srcId="{8A3CD70D-9F1E-4FD0-B4CB-44238EF10D70}" destId="{907681C1-EABF-4484-9961-87ADAB7B8ACB}" srcOrd="5" destOrd="0" parTransId="{AB9D21D3-8FA8-4266-840E-1DCAEF67334A}" sibTransId="{39C4CA43-058D-4F49-813B-D2074007581A}"/>
    <dgm:cxn modelId="{CED9A09D-1F70-4A7C-93B0-0D0BFBEDCAC0}" type="presOf" srcId="{5C227B7B-767C-483D-9BFA-DA34CB98694F}" destId="{BEEFC72F-7B5A-40DF-ADD1-D0C52AF9C9F0}" srcOrd="1" destOrd="7" presId="urn:microsoft.com/office/officeart/2005/8/layout/vList4"/>
    <dgm:cxn modelId="{7E242FA5-DE16-4D92-8F14-221CE4C25D21}" srcId="{9BC212BD-0731-4E22-962B-A27325933D17}" destId="{5922B95E-CF7C-48D9-9D19-0D45A73F899F}" srcOrd="1" destOrd="0" parTransId="{2CE2920F-8548-4FA1-83AC-2B5A6A44DE84}" sibTransId="{0175F49F-8666-4F43-908B-237E4AE8E238}"/>
    <dgm:cxn modelId="{8078CFAA-5E53-4D59-ADA4-8F3F561D8ED5}" type="presOf" srcId="{FF91F3D7-0288-4F1D-B0CA-4D2A23C98BEA}" destId="{E5D14D0F-6B5B-4AA2-ADEF-6DC5B483E257}" srcOrd="0" destOrd="5" presId="urn:microsoft.com/office/officeart/2005/8/layout/vList4"/>
    <dgm:cxn modelId="{E503CDB8-2B32-4025-8864-075E91F8CA65}" type="presOf" srcId="{8A3CD70D-9F1E-4FD0-B4CB-44238EF10D70}" destId="{BEEFC72F-7B5A-40DF-ADD1-D0C52AF9C9F0}" srcOrd="1" destOrd="0" presId="urn:microsoft.com/office/officeart/2005/8/layout/vList4"/>
    <dgm:cxn modelId="{D6665FBB-6943-4744-A054-DB64297D87E9}" type="presOf" srcId="{E8CAA131-E074-47D1-9CAA-F7523D4C9525}" destId="{3BBF0743-C021-46F8-816A-022CAFA5DF62}" srcOrd="0" destOrd="1" presId="urn:microsoft.com/office/officeart/2005/8/layout/vList4"/>
    <dgm:cxn modelId="{8BAFC1BF-CE12-48E5-80EF-2AD74027C4BC}" type="presOf" srcId="{407E5D23-0626-43F1-AB55-FD00973D7B2A}" destId="{BEEFC72F-7B5A-40DF-ADD1-D0C52AF9C9F0}" srcOrd="1" destOrd="5" presId="urn:microsoft.com/office/officeart/2005/8/layout/vList4"/>
    <dgm:cxn modelId="{0E940DC1-A51B-44D2-A8E0-64B511CAFB6C}" type="presOf" srcId="{B1CF6ED1-B115-409D-8727-D612C57DF186}" destId="{57A70D67-AEB2-4724-9481-70BC2D2CBA75}" srcOrd="0" destOrd="0" presId="urn:microsoft.com/office/officeart/2005/8/layout/vList4"/>
    <dgm:cxn modelId="{451089D5-646F-4FD1-AE51-1E757F453914}" type="presOf" srcId="{A98796D9-7B75-40A2-B372-3184C92C41C7}" destId="{23DE6E1A-27B4-4CE3-9AE3-13C7C12FB9B9}" srcOrd="1" destOrd="4" presId="urn:microsoft.com/office/officeart/2005/8/layout/vList4"/>
    <dgm:cxn modelId="{25E8F3DC-1B3B-48E3-B24C-A8AC479BAD7C}" type="presOf" srcId="{F867A6B5-7603-4510-8891-5F4E2E482FC1}" destId="{23DE6E1A-27B4-4CE3-9AE3-13C7C12FB9B9}" srcOrd="1" destOrd="3" presId="urn:microsoft.com/office/officeart/2005/8/layout/vList4"/>
    <dgm:cxn modelId="{549ADBE3-2CF1-4708-87F0-F3EBBC078FBC}" srcId="{B1CF6ED1-B115-409D-8727-D612C57DF186}" destId="{8A3CD70D-9F1E-4FD0-B4CB-44238EF10D70}" srcOrd="1" destOrd="0" parTransId="{110A9B48-100F-499C-A156-8A16FC6FF0C4}" sibTransId="{D6E75BBC-2719-44EC-897E-7D19B3AEB588}"/>
    <dgm:cxn modelId="{4C147FED-1F13-476A-A9D7-183AC2743C98}" type="presOf" srcId="{F867A6B5-7603-4510-8891-5F4E2E482FC1}" destId="{E5D14D0F-6B5B-4AA2-ADEF-6DC5B483E257}" srcOrd="0" destOrd="3" presId="urn:microsoft.com/office/officeart/2005/8/layout/vList4"/>
    <dgm:cxn modelId="{17B6CFF1-42A5-4109-B44D-E6ED31533617}" type="presOf" srcId="{907681C1-EABF-4484-9961-87ADAB7B8ACB}" destId="{BEEFC72F-7B5A-40DF-ADD1-D0C52AF9C9F0}" srcOrd="1" destOrd="6" presId="urn:microsoft.com/office/officeart/2005/8/layout/vList4"/>
    <dgm:cxn modelId="{C252F9F4-BAB7-4FF6-AD7C-D0729F5E8DCE}" type="presOf" srcId="{407E5D23-0626-43F1-AB55-FD00973D7B2A}" destId="{3BBF0743-C021-46F8-816A-022CAFA5DF62}" srcOrd="0" destOrd="5" presId="urn:microsoft.com/office/officeart/2005/8/layout/vList4"/>
    <dgm:cxn modelId="{35E8FBFC-148C-465F-98F1-A0C3DF7137A6}" srcId="{8A3CD70D-9F1E-4FD0-B4CB-44238EF10D70}" destId="{C3E5178D-6B62-4775-8797-41286DBB1BE3}" srcOrd="3" destOrd="0" parTransId="{F5C18C2D-9457-4CE0-8F02-6780E6BFF9BD}" sibTransId="{3E825139-4738-4E6B-A873-8E03294F4B3E}"/>
    <dgm:cxn modelId="{988325F8-6B56-4023-A3E5-81DE5131D003}" type="presParOf" srcId="{57A70D67-AEB2-4724-9481-70BC2D2CBA75}" destId="{29C43FAA-AE46-4935-A211-47AF955420AD}" srcOrd="0" destOrd="0" presId="urn:microsoft.com/office/officeart/2005/8/layout/vList4"/>
    <dgm:cxn modelId="{4F8E4136-CE80-4E25-A984-F2D9D3F22128}" type="presParOf" srcId="{29C43FAA-AE46-4935-A211-47AF955420AD}" destId="{E5D14D0F-6B5B-4AA2-ADEF-6DC5B483E257}" srcOrd="0" destOrd="0" presId="urn:microsoft.com/office/officeart/2005/8/layout/vList4"/>
    <dgm:cxn modelId="{4D6DC140-BEC8-4EC3-8612-F9AE917E6A4F}" type="presParOf" srcId="{29C43FAA-AE46-4935-A211-47AF955420AD}" destId="{D389056A-B511-4D33-ADB9-84054C00BE9C}" srcOrd="1" destOrd="0" presId="urn:microsoft.com/office/officeart/2005/8/layout/vList4"/>
    <dgm:cxn modelId="{D4E3B4EF-F262-4EC8-BEFC-6649F18BB1A9}" type="presParOf" srcId="{29C43FAA-AE46-4935-A211-47AF955420AD}" destId="{23DE6E1A-27B4-4CE3-9AE3-13C7C12FB9B9}" srcOrd="2" destOrd="0" presId="urn:microsoft.com/office/officeart/2005/8/layout/vList4"/>
    <dgm:cxn modelId="{35714062-A6D3-4BEE-9018-56303FE70F8E}" type="presParOf" srcId="{57A70D67-AEB2-4724-9481-70BC2D2CBA75}" destId="{47571352-E18F-4541-94DC-420039F4340E}" srcOrd="1" destOrd="0" presId="urn:microsoft.com/office/officeart/2005/8/layout/vList4"/>
    <dgm:cxn modelId="{F6E2D449-8CA9-4E5D-9927-5858AAE8A251}" type="presParOf" srcId="{57A70D67-AEB2-4724-9481-70BC2D2CBA75}" destId="{7FBD4694-C136-4758-AA31-FDD712A50FCB}" srcOrd="2" destOrd="0" presId="urn:microsoft.com/office/officeart/2005/8/layout/vList4"/>
    <dgm:cxn modelId="{6FD48863-259E-4916-B5CA-509199C87435}" type="presParOf" srcId="{7FBD4694-C136-4758-AA31-FDD712A50FCB}" destId="{3BBF0743-C021-46F8-816A-022CAFA5DF62}" srcOrd="0" destOrd="0" presId="urn:microsoft.com/office/officeart/2005/8/layout/vList4"/>
    <dgm:cxn modelId="{AEAF8DFF-C412-4A1A-A430-22351D4BB665}" type="presParOf" srcId="{7FBD4694-C136-4758-AA31-FDD712A50FCB}" destId="{E7247804-5156-4624-8F08-48092F7A8FBE}" srcOrd="1" destOrd="0" presId="urn:microsoft.com/office/officeart/2005/8/layout/vList4"/>
    <dgm:cxn modelId="{607CB0DE-F485-40AF-93B6-066E1100A208}" type="presParOf" srcId="{7FBD4694-C136-4758-AA31-FDD712A50FCB}" destId="{BEEFC72F-7B5A-40DF-ADD1-D0C52AF9C9F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9BC212BD-0731-4E22-962B-A27325933D1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rgbClr val="00B0F0"/>
              </a:solidFill>
            </a:rPr>
            <a:t> </a:t>
          </a:r>
        </a:p>
      </dgm:t>
    </dgm:pt>
    <dgm:pt modelId="{B6636460-0F4A-4B51-8696-BDF9BC6F4AFE}" type="parTrans" cxnId="{0B72FB0A-6C62-454A-B331-A675784DBEEB}">
      <dgm:prSet/>
      <dgm:spPr/>
      <dgm:t>
        <a:bodyPr/>
        <a:lstStyle/>
        <a:p>
          <a:endParaRPr lang="en-GB"/>
        </a:p>
      </dgm:t>
    </dgm:pt>
    <dgm:pt modelId="{70C6BFB2-6BFA-41D7-9087-75022CF287C1}" type="sibTrans" cxnId="{0B72FB0A-6C62-454A-B331-A675784DBEEB}">
      <dgm:prSet/>
      <dgm:spPr/>
      <dgm:t>
        <a:bodyPr/>
        <a:lstStyle/>
        <a:p>
          <a:endParaRPr lang="en-GB"/>
        </a:p>
      </dgm:t>
    </dgm:pt>
    <dgm:pt modelId="{92BC79B1-6349-44E9-85C1-38ECA1C8C14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Are we clear what filter is there to do (solids, metals, chemicals)?</a:t>
          </a:r>
        </a:p>
      </dgm:t>
    </dgm:pt>
    <dgm:pt modelId="{C26D812D-193F-41A7-82B0-B28F1F8F2BB0}" type="parTrans" cxnId="{18D7C328-4ED1-4B3A-BD6F-3384A467D934}">
      <dgm:prSet/>
      <dgm:spPr/>
      <dgm:t>
        <a:bodyPr/>
        <a:lstStyle/>
        <a:p>
          <a:endParaRPr lang="en-GB"/>
        </a:p>
      </dgm:t>
    </dgm:pt>
    <dgm:pt modelId="{D9D4E978-4F81-4244-A3AE-92AD583C46B3}" type="sibTrans" cxnId="{18D7C328-4ED1-4B3A-BD6F-3384A467D934}">
      <dgm:prSet/>
      <dgm:spPr/>
      <dgm:t>
        <a:bodyPr/>
        <a:lstStyle/>
        <a:p>
          <a:endParaRPr lang="en-GB"/>
        </a:p>
      </dgm:t>
    </dgm:pt>
    <dgm:pt modelId="{A98796D9-7B75-40A2-B372-3184C92C41C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093D7ED-3BA2-4BA0-9487-84B4E5BE70A2}" type="parTrans" cxnId="{F45AB112-EFE7-42D6-BD8C-44E0B70E8E0A}">
      <dgm:prSet/>
      <dgm:spPr/>
      <dgm:t>
        <a:bodyPr/>
        <a:lstStyle/>
        <a:p>
          <a:endParaRPr lang="en-GB"/>
        </a:p>
      </dgm:t>
    </dgm:pt>
    <dgm:pt modelId="{DEDA5808-B2DB-4818-AC43-FF5147493913}" type="sibTrans" cxnId="{F45AB112-EFE7-42D6-BD8C-44E0B70E8E0A}">
      <dgm:prSet/>
      <dgm:spPr/>
      <dgm:t>
        <a:bodyPr/>
        <a:lstStyle/>
        <a:p>
          <a:endParaRPr lang="en-GB"/>
        </a:p>
      </dgm:t>
    </dgm:pt>
    <dgm:pt modelId="{FF91F3D7-0288-4F1D-B0CA-4D2A23C98BE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Is there any media inside it?!</a:t>
          </a:r>
        </a:p>
      </dgm:t>
    </dgm:pt>
    <dgm:pt modelId="{56BEE71A-5436-4D13-BECC-35CE7A27D0B8}" type="parTrans" cxnId="{6CDC4862-E53F-40FC-B896-4F8C4E917368}">
      <dgm:prSet/>
      <dgm:spPr/>
      <dgm:t>
        <a:bodyPr/>
        <a:lstStyle/>
        <a:p>
          <a:endParaRPr lang="en-GB"/>
        </a:p>
      </dgm:t>
    </dgm:pt>
    <dgm:pt modelId="{9EC9396C-6627-4DC3-8000-259012CA80A3}" type="sibTrans" cxnId="{6CDC4862-E53F-40FC-B896-4F8C4E917368}">
      <dgm:prSet/>
      <dgm:spPr/>
      <dgm:t>
        <a:bodyPr/>
        <a:lstStyle/>
        <a:p>
          <a:endParaRPr lang="en-GB"/>
        </a:p>
      </dgm:t>
    </dgm:pt>
    <dgm:pt modelId="{722A5E25-9E36-4ACD-B20A-0E665684DA0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11D8666-6D74-445E-84C7-5FCAF208ADBB}" type="parTrans" cxnId="{7425B234-AD24-40FC-8F4A-55752A084E01}">
      <dgm:prSet/>
      <dgm:spPr/>
      <dgm:t>
        <a:bodyPr/>
        <a:lstStyle/>
        <a:p>
          <a:endParaRPr lang="en-GB"/>
        </a:p>
      </dgm:t>
    </dgm:pt>
    <dgm:pt modelId="{2239F047-CDB6-453B-B120-D4659F6DA5E3}" type="sibTrans" cxnId="{7425B234-AD24-40FC-8F4A-55752A084E01}">
      <dgm:prSet/>
      <dgm:spPr/>
      <dgm:t>
        <a:bodyPr/>
        <a:lstStyle/>
        <a:p>
          <a:endParaRPr lang="en-GB"/>
        </a:p>
      </dgm:t>
    </dgm:pt>
    <dgm:pt modelId="{DAF9FDA8-9988-4603-B024-214C7952DBC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Is any pre-oxidation sufficient?</a:t>
          </a:r>
        </a:p>
      </dgm:t>
    </dgm:pt>
    <dgm:pt modelId="{0F95C7EF-95D9-4AA7-9A8F-9B675720EA1F}" type="parTrans" cxnId="{00B5231E-91DA-48E8-983D-AFCCDEAFFC9E}">
      <dgm:prSet/>
      <dgm:spPr/>
      <dgm:t>
        <a:bodyPr/>
        <a:lstStyle/>
        <a:p>
          <a:endParaRPr lang="en-GB"/>
        </a:p>
      </dgm:t>
    </dgm:pt>
    <dgm:pt modelId="{106CCA01-70CB-4EF9-8252-AD00A6D78898}" type="sibTrans" cxnId="{00B5231E-91DA-48E8-983D-AFCCDEAFFC9E}">
      <dgm:prSet/>
      <dgm:spPr/>
      <dgm:t>
        <a:bodyPr/>
        <a:lstStyle/>
        <a:p>
          <a:endParaRPr lang="en-GB"/>
        </a:p>
      </dgm:t>
    </dgm:pt>
    <dgm:pt modelId="{E5B1C33B-1C3C-47C8-B543-EF0FF39E59B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438A3CA-DCAE-4A02-8D63-1D744BF4F915}" type="parTrans" cxnId="{90994497-BEAC-417F-BCBF-9A697EE481C7}">
      <dgm:prSet/>
      <dgm:spPr/>
      <dgm:t>
        <a:bodyPr/>
        <a:lstStyle/>
        <a:p>
          <a:endParaRPr lang="en-GB"/>
        </a:p>
      </dgm:t>
    </dgm:pt>
    <dgm:pt modelId="{524C39A4-DFE6-487A-86BF-27A44DFE4B00}" type="sibTrans" cxnId="{90994497-BEAC-417F-BCBF-9A697EE481C7}">
      <dgm:prSet/>
      <dgm:spPr/>
      <dgm:t>
        <a:bodyPr/>
        <a:lstStyle/>
        <a:p>
          <a:endParaRPr lang="en-GB"/>
        </a:p>
      </dgm:t>
    </dgm:pt>
    <dgm:pt modelId="{B8426FB9-37A4-4CD0-811C-E1498B47A5A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What is the backwash regime? Is it enough? Is it monitored?</a:t>
          </a:r>
        </a:p>
      </dgm:t>
    </dgm:pt>
    <dgm:pt modelId="{4B6689ED-0C22-4FA5-8DDF-66D7ABD70143}" type="parTrans" cxnId="{59E979B0-EF59-454A-A9BE-DE1285ADCA46}">
      <dgm:prSet/>
      <dgm:spPr/>
      <dgm:t>
        <a:bodyPr/>
        <a:lstStyle/>
        <a:p>
          <a:endParaRPr lang="en-GB"/>
        </a:p>
      </dgm:t>
    </dgm:pt>
    <dgm:pt modelId="{0B4E1121-57A3-402C-878E-72CECE7AABF3}" type="sibTrans" cxnId="{59E979B0-EF59-454A-A9BE-DE1285ADCA46}">
      <dgm:prSet/>
      <dgm:spPr/>
      <dgm:t>
        <a:bodyPr/>
        <a:lstStyle/>
        <a:p>
          <a:endParaRPr lang="en-GB"/>
        </a:p>
      </dgm:t>
    </dgm:pt>
    <dgm:pt modelId="{D9C6B4C7-78D3-4606-AF00-7E6A3C7A4CF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F0FA742D-2529-4C7E-884B-07B323A6065E}" type="parTrans" cxnId="{1A146A36-3697-4C04-BB55-9A6A22CD09CF}">
      <dgm:prSet/>
      <dgm:spPr/>
      <dgm:t>
        <a:bodyPr/>
        <a:lstStyle/>
        <a:p>
          <a:endParaRPr lang="en-GB"/>
        </a:p>
      </dgm:t>
    </dgm:pt>
    <dgm:pt modelId="{C5720C5C-9129-4EB9-8C15-D9BCC42713C0}" type="sibTrans" cxnId="{1A146A36-3697-4C04-BB55-9A6A22CD09CF}">
      <dgm:prSet/>
      <dgm:spPr/>
      <dgm:t>
        <a:bodyPr/>
        <a:lstStyle/>
        <a:p>
          <a:endParaRPr lang="en-GB"/>
        </a:p>
      </dgm:t>
    </dgm:pt>
    <dgm:pt modelId="{555F9AE7-E5BB-46B0-A974-59C32509DC3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Maintenance (media, moving parts)</a:t>
          </a:r>
        </a:p>
      </dgm:t>
    </dgm:pt>
    <dgm:pt modelId="{38D65A47-BEDC-49F8-8F09-4971A3A5693D}" type="parTrans" cxnId="{F32C7F29-2116-4651-A585-69B40F5508B4}">
      <dgm:prSet/>
      <dgm:spPr/>
      <dgm:t>
        <a:bodyPr/>
        <a:lstStyle/>
        <a:p>
          <a:endParaRPr lang="en-GB"/>
        </a:p>
      </dgm:t>
    </dgm:pt>
    <dgm:pt modelId="{DE8301A2-F7D8-49C3-BAFD-0AFB6C63068A}" type="sibTrans" cxnId="{F32C7F29-2116-4651-A585-69B40F5508B4}">
      <dgm:prSet/>
      <dgm:spPr/>
      <dgm:t>
        <a:bodyPr/>
        <a:lstStyle/>
        <a:p>
          <a:endParaRPr lang="en-GB"/>
        </a:p>
      </dgm:t>
    </dgm:pt>
    <dgm:pt modelId="{8A3CD70D-9F1E-4FD0-B4CB-44238EF10D7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110A9B48-100F-499C-A156-8A16FC6FF0C4}" type="parTrans" cxnId="{549ADBE3-2CF1-4708-87F0-F3EBBC078FBC}">
      <dgm:prSet/>
      <dgm:spPr/>
      <dgm:t>
        <a:bodyPr/>
        <a:lstStyle/>
        <a:p>
          <a:endParaRPr lang="en-GB"/>
        </a:p>
      </dgm:t>
    </dgm:pt>
    <dgm:pt modelId="{D6E75BBC-2719-44EC-897E-7D19B3AEB588}" type="sibTrans" cxnId="{549ADBE3-2CF1-4708-87F0-F3EBBC078FBC}">
      <dgm:prSet/>
      <dgm:spPr/>
      <dgm:t>
        <a:bodyPr/>
        <a:lstStyle/>
        <a:p>
          <a:endParaRPr lang="en-GB"/>
        </a:p>
      </dgm:t>
    </dgm:pt>
    <dgm:pt modelId="{F867A6B5-7603-4510-8891-5F4E2E482FC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Is it sufficiently sized?</a:t>
          </a:r>
        </a:p>
      </dgm:t>
    </dgm:pt>
    <dgm:pt modelId="{CD1721A9-8884-4ADB-A1F8-6DB484925D60}" type="parTrans" cxnId="{22C14618-2847-4392-82BA-B63FF79533D4}">
      <dgm:prSet/>
      <dgm:spPr/>
      <dgm:t>
        <a:bodyPr/>
        <a:lstStyle/>
        <a:p>
          <a:endParaRPr lang="en-GB"/>
        </a:p>
      </dgm:t>
    </dgm:pt>
    <dgm:pt modelId="{138BD726-B808-423C-A5B1-7B53CD06B01E}" type="sibTrans" cxnId="{22C14618-2847-4392-82BA-B63FF79533D4}">
      <dgm:prSet/>
      <dgm:spPr/>
      <dgm:t>
        <a:bodyPr/>
        <a:lstStyle/>
        <a:p>
          <a:endParaRPr lang="en-GB"/>
        </a:p>
      </dgm:t>
    </dgm:pt>
    <dgm:pt modelId="{5922B95E-CF7C-48D9-9D19-0D45A73F899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2CE2920F-8548-4FA1-83AC-2B5A6A44DE84}" type="parTrans" cxnId="{7E242FA5-DE16-4D92-8F14-221CE4C25D21}">
      <dgm:prSet/>
      <dgm:spPr/>
      <dgm:t>
        <a:bodyPr/>
        <a:lstStyle/>
        <a:p>
          <a:endParaRPr lang="en-GB"/>
        </a:p>
      </dgm:t>
    </dgm:pt>
    <dgm:pt modelId="{0175F49F-8666-4F43-908B-237E4AE8E238}" type="sibTrans" cxnId="{7E242FA5-DE16-4D92-8F14-221CE4C25D21}">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29C43FAA-AE46-4935-A211-47AF955420AD}" type="pres">
      <dgm:prSet presAssocID="{9BC212BD-0731-4E22-962B-A27325933D17}" presName="comp" presStyleCnt="0"/>
      <dgm:spPr/>
    </dgm:pt>
    <dgm:pt modelId="{E5D14D0F-6B5B-4AA2-ADEF-6DC5B483E257}" type="pres">
      <dgm:prSet presAssocID="{9BC212BD-0731-4E22-962B-A27325933D17}" presName="box" presStyleLbl="node1" presStyleIdx="0" presStyleCnt="1" custLinFactNeighborX="-2500" custLinFactNeighborY="1695"/>
      <dgm:spPr/>
    </dgm:pt>
    <dgm:pt modelId="{D389056A-B511-4D33-ADB9-84054C00BE9C}" type="pres">
      <dgm:prSet presAssocID="{9BC212BD-0731-4E22-962B-A27325933D17}" presName="img" presStyleLbl="fgImgPlace1" presStyleIdx="0" presStyleCnt="1" custLinFactNeighborX="417" custLinFactNeighborY="656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23DE6E1A-27B4-4CE3-9AE3-13C7C12FB9B9}" type="pres">
      <dgm:prSet presAssocID="{9BC212BD-0731-4E22-962B-A27325933D17}" presName="text" presStyleLbl="node1" presStyleIdx="0" presStyleCnt="1">
        <dgm:presLayoutVars>
          <dgm:bulletEnabled val="1"/>
        </dgm:presLayoutVars>
      </dgm:prSet>
      <dgm:spPr/>
    </dgm:pt>
  </dgm:ptLst>
  <dgm:cxnLst>
    <dgm:cxn modelId="{D9C53108-8916-42C9-BD8D-BAA3A515D189}" type="presOf" srcId="{722A5E25-9E36-4ACD-B20A-0E665684DA05}" destId="{23DE6E1A-27B4-4CE3-9AE3-13C7C12FB9B9}" srcOrd="1" destOrd="6" presId="urn:microsoft.com/office/officeart/2005/8/layout/vList4"/>
    <dgm:cxn modelId="{0B72FB0A-6C62-454A-B331-A675784DBEEB}" srcId="{B1CF6ED1-B115-409D-8727-D612C57DF186}" destId="{9BC212BD-0731-4E22-962B-A27325933D17}" srcOrd="0" destOrd="0" parTransId="{B6636460-0F4A-4B51-8696-BDF9BC6F4AFE}" sibTransId="{70C6BFB2-6BFA-41D7-9087-75022CF287C1}"/>
    <dgm:cxn modelId="{00C43A0E-8FFF-4C0D-A55C-989E326F4884}" type="presOf" srcId="{8A3CD70D-9F1E-4FD0-B4CB-44238EF10D70}" destId="{23DE6E1A-27B4-4CE3-9AE3-13C7C12FB9B9}" srcOrd="1" destOrd="12" presId="urn:microsoft.com/office/officeart/2005/8/layout/vList4"/>
    <dgm:cxn modelId="{F45AB112-EFE7-42D6-BD8C-44E0B70E8E0A}" srcId="{9BC212BD-0731-4E22-962B-A27325933D17}" destId="{A98796D9-7B75-40A2-B372-3184C92C41C7}" srcOrd="3" destOrd="0" parTransId="{9093D7ED-3BA2-4BA0-9487-84B4E5BE70A2}" sibTransId="{DEDA5808-B2DB-4818-AC43-FF5147493913}"/>
    <dgm:cxn modelId="{22C14618-2847-4392-82BA-B63FF79533D4}" srcId="{9BC212BD-0731-4E22-962B-A27325933D17}" destId="{F867A6B5-7603-4510-8891-5F4E2E482FC1}" srcOrd="2" destOrd="0" parTransId="{CD1721A9-8884-4ADB-A1F8-6DB484925D60}" sibTransId="{138BD726-B808-423C-A5B1-7B53CD06B01E}"/>
    <dgm:cxn modelId="{A411351D-340F-4BB1-9450-8EBBC16EE6AE}" type="presOf" srcId="{722A5E25-9E36-4ACD-B20A-0E665684DA05}" destId="{E5D14D0F-6B5B-4AA2-ADEF-6DC5B483E257}" srcOrd="0" destOrd="6" presId="urn:microsoft.com/office/officeart/2005/8/layout/vList4"/>
    <dgm:cxn modelId="{00B5231E-91DA-48E8-983D-AFCCDEAFFC9E}" srcId="{9BC212BD-0731-4E22-962B-A27325933D17}" destId="{DAF9FDA8-9988-4603-B024-214C7952DBC8}" srcOrd="6" destOrd="0" parTransId="{0F95C7EF-95D9-4AA7-9A8F-9B675720EA1F}" sibTransId="{106CCA01-70CB-4EF9-8252-AD00A6D78898}"/>
    <dgm:cxn modelId="{18D7C328-4ED1-4B3A-BD6F-3384A467D934}" srcId="{9BC212BD-0731-4E22-962B-A27325933D17}" destId="{92BC79B1-6349-44E9-85C1-38ECA1C8C142}" srcOrd="0" destOrd="0" parTransId="{C26D812D-193F-41A7-82B0-B28F1F8F2BB0}" sibTransId="{D9D4E978-4F81-4244-A3AE-92AD583C46B3}"/>
    <dgm:cxn modelId="{F32C7F29-2116-4651-A585-69B40F5508B4}" srcId="{9BC212BD-0731-4E22-962B-A27325933D17}" destId="{555F9AE7-E5BB-46B0-A974-59C32509DC3C}" srcOrd="9" destOrd="0" parTransId="{38D65A47-BEDC-49F8-8F09-4971A3A5693D}" sibTransId="{DE8301A2-F7D8-49C3-BAFD-0AFB6C63068A}"/>
    <dgm:cxn modelId="{7425B234-AD24-40FC-8F4A-55752A084E01}" srcId="{9BC212BD-0731-4E22-962B-A27325933D17}" destId="{722A5E25-9E36-4ACD-B20A-0E665684DA05}" srcOrd="5" destOrd="0" parTransId="{911D8666-6D74-445E-84C7-5FCAF208ADBB}" sibTransId="{2239F047-CDB6-453B-B120-D4659F6DA5E3}"/>
    <dgm:cxn modelId="{1A146A36-3697-4C04-BB55-9A6A22CD09CF}" srcId="{B8426FB9-37A4-4CD0-811C-E1498B47A5A5}" destId="{D9C6B4C7-78D3-4606-AF00-7E6A3C7A4CFF}" srcOrd="0" destOrd="0" parTransId="{F0FA742D-2529-4C7E-884B-07B323A6065E}" sibTransId="{C5720C5C-9129-4EB9-8C15-D9BCC42713C0}"/>
    <dgm:cxn modelId="{6CDC4862-E53F-40FC-B896-4F8C4E917368}" srcId="{9BC212BD-0731-4E22-962B-A27325933D17}" destId="{FF91F3D7-0288-4F1D-B0CA-4D2A23C98BEA}" srcOrd="4" destOrd="0" parTransId="{56BEE71A-5436-4D13-BECC-35CE7A27D0B8}" sibTransId="{9EC9396C-6627-4DC3-8000-259012CA80A3}"/>
    <dgm:cxn modelId="{C7389245-54C5-413E-ACEE-A6C7F7D3A76E}" type="presOf" srcId="{FF91F3D7-0288-4F1D-B0CA-4D2A23C98BEA}" destId="{E5D14D0F-6B5B-4AA2-ADEF-6DC5B483E257}" srcOrd="0" destOrd="5" presId="urn:microsoft.com/office/officeart/2005/8/layout/vList4"/>
    <dgm:cxn modelId="{8F591D48-2173-4DAB-A3B1-235851170BB6}" type="presOf" srcId="{F867A6B5-7603-4510-8891-5F4E2E482FC1}" destId="{E5D14D0F-6B5B-4AA2-ADEF-6DC5B483E257}" srcOrd="0" destOrd="3" presId="urn:microsoft.com/office/officeart/2005/8/layout/vList4"/>
    <dgm:cxn modelId="{34DDB768-151A-4AE0-A878-D6D0952DE805}" type="presOf" srcId="{555F9AE7-E5BB-46B0-A974-59C32509DC3C}" destId="{23DE6E1A-27B4-4CE3-9AE3-13C7C12FB9B9}" srcOrd="1" destOrd="11" presId="urn:microsoft.com/office/officeart/2005/8/layout/vList4"/>
    <dgm:cxn modelId="{DC6F7072-2AD3-4BED-ABCF-7BEF983BF89C}" type="presOf" srcId="{555F9AE7-E5BB-46B0-A974-59C32509DC3C}" destId="{E5D14D0F-6B5B-4AA2-ADEF-6DC5B483E257}" srcOrd="0" destOrd="11" presId="urn:microsoft.com/office/officeart/2005/8/layout/vList4"/>
    <dgm:cxn modelId="{E9B10E7F-395B-441D-8A87-5FDDC59B6EB1}" type="presOf" srcId="{DAF9FDA8-9988-4603-B024-214C7952DBC8}" destId="{23DE6E1A-27B4-4CE3-9AE3-13C7C12FB9B9}" srcOrd="1" destOrd="7" presId="urn:microsoft.com/office/officeart/2005/8/layout/vList4"/>
    <dgm:cxn modelId="{0BFFB384-2A0F-43BB-A045-713CC8CBF173}" type="presOf" srcId="{5922B95E-CF7C-48D9-9D19-0D45A73F899F}" destId="{E5D14D0F-6B5B-4AA2-ADEF-6DC5B483E257}" srcOrd="0" destOrd="2" presId="urn:microsoft.com/office/officeart/2005/8/layout/vList4"/>
    <dgm:cxn modelId="{09C5F185-3ED9-4C31-A9CC-4392609F109A}" type="presOf" srcId="{5922B95E-CF7C-48D9-9D19-0D45A73F899F}" destId="{23DE6E1A-27B4-4CE3-9AE3-13C7C12FB9B9}" srcOrd="1" destOrd="2" presId="urn:microsoft.com/office/officeart/2005/8/layout/vList4"/>
    <dgm:cxn modelId="{65609C8B-58EE-4168-B6DA-B9A431496F0D}" type="presOf" srcId="{B8426FB9-37A4-4CD0-811C-E1498B47A5A5}" destId="{E5D14D0F-6B5B-4AA2-ADEF-6DC5B483E257}" srcOrd="0" destOrd="9" presId="urn:microsoft.com/office/officeart/2005/8/layout/vList4"/>
    <dgm:cxn modelId="{F09CF095-CA7B-4044-89FC-1F10C5CBE5D4}" type="presOf" srcId="{FF91F3D7-0288-4F1D-B0CA-4D2A23C98BEA}" destId="{23DE6E1A-27B4-4CE3-9AE3-13C7C12FB9B9}" srcOrd="1" destOrd="5" presId="urn:microsoft.com/office/officeart/2005/8/layout/vList4"/>
    <dgm:cxn modelId="{90994497-BEAC-417F-BCBF-9A697EE481C7}" srcId="{9BC212BD-0731-4E22-962B-A27325933D17}" destId="{E5B1C33B-1C3C-47C8-B543-EF0FF39E59B8}" srcOrd="7" destOrd="0" parTransId="{5438A3CA-DCAE-4A02-8D63-1D744BF4F915}" sibTransId="{524C39A4-DFE6-487A-86BF-27A44DFE4B00}"/>
    <dgm:cxn modelId="{A4DDB59E-8A9C-43B0-AEB2-305047A7D0A5}" type="presOf" srcId="{DAF9FDA8-9988-4603-B024-214C7952DBC8}" destId="{E5D14D0F-6B5B-4AA2-ADEF-6DC5B483E257}" srcOrd="0" destOrd="7" presId="urn:microsoft.com/office/officeart/2005/8/layout/vList4"/>
    <dgm:cxn modelId="{7E242FA5-DE16-4D92-8F14-221CE4C25D21}" srcId="{9BC212BD-0731-4E22-962B-A27325933D17}" destId="{5922B95E-CF7C-48D9-9D19-0D45A73F899F}" srcOrd="1" destOrd="0" parTransId="{2CE2920F-8548-4FA1-83AC-2B5A6A44DE84}" sibTransId="{0175F49F-8666-4F43-908B-237E4AE8E238}"/>
    <dgm:cxn modelId="{3670ADAB-0F62-4509-8F51-98316CB89DBA}" type="presOf" srcId="{A98796D9-7B75-40A2-B372-3184C92C41C7}" destId="{E5D14D0F-6B5B-4AA2-ADEF-6DC5B483E257}" srcOrd="0" destOrd="4" presId="urn:microsoft.com/office/officeart/2005/8/layout/vList4"/>
    <dgm:cxn modelId="{D871EEAB-5B72-4B99-85C2-118DC7EDDB64}" type="presOf" srcId="{E5B1C33B-1C3C-47C8-B543-EF0FF39E59B8}" destId="{23DE6E1A-27B4-4CE3-9AE3-13C7C12FB9B9}" srcOrd="1" destOrd="8" presId="urn:microsoft.com/office/officeart/2005/8/layout/vList4"/>
    <dgm:cxn modelId="{A67E4EB0-7A02-4D3F-BDBE-078536C56485}" type="presOf" srcId="{92BC79B1-6349-44E9-85C1-38ECA1C8C142}" destId="{23DE6E1A-27B4-4CE3-9AE3-13C7C12FB9B9}" srcOrd="1" destOrd="1" presId="urn:microsoft.com/office/officeart/2005/8/layout/vList4"/>
    <dgm:cxn modelId="{59E979B0-EF59-454A-A9BE-DE1285ADCA46}" srcId="{9BC212BD-0731-4E22-962B-A27325933D17}" destId="{B8426FB9-37A4-4CD0-811C-E1498B47A5A5}" srcOrd="8" destOrd="0" parTransId="{4B6689ED-0C22-4FA5-8DDF-66D7ABD70143}" sibTransId="{0B4E1121-57A3-402C-878E-72CECE7AABF3}"/>
    <dgm:cxn modelId="{E47906B6-2F0A-4354-9487-A526EFB3F7F8}" type="presOf" srcId="{8A3CD70D-9F1E-4FD0-B4CB-44238EF10D70}" destId="{E5D14D0F-6B5B-4AA2-ADEF-6DC5B483E257}" srcOrd="0" destOrd="12" presId="urn:microsoft.com/office/officeart/2005/8/layout/vList4"/>
    <dgm:cxn modelId="{3D32A9BD-A0C4-4D8E-A78E-2CF65F9E7AAE}" type="presOf" srcId="{D9C6B4C7-78D3-4606-AF00-7E6A3C7A4CFF}" destId="{23DE6E1A-27B4-4CE3-9AE3-13C7C12FB9B9}" srcOrd="1" destOrd="10" presId="urn:microsoft.com/office/officeart/2005/8/layout/vList4"/>
    <dgm:cxn modelId="{A5FE8AC5-09E5-468F-981A-B6AFF97C4F5D}" type="presOf" srcId="{9BC212BD-0731-4E22-962B-A27325933D17}" destId="{E5D14D0F-6B5B-4AA2-ADEF-6DC5B483E257}" srcOrd="0" destOrd="0" presId="urn:microsoft.com/office/officeart/2005/8/layout/vList4"/>
    <dgm:cxn modelId="{4261F9C9-2434-40A3-A377-C4D51F1F9654}" type="presOf" srcId="{92BC79B1-6349-44E9-85C1-38ECA1C8C142}" destId="{E5D14D0F-6B5B-4AA2-ADEF-6DC5B483E257}" srcOrd="0" destOrd="1" presId="urn:microsoft.com/office/officeart/2005/8/layout/vList4"/>
    <dgm:cxn modelId="{5B37D5D9-6910-431F-96C3-B0565655417F}" type="presOf" srcId="{D9C6B4C7-78D3-4606-AF00-7E6A3C7A4CFF}" destId="{E5D14D0F-6B5B-4AA2-ADEF-6DC5B483E257}" srcOrd="0" destOrd="10" presId="urn:microsoft.com/office/officeart/2005/8/layout/vList4"/>
    <dgm:cxn modelId="{549ADBE3-2CF1-4708-87F0-F3EBBC078FBC}" srcId="{9BC212BD-0731-4E22-962B-A27325933D17}" destId="{8A3CD70D-9F1E-4FD0-B4CB-44238EF10D70}" srcOrd="10" destOrd="0" parTransId="{110A9B48-100F-499C-A156-8A16FC6FF0C4}" sibTransId="{D6E75BBC-2719-44EC-897E-7D19B3AEB588}"/>
    <dgm:cxn modelId="{864686E9-3D53-4CC7-A9E6-4ACCAF596771}" type="presOf" srcId="{B1CF6ED1-B115-409D-8727-D612C57DF186}" destId="{57A70D67-AEB2-4724-9481-70BC2D2CBA75}" srcOrd="0" destOrd="0" presId="urn:microsoft.com/office/officeart/2005/8/layout/vList4"/>
    <dgm:cxn modelId="{FCAA40EB-96FB-4E03-BA97-27E2456CA04C}" type="presOf" srcId="{B8426FB9-37A4-4CD0-811C-E1498B47A5A5}" destId="{23DE6E1A-27B4-4CE3-9AE3-13C7C12FB9B9}" srcOrd="1" destOrd="9" presId="urn:microsoft.com/office/officeart/2005/8/layout/vList4"/>
    <dgm:cxn modelId="{5A6A62EC-3AAB-46CA-B887-041746E5E8AD}" type="presOf" srcId="{A98796D9-7B75-40A2-B372-3184C92C41C7}" destId="{23DE6E1A-27B4-4CE3-9AE3-13C7C12FB9B9}" srcOrd="1" destOrd="4" presId="urn:microsoft.com/office/officeart/2005/8/layout/vList4"/>
    <dgm:cxn modelId="{AF4616F1-DEFE-4757-9BBA-8297790335F8}" type="presOf" srcId="{9BC212BD-0731-4E22-962B-A27325933D17}" destId="{23DE6E1A-27B4-4CE3-9AE3-13C7C12FB9B9}" srcOrd="1" destOrd="0" presId="urn:microsoft.com/office/officeart/2005/8/layout/vList4"/>
    <dgm:cxn modelId="{D7E47DF3-5ED1-48CA-B230-7506D7CBA144}" type="presOf" srcId="{F867A6B5-7603-4510-8891-5F4E2E482FC1}" destId="{23DE6E1A-27B4-4CE3-9AE3-13C7C12FB9B9}" srcOrd="1" destOrd="3" presId="urn:microsoft.com/office/officeart/2005/8/layout/vList4"/>
    <dgm:cxn modelId="{B7C462F4-77A2-400C-AB23-5AB969E9144C}" type="presOf" srcId="{E5B1C33B-1C3C-47C8-B543-EF0FF39E59B8}" destId="{E5D14D0F-6B5B-4AA2-ADEF-6DC5B483E257}" srcOrd="0" destOrd="8" presId="urn:microsoft.com/office/officeart/2005/8/layout/vList4"/>
    <dgm:cxn modelId="{A02412D0-E6C3-4052-97CF-D06D1470E307}" type="presParOf" srcId="{57A70D67-AEB2-4724-9481-70BC2D2CBA75}" destId="{29C43FAA-AE46-4935-A211-47AF955420AD}" srcOrd="0" destOrd="0" presId="urn:microsoft.com/office/officeart/2005/8/layout/vList4"/>
    <dgm:cxn modelId="{76E6FA7A-3859-4013-B269-AF307EC3EEFE}" type="presParOf" srcId="{29C43FAA-AE46-4935-A211-47AF955420AD}" destId="{E5D14D0F-6B5B-4AA2-ADEF-6DC5B483E257}" srcOrd="0" destOrd="0" presId="urn:microsoft.com/office/officeart/2005/8/layout/vList4"/>
    <dgm:cxn modelId="{33A056F3-0FA8-426E-95F7-F38307CA6DBE}" type="presParOf" srcId="{29C43FAA-AE46-4935-A211-47AF955420AD}" destId="{D389056A-B511-4D33-ADB9-84054C00BE9C}" srcOrd="1" destOrd="0" presId="urn:microsoft.com/office/officeart/2005/8/layout/vList4"/>
    <dgm:cxn modelId="{3DB1DD19-FF95-4DCC-BB89-FFBA9CA4A265}" type="presParOf" srcId="{29C43FAA-AE46-4935-A211-47AF955420AD}" destId="{23DE6E1A-27B4-4CE3-9AE3-13C7C12FB9B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Lst>
  <dgm:cxnLst>
    <dgm:cxn modelId="{5845B2A1-3830-41A6-B58E-E59DE24F9FC5}" type="presOf" srcId="{B1CF6ED1-B115-409D-8727-D612C57DF186}" destId="{57A70D67-AEB2-4724-9481-70BC2D2CBA75}"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Lst>
  <dgm:cxnLst>
    <dgm:cxn modelId="{DD6628CB-CE11-4989-B5CC-90C41681C5CB}" type="presOf" srcId="{B1CF6ED1-B115-409D-8727-D612C57DF186}" destId="{57A70D67-AEB2-4724-9481-70BC2D2CBA75}"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6328-2609-426F-8839-8AF18C177017}">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GB" sz="23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a:solidFill>
                <a:schemeClr val="accent2"/>
              </a:solidFill>
            </a:rPr>
            <a:t>Filters containing loose media, housed in a plastic or metal shell</a:t>
          </a:r>
        </a:p>
        <a:p>
          <a:pPr marL="171450" lvl="1" indent="-171450" algn="l" defTabSz="800100">
            <a:lnSpc>
              <a:spcPct val="90000"/>
            </a:lnSpc>
            <a:spcBef>
              <a:spcPct val="0"/>
            </a:spcBef>
            <a:spcAft>
              <a:spcPct val="15000"/>
            </a:spcAft>
            <a:buChar char="•"/>
          </a:pPr>
          <a:endParaRPr lang="en-GB" sz="18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a:solidFill>
                <a:schemeClr val="accent2"/>
              </a:solidFill>
            </a:rPr>
            <a:t>Usually (but not always) for larger PWS</a:t>
          </a:r>
        </a:p>
        <a:p>
          <a:pPr marL="171450" lvl="1" indent="-171450" algn="l" defTabSz="800100">
            <a:lnSpc>
              <a:spcPct val="90000"/>
            </a:lnSpc>
            <a:spcBef>
              <a:spcPct val="0"/>
            </a:spcBef>
            <a:spcAft>
              <a:spcPct val="15000"/>
            </a:spcAft>
            <a:buChar char="•"/>
          </a:pPr>
          <a:endParaRPr lang="en-GB" sz="18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a:solidFill>
                <a:schemeClr val="accent2"/>
              </a:solidFill>
            </a:rPr>
            <a:t>Point of Entry or Common treatment systems </a:t>
          </a:r>
        </a:p>
        <a:p>
          <a:pPr marL="171450" lvl="1" indent="-171450" algn="l" defTabSz="800100">
            <a:lnSpc>
              <a:spcPct val="90000"/>
            </a:lnSpc>
            <a:spcBef>
              <a:spcPct val="0"/>
            </a:spcBef>
            <a:spcAft>
              <a:spcPct val="15000"/>
            </a:spcAft>
            <a:buChar char="•"/>
          </a:pPr>
          <a:endParaRPr lang="en-GB" sz="18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a:solidFill>
                <a:schemeClr val="accent2"/>
              </a:solidFill>
            </a:rPr>
            <a:t>Often contain sand, but may contain other inert or catalytic media</a:t>
          </a:r>
        </a:p>
        <a:p>
          <a:pPr marL="171450" lvl="1" indent="-171450" algn="l" defTabSz="800100">
            <a:lnSpc>
              <a:spcPct val="90000"/>
            </a:lnSpc>
            <a:spcBef>
              <a:spcPct val="0"/>
            </a:spcBef>
            <a:spcAft>
              <a:spcPct val="15000"/>
            </a:spcAft>
            <a:buChar char="•"/>
          </a:pPr>
          <a:endParaRPr lang="en-GB" sz="18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a:solidFill>
                <a:schemeClr val="accent2"/>
              </a:solidFill>
            </a:rPr>
            <a:t>May be used to removal metals (perhaps with oxidation stage) </a:t>
          </a:r>
        </a:p>
        <a:p>
          <a:pPr marL="171450" lvl="1" indent="-171450" algn="l" defTabSz="800100">
            <a:lnSpc>
              <a:spcPct val="90000"/>
            </a:lnSpc>
            <a:spcBef>
              <a:spcPct val="0"/>
            </a:spcBef>
            <a:spcAft>
              <a:spcPct val="15000"/>
            </a:spcAft>
            <a:buChar char="•"/>
          </a:pPr>
          <a:endParaRPr lang="en-GB" sz="1800" kern="1200" dirty="0">
            <a:solidFill>
              <a:schemeClr val="accent2"/>
            </a:solidFill>
          </a:endParaRPr>
        </a:p>
      </dsp:txBody>
      <dsp:txXfrm>
        <a:off x="2153039" y="0"/>
        <a:ext cx="6487920" cy="4248472"/>
      </dsp:txXfrm>
    </dsp:sp>
    <dsp:sp modelId="{BA6AFFE6-1261-4C38-9B8A-7B26C5C68228}">
      <dsp:nvSpPr>
        <dsp:cNvPr id="0" name=""/>
        <dsp:cNvSpPr/>
      </dsp:nvSpPr>
      <dsp:spPr>
        <a:xfrm>
          <a:off x="424847" y="424847"/>
          <a:ext cx="1728192" cy="339877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14D0F-6B5B-4AA2-ADEF-6DC5B483E257}">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GB" sz="24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a:solidFill>
                <a:schemeClr val="accent2"/>
              </a:solidFill>
            </a:rPr>
            <a:t>Sealed Units – operate under pressure</a:t>
          </a: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a:solidFill>
                <a:schemeClr val="accent2"/>
              </a:solidFill>
            </a:rPr>
            <a:t>May be installed in series or parallel</a:t>
          </a: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a:solidFill>
                <a:schemeClr val="accent2"/>
              </a:solidFill>
            </a:rPr>
            <a:t>Usually </a:t>
          </a:r>
          <a:r>
            <a:rPr lang="en-GB" sz="1900" kern="1200" dirty="0" err="1">
              <a:solidFill>
                <a:schemeClr val="accent2"/>
              </a:solidFill>
            </a:rPr>
            <a:t>downflow</a:t>
          </a:r>
          <a:r>
            <a:rPr lang="en-GB" sz="1900" kern="1200" dirty="0">
              <a:solidFill>
                <a:schemeClr val="accent2"/>
              </a:solidFill>
            </a:rPr>
            <a:t>; need backwashing to avoid bed compaction and clogging</a:t>
          </a: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a:solidFill>
                <a:schemeClr val="accent2"/>
              </a:solidFill>
            </a:rPr>
            <a:t>Sometimes have automatic backwash timer fitted on top</a:t>
          </a:r>
        </a:p>
        <a:p>
          <a:pPr marL="342900" lvl="2"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a:solidFill>
                <a:schemeClr val="accent2"/>
              </a:solidFill>
            </a:rPr>
            <a:t>Should be sited where there is room to access for inspection and maintenance</a:t>
          </a:r>
        </a:p>
        <a:p>
          <a:pPr marL="171450" lvl="1" indent="-171450" algn="l" defTabSz="844550">
            <a:lnSpc>
              <a:spcPct val="90000"/>
            </a:lnSpc>
            <a:spcBef>
              <a:spcPct val="0"/>
            </a:spcBef>
            <a:spcAft>
              <a:spcPct val="15000"/>
            </a:spcAft>
            <a:buChar char="•"/>
          </a:pPr>
          <a:endParaRPr lang="en-GB" sz="1900" kern="1200" dirty="0">
            <a:solidFill>
              <a:schemeClr val="accent2"/>
            </a:solidFill>
          </a:endParaRPr>
        </a:p>
      </dsp:txBody>
      <dsp:txXfrm>
        <a:off x="2153039" y="0"/>
        <a:ext cx="6487920" cy="4248472"/>
      </dsp:txXfrm>
    </dsp:sp>
    <dsp:sp modelId="{D389056A-B511-4D33-ADB9-84054C00BE9C}">
      <dsp:nvSpPr>
        <dsp:cNvPr id="0" name=""/>
        <dsp:cNvSpPr/>
      </dsp:nvSpPr>
      <dsp:spPr>
        <a:xfrm>
          <a:off x="424847" y="424847"/>
          <a:ext cx="1728192" cy="33987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1000" r="-8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14D0F-6B5B-4AA2-ADEF-6DC5B483E257}">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solidFill>
                <a:schemeClr val="accent2"/>
              </a:solidFill>
            </a:rPr>
            <a:t>Metals removal</a:t>
          </a:r>
        </a:p>
        <a:p>
          <a:pPr marL="0" lvl="0" indent="0" algn="l" defTabSz="933450">
            <a:lnSpc>
              <a:spcPct val="90000"/>
            </a:lnSpc>
            <a:spcBef>
              <a:spcPct val="0"/>
            </a:spcBef>
            <a:spcAft>
              <a:spcPct val="35000"/>
            </a:spcAft>
            <a:buNone/>
          </a:pPr>
          <a:r>
            <a:rPr lang="en-GB" sz="2100" kern="1200" dirty="0">
              <a:solidFill>
                <a:schemeClr val="accent2"/>
              </a:solidFill>
            </a:rPr>
            <a:t> </a:t>
          </a:r>
        </a:p>
        <a:p>
          <a:pPr marL="171450" lvl="1" indent="-171450" algn="l" defTabSz="711200">
            <a:lnSpc>
              <a:spcPct val="90000"/>
            </a:lnSpc>
            <a:spcBef>
              <a:spcPct val="0"/>
            </a:spcBef>
            <a:spcAft>
              <a:spcPct val="15000"/>
            </a:spcAft>
            <a:buChar char="•"/>
          </a:pPr>
          <a:r>
            <a:rPr lang="en-GB" sz="1600" kern="1200" dirty="0">
              <a:solidFill>
                <a:schemeClr val="accent2"/>
              </a:solidFill>
            </a:rPr>
            <a:t>Iron, Manganese, Chromium (III), Selenium, Arsenic (III)</a:t>
          </a:r>
        </a:p>
        <a:p>
          <a:pPr marL="171450" lvl="1" indent="-171450" algn="l" defTabSz="711200">
            <a:lnSpc>
              <a:spcPct val="90000"/>
            </a:lnSpc>
            <a:spcBef>
              <a:spcPct val="0"/>
            </a:spcBef>
            <a:spcAft>
              <a:spcPct val="15000"/>
            </a:spcAft>
            <a:buChar char="•"/>
          </a:pPr>
          <a:endParaRPr lang="en-GB" sz="1600" kern="1200" dirty="0">
            <a:solidFill>
              <a:schemeClr val="accent2"/>
            </a:solidFill>
          </a:endParaRPr>
        </a:p>
        <a:p>
          <a:pPr marL="171450" lvl="1" indent="-171450" algn="l" defTabSz="711200">
            <a:lnSpc>
              <a:spcPct val="90000"/>
            </a:lnSpc>
            <a:spcBef>
              <a:spcPct val="0"/>
            </a:spcBef>
            <a:spcAft>
              <a:spcPct val="15000"/>
            </a:spcAft>
            <a:buChar char="•"/>
          </a:pPr>
          <a:r>
            <a:rPr lang="en-GB" sz="1600" kern="1200">
              <a:solidFill>
                <a:schemeClr val="accent2"/>
              </a:solidFill>
            </a:rPr>
            <a:t>Usually need to oxidise metal to make it insoluble </a:t>
          </a:r>
          <a:endParaRPr lang="en-GB" sz="1600" kern="1200" dirty="0">
            <a:solidFill>
              <a:schemeClr val="accent2"/>
            </a:solidFill>
          </a:endParaRPr>
        </a:p>
        <a:p>
          <a:pPr marL="171450" lvl="1" indent="-171450" algn="l" defTabSz="711200">
            <a:lnSpc>
              <a:spcPct val="90000"/>
            </a:lnSpc>
            <a:spcBef>
              <a:spcPct val="0"/>
            </a:spcBef>
            <a:spcAft>
              <a:spcPct val="15000"/>
            </a:spcAft>
            <a:buChar char="•"/>
          </a:pPr>
          <a:endParaRPr lang="en-GB" sz="1600" kern="1200" dirty="0">
            <a:solidFill>
              <a:schemeClr val="accent2"/>
            </a:solidFill>
          </a:endParaRPr>
        </a:p>
        <a:p>
          <a:pPr marL="171450" lvl="1" indent="-171450" algn="l" defTabSz="711200">
            <a:lnSpc>
              <a:spcPct val="90000"/>
            </a:lnSpc>
            <a:spcBef>
              <a:spcPct val="0"/>
            </a:spcBef>
            <a:spcAft>
              <a:spcPct val="15000"/>
            </a:spcAft>
            <a:buChar char="•"/>
          </a:pPr>
          <a:r>
            <a:rPr lang="en-GB" sz="1600" kern="1200" dirty="0">
              <a:solidFill>
                <a:schemeClr val="accent2"/>
              </a:solidFill>
            </a:rPr>
            <a:t>Aeration is easiest – air sparge pipe; cascade</a:t>
          </a:r>
        </a:p>
        <a:p>
          <a:pPr marL="171450" lvl="1" indent="-171450" algn="l" defTabSz="711200">
            <a:lnSpc>
              <a:spcPct val="90000"/>
            </a:lnSpc>
            <a:spcBef>
              <a:spcPct val="0"/>
            </a:spcBef>
            <a:spcAft>
              <a:spcPct val="15000"/>
            </a:spcAft>
            <a:buChar char="•"/>
          </a:pPr>
          <a:endParaRPr lang="en-GB" sz="1600" kern="1200" dirty="0">
            <a:solidFill>
              <a:schemeClr val="accent2"/>
            </a:solidFill>
          </a:endParaRPr>
        </a:p>
        <a:p>
          <a:pPr marL="171450" lvl="1" indent="-171450" algn="l" defTabSz="711200">
            <a:lnSpc>
              <a:spcPct val="90000"/>
            </a:lnSpc>
            <a:spcBef>
              <a:spcPct val="0"/>
            </a:spcBef>
            <a:spcAft>
              <a:spcPct val="15000"/>
            </a:spcAft>
            <a:buChar char="•"/>
          </a:pPr>
          <a:r>
            <a:rPr lang="en-GB" sz="1600" kern="1200">
              <a:solidFill>
                <a:schemeClr val="accent2"/>
              </a:solidFill>
            </a:rPr>
            <a:t>Some metals (Mn) may require chemical oxidation (Cl) or raising pH</a:t>
          </a:r>
          <a:endParaRPr lang="en-GB" sz="1600" kern="1200" dirty="0">
            <a:solidFill>
              <a:schemeClr val="accent2"/>
            </a:solidFill>
          </a:endParaRPr>
        </a:p>
        <a:p>
          <a:pPr marL="171450" lvl="1" indent="-171450" algn="l" defTabSz="711200">
            <a:lnSpc>
              <a:spcPct val="90000"/>
            </a:lnSpc>
            <a:spcBef>
              <a:spcPct val="0"/>
            </a:spcBef>
            <a:spcAft>
              <a:spcPct val="15000"/>
            </a:spcAft>
            <a:buChar char="•"/>
          </a:pPr>
          <a:endParaRPr lang="en-GB" sz="1600" kern="1200" dirty="0">
            <a:solidFill>
              <a:schemeClr val="accent2"/>
            </a:solidFill>
          </a:endParaRPr>
        </a:p>
        <a:p>
          <a:pPr marL="171450" lvl="1" indent="-171450" algn="l" defTabSz="711200">
            <a:lnSpc>
              <a:spcPct val="90000"/>
            </a:lnSpc>
            <a:spcBef>
              <a:spcPct val="0"/>
            </a:spcBef>
            <a:spcAft>
              <a:spcPct val="15000"/>
            </a:spcAft>
            <a:buChar char="•"/>
          </a:pPr>
          <a:r>
            <a:rPr lang="en-GB" sz="1600" kern="1200">
              <a:solidFill>
                <a:schemeClr val="accent2"/>
              </a:solidFill>
            </a:rPr>
            <a:t>Thought on design needed (want metal to precipitate on filter!)</a:t>
          </a:r>
          <a:endParaRPr lang="en-GB" sz="1600" kern="1200" dirty="0">
            <a:solidFill>
              <a:schemeClr val="accent2"/>
            </a:solidFill>
          </a:endParaRPr>
        </a:p>
        <a:p>
          <a:pPr marL="342900" lvl="2" indent="-171450" algn="l" defTabSz="711200">
            <a:lnSpc>
              <a:spcPct val="90000"/>
            </a:lnSpc>
            <a:spcBef>
              <a:spcPct val="0"/>
            </a:spcBef>
            <a:spcAft>
              <a:spcPct val="15000"/>
            </a:spcAft>
            <a:buChar char="•"/>
          </a:pPr>
          <a:endParaRPr lang="en-GB" sz="1600" kern="1200" dirty="0">
            <a:solidFill>
              <a:schemeClr val="accent2"/>
            </a:solidFill>
          </a:endParaRPr>
        </a:p>
        <a:p>
          <a:pPr marL="171450" lvl="1" indent="-171450" algn="l" defTabSz="711200">
            <a:lnSpc>
              <a:spcPct val="90000"/>
            </a:lnSpc>
            <a:spcBef>
              <a:spcPct val="0"/>
            </a:spcBef>
            <a:spcAft>
              <a:spcPct val="15000"/>
            </a:spcAft>
            <a:buChar char="•"/>
          </a:pPr>
          <a:r>
            <a:rPr lang="en-GB" sz="1600" kern="1200" dirty="0">
              <a:solidFill>
                <a:schemeClr val="accent2"/>
              </a:solidFill>
            </a:rPr>
            <a:t>May be desirable to have detention (settlement tank) upstream to allow precipitation</a:t>
          </a:r>
        </a:p>
        <a:p>
          <a:pPr marL="171450" lvl="1" indent="-171450" algn="l" defTabSz="711200">
            <a:lnSpc>
              <a:spcPct val="90000"/>
            </a:lnSpc>
            <a:spcBef>
              <a:spcPct val="0"/>
            </a:spcBef>
            <a:spcAft>
              <a:spcPct val="15000"/>
            </a:spcAft>
            <a:buChar char="•"/>
          </a:pPr>
          <a:endParaRPr lang="en-GB" sz="1600" kern="1200" dirty="0">
            <a:solidFill>
              <a:schemeClr val="accent2"/>
            </a:solidFill>
          </a:endParaRPr>
        </a:p>
      </dsp:txBody>
      <dsp:txXfrm>
        <a:off x="2153039" y="0"/>
        <a:ext cx="6487920" cy="4248472"/>
      </dsp:txXfrm>
    </dsp:sp>
    <dsp:sp modelId="{D389056A-B511-4D33-ADB9-84054C00BE9C}">
      <dsp:nvSpPr>
        <dsp:cNvPr id="0" name=""/>
        <dsp:cNvSpPr/>
      </dsp:nvSpPr>
      <dsp:spPr>
        <a:xfrm>
          <a:off x="432053" y="648078"/>
          <a:ext cx="1728192" cy="339877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14D0F-6B5B-4AA2-ADEF-6DC5B483E257}">
      <dsp:nvSpPr>
        <dsp:cNvPr id="0" name=""/>
        <dsp:cNvSpPr/>
      </dsp:nvSpPr>
      <dsp:spPr>
        <a:xfrm>
          <a:off x="0" y="0"/>
          <a:ext cx="8640960" cy="202258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solidFill>
                <a:schemeClr val="accent2"/>
              </a:solidFill>
            </a:rPr>
            <a:t>Backwashing</a:t>
          </a:r>
        </a:p>
        <a:p>
          <a:pPr marL="0" lvl="0" indent="0" algn="l" defTabSz="666750">
            <a:lnSpc>
              <a:spcPct val="90000"/>
            </a:lnSpc>
            <a:spcBef>
              <a:spcPct val="0"/>
            </a:spcBef>
            <a:spcAft>
              <a:spcPct val="35000"/>
            </a:spcAft>
            <a:buNone/>
          </a:pPr>
          <a:r>
            <a:rPr lang="en-GB" sz="1500" kern="1200" dirty="0">
              <a:solidFill>
                <a:schemeClr val="accent2"/>
              </a:solidFill>
            </a:rPr>
            <a:t> </a:t>
          </a:r>
        </a:p>
        <a:p>
          <a:pPr marL="114300" lvl="1" indent="-114300" algn="l" defTabSz="533400">
            <a:lnSpc>
              <a:spcPct val="90000"/>
            </a:lnSpc>
            <a:spcBef>
              <a:spcPct val="0"/>
            </a:spcBef>
            <a:spcAft>
              <a:spcPct val="15000"/>
            </a:spcAft>
            <a:buChar char="•"/>
          </a:pPr>
          <a:r>
            <a:rPr lang="en-GB" sz="1200" kern="1200" dirty="0">
              <a:solidFill>
                <a:schemeClr val="accent2"/>
              </a:solidFill>
            </a:rPr>
            <a:t>Needed to expand bed and wash off deposits</a:t>
          </a:r>
        </a:p>
        <a:p>
          <a:pPr marL="114300" lvl="1" indent="-114300" algn="l" defTabSz="533400">
            <a:lnSpc>
              <a:spcPct val="90000"/>
            </a:lnSpc>
            <a:spcBef>
              <a:spcPct val="0"/>
            </a:spcBef>
            <a:spcAft>
              <a:spcPct val="15000"/>
            </a:spcAft>
            <a:buChar char="•"/>
          </a:pPr>
          <a:endParaRPr lang="en-GB" sz="1200" kern="1200" dirty="0">
            <a:solidFill>
              <a:schemeClr val="accent2"/>
            </a:solidFill>
          </a:endParaRPr>
        </a:p>
        <a:p>
          <a:pPr marL="114300" lvl="1" indent="-114300" algn="l" defTabSz="533400">
            <a:lnSpc>
              <a:spcPct val="90000"/>
            </a:lnSpc>
            <a:spcBef>
              <a:spcPct val="0"/>
            </a:spcBef>
            <a:spcAft>
              <a:spcPct val="15000"/>
            </a:spcAft>
            <a:buChar char="•"/>
          </a:pPr>
          <a:r>
            <a:rPr lang="en-GB" sz="1200" kern="1200">
              <a:solidFill>
                <a:schemeClr val="accent2"/>
              </a:solidFill>
            </a:rPr>
            <a:t>Can use mixture of air and / or water</a:t>
          </a:r>
          <a:endParaRPr lang="en-GB" sz="1200" kern="1200" dirty="0">
            <a:solidFill>
              <a:schemeClr val="accent2"/>
            </a:solidFill>
          </a:endParaRPr>
        </a:p>
        <a:p>
          <a:pPr marL="114300" lvl="1" indent="-114300" algn="l" defTabSz="533400">
            <a:lnSpc>
              <a:spcPct val="90000"/>
            </a:lnSpc>
            <a:spcBef>
              <a:spcPct val="0"/>
            </a:spcBef>
            <a:spcAft>
              <a:spcPct val="15000"/>
            </a:spcAft>
            <a:buChar char="•"/>
          </a:pPr>
          <a:endParaRPr lang="en-GB" sz="1200" kern="1200" dirty="0">
            <a:solidFill>
              <a:schemeClr val="accent2"/>
            </a:solidFill>
          </a:endParaRPr>
        </a:p>
        <a:p>
          <a:pPr marL="114300" lvl="1" indent="-114300" algn="l" defTabSz="533400">
            <a:lnSpc>
              <a:spcPct val="90000"/>
            </a:lnSpc>
            <a:spcBef>
              <a:spcPct val="0"/>
            </a:spcBef>
            <a:spcAft>
              <a:spcPct val="15000"/>
            </a:spcAft>
            <a:buChar char="•"/>
          </a:pPr>
          <a:r>
            <a:rPr lang="en-GB" sz="1200" kern="1200">
              <a:solidFill>
                <a:schemeClr val="accent2"/>
              </a:solidFill>
            </a:rPr>
            <a:t>Flow and frequency needs to be set to according to usage (watch until B/W water runs clear)</a:t>
          </a:r>
          <a:endParaRPr lang="en-GB" sz="1200" kern="1200" dirty="0">
            <a:solidFill>
              <a:schemeClr val="accent2"/>
            </a:solidFill>
          </a:endParaRPr>
        </a:p>
        <a:p>
          <a:pPr marL="114300" lvl="1" indent="-114300" algn="l" defTabSz="533400">
            <a:lnSpc>
              <a:spcPct val="90000"/>
            </a:lnSpc>
            <a:spcBef>
              <a:spcPct val="0"/>
            </a:spcBef>
            <a:spcAft>
              <a:spcPct val="15000"/>
            </a:spcAft>
            <a:buChar char="•"/>
          </a:pPr>
          <a:endParaRPr lang="en-GB" sz="1200" kern="1200" dirty="0">
            <a:solidFill>
              <a:schemeClr val="accent2"/>
            </a:solidFill>
          </a:endParaRPr>
        </a:p>
        <a:p>
          <a:pPr marL="114300" lvl="1" indent="-114300" algn="l" defTabSz="533400">
            <a:lnSpc>
              <a:spcPct val="90000"/>
            </a:lnSpc>
            <a:spcBef>
              <a:spcPct val="0"/>
            </a:spcBef>
            <a:spcAft>
              <a:spcPct val="15000"/>
            </a:spcAft>
            <a:buChar char="•"/>
          </a:pPr>
          <a:r>
            <a:rPr lang="en-GB" sz="1200" kern="1200" dirty="0">
              <a:solidFill>
                <a:schemeClr val="accent2"/>
              </a:solidFill>
            </a:rPr>
            <a:t>Ideally use automatic timed system</a:t>
          </a:r>
        </a:p>
      </dsp:txBody>
      <dsp:txXfrm>
        <a:off x="1930450" y="0"/>
        <a:ext cx="6710509" cy="2022587"/>
      </dsp:txXfrm>
    </dsp:sp>
    <dsp:sp modelId="{D389056A-B511-4D33-ADB9-84054C00BE9C}">
      <dsp:nvSpPr>
        <dsp:cNvPr id="0" name=""/>
        <dsp:cNvSpPr/>
      </dsp:nvSpPr>
      <dsp:spPr>
        <a:xfrm>
          <a:off x="209465" y="308533"/>
          <a:ext cx="1728192" cy="161807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BF0743-C021-46F8-816A-022CAFA5DF62}">
      <dsp:nvSpPr>
        <dsp:cNvPr id="0" name=""/>
        <dsp:cNvSpPr/>
      </dsp:nvSpPr>
      <dsp:spPr>
        <a:xfrm>
          <a:off x="0" y="2225884"/>
          <a:ext cx="8640960" cy="2022587"/>
        </a:xfrm>
        <a:prstGeom prst="roundRect">
          <a:avLst>
            <a:gd name="adj" fmla="val 10000"/>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Backwashing problems</a:t>
          </a:r>
          <a:endParaRPr lang="en-GB" sz="1500" kern="1200" dirty="0"/>
        </a:p>
        <a:p>
          <a:pPr marL="114300" lvl="1" indent="-114300" algn="l" defTabSz="533400">
            <a:lnSpc>
              <a:spcPct val="90000"/>
            </a:lnSpc>
            <a:spcBef>
              <a:spcPct val="0"/>
            </a:spcBef>
            <a:spcAft>
              <a:spcPct val="15000"/>
            </a:spcAft>
            <a:buChar char="•"/>
          </a:pPr>
          <a:r>
            <a:rPr lang="en-GB" sz="1200" kern="1200"/>
            <a:t>Lack of sufficient clean water</a:t>
          </a:r>
          <a:endParaRPr lang="en-GB" sz="1200" kern="1200" dirty="0"/>
        </a:p>
        <a:p>
          <a:pPr marL="114300" lvl="1" indent="-114300" algn="l" defTabSz="533400">
            <a:lnSpc>
              <a:spcPct val="90000"/>
            </a:lnSpc>
            <a:spcBef>
              <a:spcPct val="0"/>
            </a:spcBef>
            <a:spcAft>
              <a:spcPct val="15000"/>
            </a:spcAft>
            <a:buChar char="•"/>
          </a:pPr>
          <a:endParaRPr lang="en-GB" sz="1200" kern="1200" dirty="0">
            <a:solidFill>
              <a:schemeClr val="accent5">
                <a:lumMod val="90000"/>
              </a:schemeClr>
            </a:solidFill>
          </a:endParaRPr>
        </a:p>
        <a:p>
          <a:pPr marL="114300" lvl="1" indent="-114300" algn="l" defTabSz="533400">
            <a:lnSpc>
              <a:spcPct val="90000"/>
            </a:lnSpc>
            <a:spcBef>
              <a:spcPct val="0"/>
            </a:spcBef>
            <a:spcAft>
              <a:spcPct val="15000"/>
            </a:spcAft>
            <a:buChar char="•"/>
          </a:pPr>
          <a:r>
            <a:rPr lang="en-GB" sz="1200" kern="1200"/>
            <a:t>Starving system of water during B/W</a:t>
          </a:r>
          <a:endParaRPr lang="en-GB" sz="1200" kern="1200" dirty="0"/>
        </a:p>
        <a:p>
          <a:pPr marL="114300" lvl="1" indent="-114300" algn="l" defTabSz="533400">
            <a:lnSpc>
              <a:spcPct val="90000"/>
            </a:lnSpc>
            <a:spcBef>
              <a:spcPct val="0"/>
            </a:spcBef>
            <a:spcAft>
              <a:spcPct val="15000"/>
            </a:spcAft>
            <a:buChar char="•"/>
          </a:pPr>
          <a:endParaRPr lang="en-GB" sz="1200" kern="1200" dirty="0">
            <a:solidFill>
              <a:schemeClr val="accent5">
                <a:lumMod val="90000"/>
              </a:schemeClr>
            </a:solidFill>
          </a:endParaRPr>
        </a:p>
        <a:p>
          <a:pPr marL="114300" lvl="1" indent="-114300" algn="l" defTabSz="533400">
            <a:lnSpc>
              <a:spcPct val="90000"/>
            </a:lnSpc>
            <a:spcBef>
              <a:spcPct val="0"/>
            </a:spcBef>
            <a:spcAft>
              <a:spcPct val="15000"/>
            </a:spcAft>
            <a:buChar char="•"/>
          </a:pPr>
          <a:r>
            <a:rPr lang="en-GB" sz="1200" kern="1200"/>
            <a:t>Disposal of B/W water</a:t>
          </a:r>
          <a:endParaRPr lang="en-GB" sz="1200" kern="1200" dirty="0"/>
        </a:p>
        <a:p>
          <a:pPr marL="114300" lvl="1" indent="-114300" algn="l" defTabSz="533400">
            <a:lnSpc>
              <a:spcPct val="90000"/>
            </a:lnSpc>
            <a:spcBef>
              <a:spcPct val="0"/>
            </a:spcBef>
            <a:spcAft>
              <a:spcPct val="15000"/>
            </a:spcAft>
            <a:buChar char="•"/>
          </a:pPr>
          <a:endParaRPr lang="en-GB" sz="1200" kern="1200" dirty="0">
            <a:solidFill>
              <a:schemeClr val="accent5">
                <a:lumMod val="90000"/>
              </a:schemeClr>
            </a:solidFill>
          </a:endParaRPr>
        </a:p>
        <a:p>
          <a:pPr marL="114300" lvl="1" indent="-114300" algn="l" defTabSz="533400">
            <a:lnSpc>
              <a:spcPct val="90000"/>
            </a:lnSpc>
            <a:spcBef>
              <a:spcPct val="0"/>
            </a:spcBef>
            <a:spcAft>
              <a:spcPct val="15000"/>
            </a:spcAft>
            <a:buChar char="•"/>
          </a:pPr>
          <a:r>
            <a:rPr lang="en-GB" sz="1200" kern="1200"/>
            <a:t>Insufficient flow / time / frequency</a:t>
          </a:r>
          <a:endParaRPr lang="en-GB" sz="1200" kern="1200" dirty="0"/>
        </a:p>
      </dsp:txBody>
      <dsp:txXfrm>
        <a:off x="1930450" y="2225884"/>
        <a:ext cx="6710509" cy="2022587"/>
      </dsp:txXfrm>
    </dsp:sp>
    <dsp:sp modelId="{E7247804-5156-4624-8F08-48092F7A8FBE}">
      <dsp:nvSpPr>
        <dsp:cNvPr id="0" name=""/>
        <dsp:cNvSpPr/>
      </dsp:nvSpPr>
      <dsp:spPr>
        <a:xfrm>
          <a:off x="202258" y="2427105"/>
          <a:ext cx="1728192" cy="161807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14D0F-6B5B-4AA2-ADEF-6DC5B483E257}">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solidFill>
                <a:srgbClr val="00B0F0"/>
              </a:solidFill>
            </a:rPr>
            <a:t> </a:t>
          </a:r>
        </a:p>
        <a:p>
          <a:pPr marL="171450" lvl="1" indent="-171450" algn="l" defTabSz="755650">
            <a:lnSpc>
              <a:spcPct val="90000"/>
            </a:lnSpc>
            <a:spcBef>
              <a:spcPct val="0"/>
            </a:spcBef>
            <a:spcAft>
              <a:spcPct val="15000"/>
            </a:spcAft>
            <a:buChar char="•"/>
          </a:pPr>
          <a:r>
            <a:rPr lang="en-GB" sz="1700" kern="1200" dirty="0">
              <a:solidFill>
                <a:schemeClr val="accent2"/>
              </a:solidFill>
            </a:rPr>
            <a:t>Are we clear what filter is there to do (solids, metals, chemicals)?</a:t>
          </a:r>
        </a:p>
        <a:p>
          <a:pPr marL="171450" lvl="1" indent="-171450" algn="l" defTabSz="755650">
            <a:lnSpc>
              <a:spcPct val="90000"/>
            </a:lnSpc>
            <a:spcBef>
              <a:spcPct val="0"/>
            </a:spcBef>
            <a:spcAft>
              <a:spcPct val="15000"/>
            </a:spcAft>
            <a:buChar char="•"/>
          </a:pPr>
          <a:endParaRPr lang="en-GB" sz="1700" kern="1200" dirty="0">
            <a:solidFill>
              <a:schemeClr val="accent2"/>
            </a:solidFill>
          </a:endParaRPr>
        </a:p>
        <a:p>
          <a:pPr marL="171450" lvl="1" indent="-171450" algn="l" defTabSz="755650">
            <a:lnSpc>
              <a:spcPct val="90000"/>
            </a:lnSpc>
            <a:spcBef>
              <a:spcPct val="0"/>
            </a:spcBef>
            <a:spcAft>
              <a:spcPct val="15000"/>
            </a:spcAft>
            <a:buChar char="•"/>
          </a:pPr>
          <a:r>
            <a:rPr lang="en-GB" sz="1700" kern="1200" dirty="0">
              <a:solidFill>
                <a:schemeClr val="accent2"/>
              </a:solidFill>
            </a:rPr>
            <a:t>Is it sufficiently sized?</a:t>
          </a:r>
        </a:p>
        <a:p>
          <a:pPr marL="171450" lvl="1" indent="-171450" algn="l" defTabSz="755650">
            <a:lnSpc>
              <a:spcPct val="90000"/>
            </a:lnSpc>
            <a:spcBef>
              <a:spcPct val="0"/>
            </a:spcBef>
            <a:spcAft>
              <a:spcPct val="15000"/>
            </a:spcAft>
            <a:buChar char="•"/>
          </a:pPr>
          <a:endParaRPr lang="en-GB" sz="1700" kern="1200" dirty="0">
            <a:solidFill>
              <a:schemeClr val="accent2"/>
            </a:solidFill>
          </a:endParaRPr>
        </a:p>
        <a:p>
          <a:pPr marL="171450" lvl="1" indent="-171450" algn="l" defTabSz="755650">
            <a:lnSpc>
              <a:spcPct val="90000"/>
            </a:lnSpc>
            <a:spcBef>
              <a:spcPct val="0"/>
            </a:spcBef>
            <a:spcAft>
              <a:spcPct val="15000"/>
            </a:spcAft>
            <a:buChar char="•"/>
          </a:pPr>
          <a:r>
            <a:rPr lang="en-GB" sz="1700" kern="1200" dirty="0">
              <a:solidFill>
                <a:schemeClr val="accent2"/>
              </a:solidFill>
            </a:rPr>
            <a:t>Is there any media inside it?!</a:t>
          </a:r>
        </a:p>
        <a:p>
          <a:pPr marL="171450" lvl="1" indent="-171450" algn="l" defTabSz="755650">
            <a:lnSpc>
              <a:spcPct val="90000"/>
            </a:lnSpc>
            <a:spcBef>
              <a:spcPct val="0"/>
            </a:spcBef>
            <a:spcAft>
              <a:spcPct val="15000"/>
            </a:spcAft>
            <a:buChar char="•"/>
          </a:pPr>
          <a:endParaRPr lang="en-GB" sz="1700" kern="1200" dirty="0">
            <a:solidFill>
              <a:schemeClr val="accent2"/>
            </a:solidFill>
          </a:endParaRPr>
        </a:p>
        <a:p>
          <a:pPr marL="171450" lvl="1" indent="-171450" algn="l" defTabSz="755650">
            <a:lnSpc>
              <a:spcPct val="90000"/>
            </a:lnSpc>
            <a:spcBef>
              <a:spcPct val="0"/>
            </a:spcBef>
            <a:spcAft>
              <a:spcPct val="15000"/>
            </a:spcAft>
            <a:buChar char="•"/>
          </a:pPr>
          <a:r>
            <a:rPr lang="en-GB" sz="1700" kern="1200" dirty="0">
              <a:solidFill>
                <a:schemeClr val="accent2"/>
              </a:solidFill>
            </a:rPr>
            <a:t>Is any pre-oxidation sufficient?</a:t>
          </a:r>
        </a:p>
        <a:p>
          <a:pPr marL="171450" lvl="1" indent="-171450" algn="l" defTabSz="755650">
            <a:lnSpc>
              <a:spcPct val="90000"/>
            </a:lnSpc>
            <a:spcBef>
              <a:spcPct val="0"/>
            </a:spcBef>
            <a:spcAft>
              <a:spcPct val="15000"/>
            </a:spcAft>
            <a:buChar char="•"/>
          </a:pPr>
          <a:endParaRPr lang="en-GB" sz="1700" kern="1200" dirty="0">
            <a:solidFill>
              <a:schemeClr val="accent2"/>
            </a:solidFill>
          </a:endParaRPr>
        </a:p>
        <a:p>
          <a:pPr marL="171450" lvl="1" indent="-171450" algn="l" defTabSz="755650">
            <a:lnSpc>
              <a:spcPct val="90000"/>
            </a:lnSpc>
            <a:spcBef>
              <a:spcPct val="0"/>
            </a:spcBef>
            <a:spcAft>
              <a:spcPct val="15000"/>
            </a:spcAft>
            <a:buChar char="•"/>
          </a:pPr>
          <a:r>
            <a:rPr lang="en-GB" sz="1700" kern="1200" dirty="0">
              <a:solidFill>
                <a:schemeClr val="accent2"/>
              </a:solidFill>
            </a:rPr>
            <a:t>What is the backwash regime? Is it enough? Is it monitored?</a:t>
          </a:r>
        </a:p>
        <a:p>
          <a:pPr marL="342900" lvl="2" indent="-171450" algn="l" defTabSz="755650">
            <a:lnSpc>
              <a:spcPct val="90000"/>
            </a:lnSpc>
            <a:spcBef>
              <a:spcPct val="0"/>
            </a:spcBef>
            <a:spcAft>
              <a:spcPct val="15000"/>
            </a:spcAft>
            <a:buChar char="•"/>
          </a:pPr>
          <a:endParaRPr lang="en-GB" sz="1700" kern="1200" dirty="0">
            <a:solidFill>
              <a:schemeClr val="accent2"/>
            </a:solidFill>
          </a:endParaRPr>
        </a:p>
        <a:p>
          <a:pPr marL="171450" lvl="1" indent="-171450" algn="l" defTabSz="755650">
            <a:lnSpc>
              <a:spcPct val="90000"/>
            </a:lnSpc>
            <a:spcBef>
              <a:spcPct val="0"/>
            </a:spcBef>
            <a:spcAft>
              <a:spcPct val="15000"/>
            </a:spcAft>
            <a:buChar char="•"/>
          </a:pPr>
          <a:r>
            <a:rPr lang="en-GB" sz="1700" kern="1200" dirty="0">
              <a:solidFill>
                <a:schemeClr val="accent2"/>
              </a:solidFill>
            </a:rPr>
            <a:t>Maintenance (media, moving parts)</a:t>
          </a:r>
        </a:p>
        <a:p>
          <a:pPr marL="171450" lvl="1" indent="-171450" algn="l" defTabSz="755650">
            <a:lnSpc>
              <a:spcPct val="90000"/>
            </a:lnSpc>
            <a:spcBef>
              <a:spcPct val="0"/>
            </a:spcBef>
            <a:spcAft>
              <a:spcPct val="15000"/>
            </a:spcAft>
            <a:buChar char="•"/>
          </a:pPr>
          <a:endParaRPr lang="en-GB" sz="1700" kern="1200" dirty="0">
            <a:solidFill>
              <a:schemeClr val="accent2"/>
            </a:solidFill>
          </a:endParaRPr>
        </a:p>
      </dsp:txBody>
      <dsp:txXfrm>
        <a:off x="2153039" y="0"/>
        <a:ext cx="6487920" cy="4248472"/>
      </dsp:txXfrm>
    </dsp:sp>
    <dsp:sp modelId="{D389056A-B511-4D33-ADB9-84054C00BE9C}">
      <dsp:nvSpPr>
        <dsp:cNvPr id="0" name=""/>
        <dsp:cNvSpPr/>
      </dsp:nvSpPr>
      <dsp:spPr>
        <a:xfrm>
          <a:off x="432053" y="648078"/>
          <a:ext cx="1728192" cy="339877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72B63-09F2-41DD-9E22-38F8FEEA4B85}" type="datetimeFigureOut">
              <a:rPr lang="en-GB" smtClean="0"/>
              <a:t>07/11/2023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1A0F6-3114-4A02-997D-2D8C108A5EC8}" type="slidenum">
              <a:rPr lang="en-GB" smtClean="0"/>
              <a:t>‹#›</a:t>
            </a:fld>
            <a:endParaRPr lang="en-GB"/>
          </a:p>
        </p:txBody>
      </p:sp>
    </p:spTree>
    <p:extLst>
      <p:ext uri="{BB962C8B-B14F-4D97-AF65-F5344CB8AC3E}">
        <p14:creationId xmlns:p14="http://schemas.microsoft.com/office/powerpoint/2010/main" val="52760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1A0F6-3114-4A02-997D-2D8C108A5EC8}" type="slidenum">
              <a:rPr lang="en-GB" smtClean="0"/>
              <a:t>1</a:t>
            </a:fld>
            <a:endParaRPr lang="en-GB"/>
          </a:p>
        </p:txBody>
      </p:sp>
    </p:spTree>
    <p:extLst>
      <p:ext uri="{BB962C8B-B14F-4D97-AF65-F5344CB8AC3E}">
        <p14:creationId xmlns:p14="http://schemas.microsoft.com/office/powerpoint/2010/main" val="797902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52513"/>
            <a:ext cx="7772400" cy="1470025"/>
          </a:xfrm>
        </p:spPr>
        <p:txBody>
          <a:bodyPr/>
          <a:lstStyle>
            <a:lvl1pPr>
              <a:defRPr/>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1371600" y="2708275"/>
            <a:ext cx="6400800" cy="1752600"/>
          </a:xfrm>
        </p:spPr>
        <p:txBody>
          <a:bodyPr/>
          <a:lstStyle>
            <a:lvl1pPr marL="0" indent="0" algn="ctr">
              <a:buFontTx/>
              <a:buNone/>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p:txBody>
          <a:bodyPr/>
          <a:lstStyle>
            <a:lvl1pPr>
              <a:defRPr/>
            </a:lvl1pPr>
          </a:lstStyle>
          <a:p>
            <a:endParaRPr lang="en-GB">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en-GB">
              <a:solidFill>
                <a:srgbClr val="000000"/>
              </a:solidFill>
            </a:endParaRPr>
          </a:p>
        </p:txBody>
      </p:sp>
      <p:pic>
        <p:nvPicPr>
          <p:cNvPr id="3080" name="Picture 8" descr="DWQR Colour Strapline Stack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009" t="25377" r="11865" b="11136"/>
          <a:stretch>
            <a:fillRect/>
          </a:stretch>
        </p:blipFill>
        <p:spPr bwMode="auto">
          <a:xfrm>
            <a:off x="3384550" y="4437063"/>
            <a:ext cx="2374900" cy="1655762"/>
          </a:xfrm>
          <a:prstGeom prst="rect">
            <a:avLst/>
          </a:prstGeom>
          <a:noFill/>
          <a:ln>
            <a:noFill/>
          </a:ln>
          <a:extLst>
            <a:ext uri="{909E8E84-426E-40DD-AFC4-6F175D3DCCD1}">
              <a14:hiddenFill xmlns:a14="http://schemas.microsoft.com/office/drawing/2010/main">
                <a:solidFill>
                  <a:srgbClr val="DEF1F2"/>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85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47115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45867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DWQR Colour Strapline Stacked"/>
          <p:cNvPicPr>
            <a:picLocks noChangeAspect="1" noChangeArrowheads="1"/>
          </p:cNvPicPr>
          <p:nvPr/>
        </p:nvPicPr>
        <p:blipFill>
          <a:blip r:embed="rId2" cstate="print">
            <a:extLst>
              <a:ext uri="{28A0092B-C50C-407E-A947-70E740481C1C}">
                <a14:useLocalDpi xmlns:a14="http://schemas.microsoft.com/office/drawing/2010/main" val="0"/>
              </a:ext>
            </a:extLst>
          </a:blip>
          <a:srcRect l="14009" t="25377" r="11865" b="11136"/>
          <a:stretch>
            <a:fillRect/>
          </a:stretch>
        </p:blipFill>
        <p:spPr bwMode="auto">
          <a:xfrm>
            <a:off x="3384550" y="4437063"/>
            <a:ext cx="2374900" cy="1655762"/>
          </a:xfrm>
          <a:prstGeom prst="rect">
            <a:avLst/>
          </a:prstGeom>
          <a:noFill/>
          <a:ln>
            <a:noFill/>
          </a:ln>
          <a:extLst>
            <a:ext uri="{909E8E84-426E-40DD-AFC4-6F175D3DCCD1}">
              <a14:hiddenFill xmlns:a14="http://schemas.microsoft.com/office/drawing/2010/main">
                <a:solidFill>
                  <a:srgbClr val="DEF1F2"/>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052513"/>
            <a:ext cx="7772400" cy="1470025"/>
          </a:xfrm>
        </p:spPr>
        <p:txBody>
          <a:bodyPr/>
          <a:lstStyle>
            <a:lvl1pPr>
              <a:defRPr/>
            </a:lvl1pPr>
          </a:lstStyle>
          <a:p>
            <a:pPr lvl="0"/>
            <a:r>
              <a:rPr lang="en-GB" noProof="0"/>
              <a:t>Click to edit Master title style</a:t>
            </a:r>
          </a:p>
        </p:txBody>
      </p:sp>
      <p:sp>
        <p:nvSpPr>
          <p:cNvPr id="3075" name="Rectangle 3"/>
          <p:cNvSpPr>
            <a:spLocks noGrp="1" noChangeArrowheads="1"/>
          </p:cNvSpPr>
          <p:nvPr>
            <p:ph type="subTitle" idx="1"/>
          </p:nvPr>
        </p:nvSpPr>
        <p:spPr>
          <a:xfrm>
            <a:off x="1371600" y="2708275"/>
            <a:ext cx="6400800" cy="1752600"/>
          </a:xfrm>
        </p:spPr>
        <p:txBody>
          <a:bodyPr/>
          <a:lstStyle>
            <a:lvl1pPr marL="0" indent="0" algn="ctr">
              <a:buFontTx/>
              <a:buNone/>
              <a:defRPr/>
            </a:lvl1pPr>
          </a:lstStyle>
          <a:p>
            <a:pPr lvl="0"/>
            <a:r>
              <a:rPr lang="en-GB"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76179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8355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011393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382043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1305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24099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35564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893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2971845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37625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39982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5260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23801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3952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105337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26476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233808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7486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77683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59261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8722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EF1F2"/>
            </a:gs>
            <a:gs pos="50000">
              <a:schemeClr val="bg1"/>
            </a:gs>
            <a:gs pos="100000">
              <a:srgbClr val="DEF1F2"/>
            </a:gs>
          </a:gsLst>
          <a:lin ang="5400000" scaled="1"/>
        </a:gradFill>
        <a:effectLst/>
      </p:bgPr>
    </p:bg>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rotWithShape="1">
          <a:blip r:embed="rId13">
            <a:lum bright="70000" contrast="-70000"/>
            <a:extLst>
              <a:ext uri="{28A0092B-C50C-407E-A947-70E740481C1C}">
                <a14:useLocalDpi xmlns:a14="http://schemas.microsoft.com/office/drawing/2010/main" val="0"/>
              </a:ext>
            </a:extLst>
          </a:blip>
          <a:srcRect t="16706" b="20960"/>
          <a:stretch/>
        </p:blipFill>
        <p:spPr bwMode="auto">
          <a:xfrm>
            <a:off x="468313" y="6135624"/>
            <a:ext cx="6232525" cy="72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Gill Sans MT" pitchFamily="34" charset="0"/>
              </a:defRPr>
            </a:lvl1pPr>
          </a:lstStyle>
          <a:p>
            <a:pPr fontAlgn="base">
              <a:spcBef>
                <a:spcPct val="0"/>
              </a:spcBef>
              <a:spcAft>
                <a:spcPct val="0"/>
              </a:spcAft>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Gill Sans MT" pitchFamily="34" charset="0"/>
              </a:defRPr>
            </a:lvl1pPr>
          </a:lstStyle>
          <a:p>
            <a:pPr fontAlgn="base">
              <a:spcBef>
                <a:spcPct val="0"/>
              </a:spcBef>
              <a:spcAft>
                <a:spcPct val="0"/>
              </a:spcAft>
            </a:pPr>
            <a:endParaRPr lang="en-GB" dirty="0">
              <a:solidFill>
                <a:srgbClr val="000000"/>
              </a:solidFill>
            </a:endParaRPr>
          </a:p>
        </p:txBody>
      </p:sp>
      <p:pic>
        <p:nvPicPr>
          <p:cNvPr id="1031" name="Picture 7" descr="DWQR Colour Straplin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6655" b="28493"/>
          <a:stretch/>
        </p:blipFill>
        <p:spPr bwMode="auto">
          <a:xfrm>
            <a:off x="6804025" y="6216604"/>
            <a:ext cx="2303463" cy="52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805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Rockwell" pitchFamily="18" charset="0"/>
          <a:ea typeface="+mj-ea"/>
          <a:cs typeface="+mj-cs"/>
        </a:defRPr>
      </a:lvl1pPr>
      <a:lvl2pPr algn="ctr" rtl="0" eaLnBrk="1" fontAlgn="base" hangingPunct="1">
        <a:spcBef>
          <a:spcPct val="0"/>
        </a:spcBef>
        <a:spcAft>
          <a:spcPct val="0"/>
        </a:spcAft>
        <a:defRPr sz="4400">
          <a:solidFill>
            <a:schemeClr val="tx2"/>
          </a:solidFill>
          <a:latin typeface="Tahoma" pitchFamily="34" charset="0"/>
        </a:defRPr>
      </a:lvl2pPr>
      <a:lvl3pPr algn="ctr" rtl="0" eaLnBrk="1" fontAlgn="base" hangingPunct="1">
        <a:spcBef>
          <a:spcPct val="0"/>
        </a:spcBef>
        <a:spcAft>
          <a:spcPct val="0"/>
        </a:spcAft>
        <a:defRPr sz="4400">
          <a:solidFill>
            <a:schemeClr val="tx2"/>
          </a:solidFill>
          <a:latin typeface="Tahoma" pitchFamily="34" charset="0"/>
        </a:defRPr>
      </a:lvl3pPr>
      <a:lvl4pPr algn="ctr" rtl="0" eaLnBrk="1" fontAlgn="base" hangingPunct="1">
        <a:spcBef>
          <a:spcPct val="0"/>
        </a:spcBef>
        <a:spcAft>
          <a:spcPct val="0"/>
        </a:spcAft>
        <a:defRPr sz="4400">
          <a:solidFill>
            <a:schemeClr val="tx2"/>
          </a:solidFill>
          <a:latin typeface="Tahoma" pitchFamily="34" charset="0"/>
        </a:defRPr>
      </a:lvl4pPr>
      <a:lvl5pPr algn="ctr" rtl="0" eaLnBrk="1" fontAlgn="base" hangingPunct="1">
        <a:spcBef>
          <a:spcPct val="0"/>
        </a:spcBef>
        <a:spcAft>
          <a:spcPct val="0"/>
        </a:spcAft>
        <a:defRPr sz="4400">
          <a:solidFill>
            <a:schemeClr val="tx2"/>
          </a:solidFill>
          <a:latin typeface="Tahoma" pitchFamily="34" charset="0"/>
        </a:defRPr>
      </a:lvl5pPr>
      <a:lvl6pPr marL="457200" algn="ctr" rtl="0" eaLnBrk="1" fontAlgn="base" hangingPunct="1">
        <a:spcBef>
          <a:spcPct val="0"/>
        </a:spcBef>
        <a:spcAft>
          <a:spcPct val="0"/>
        </a:spcAft>
        <a:defRPr sz="4400">
          <a:solidFill>
            <a:schemeClr val="tx2"/>
          </a:solidFill>
          <a:latin typeface="Tahoma" pitchFamily="34" charset="0"/>
        </a:defRPr>
      </a:lvl6pPr>
      <a:lvl7pPr marL="914400" algn="ctr" rtl="0" eaLnBrk="1" fontAlgn="base" hangingPunct="1">
        <a:spcBef>
          <a:spcPct val="0"/>
        </a:spcBef>
        <a:spcAft>
          <a:spcPct val="0"/>
        </a:spcAft>
        <a:defRPr sz="4400">
          <a:solidFill>
            <a:schemeClr val="tx2"/>
          </a:solidFill>
          <a:latin typeface="Tahoma" pitchFamily="34" charset="0"/>
        </a:defRPr>
      </a:lvl7pPr>
      <a:lvl8pPr marL="1371600" algn="ctr" rtl="0" eaLnBrk="1" fontAlgn="base" hangingPunct="1">
        <a:spcBef>
          <a:spcPct val="0"/>
        </a:spcBef>
        <a:spcAft>
          <a:spcPct val="0"/>
        </a:spcAft>
        <a:defRPr sz="4400">
          <a:solidFill>
            <a:schemeClr val="tx2"/>
          </a:solidFill>
          <a:latin typeface="Tahoma" pitchFamily="34" charset="0"/>
        </a:defRPr>
      </a:lvl8pPr>
      <a:lvl9pPr marL="1828800" algn="ctr"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Gill Sans MT"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Gill Sans MT" pitchFamily="34" charset="0"/>
        </a:defRPr>
      </a:lvl2pPr>
      <a:lvl3pPr marL="1143000" indent="-228600" algn="l" rtl="0" eaLnBrk="1" fontAlgn="base" hangingPunct="1">
        <a:spcBef>
          <a:spcPct val="20000"/>
        </a:spcBef>
        <a:spcAft>
          <a:spcPct val="0"/>
        </a:spcAft>
        <a:buChar char="•"/>
        <a:defRPr sz="2400">
          <a:solidFill>
            <a:schemeClr val="tx1"/>
          </a:solidFill>
          <a:latin typeface="Gill Sans MT" pitchFamily="34" charset="0"/>
        </a:defRPr>
      </a:lvl3pPr>
      <a:lvl4pPr marL="1600200" indent="-228600" algn="l" rtl="0" eaLnBrk="1" fontAlgn="base" hangingPunct="1">
        <a:spcBef>
          <a:spcPct val="20000"/>
        </a:spcBef>
        <a:spcAft>
          <a:spcPct val="0"/>
        </a:spcAft>
        <a:buChar char="–"/>
        <a:defRPr sz="2000">
          <a:solidFill>
            <a:schemeClr val="tx1"/>
          </a:solidFill>
          <a:latin typeface="Gill Sans MT" pitchFamily="34" charset="0"/>
        </a:defRPr>
      </a:lvl4pPr>
      <a:lvl5pPr marL="2057400" indent="-228600" algn="l" rtl="0" eaLnBrk="1" fontAlgn="base" hangingPunct="1">
        <a:spcBef>
          <a:spcPct val="20000"/>
        </a:spcBef>
        <a:spcAft>
          <a:spcPct val="0"/>
        </a:spcAft>
        <a:buChar char="»"/>
        <a:defRPr sz="2000">
          <a:solidFill>
            <a:schemeClr val="tx1"/>
          </a:solidFill>
          <a:latin typeface="Gill Sans MT"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EF1F2"/>
            </a:gs>
            <a:gs pos="50000">
              <a:schemeClr val="bg1"/>
            </a:gs>
            <a:gs pos="100000">
              <a:srgbClr val="DEF1F2"/>
            </a:gs>
          </a:gsLst>
          <a:lin ang="5400000" scaled="1"/>
        </a:gra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5">
            <a:lum bright="70000" contrast="-70000"/>
            <a:extLst>
              <a:ext uri="{28A0092B-C50C-407E-A947-70E740481C1C}">
                <a14:useLocalDpi xmlns:a14="http://schemas.microsoft.com/office/drawing/2010/main" val="0"/>
              </a:ext>
            </a:extLst>
          </a:blip>
          <a:srcRect/>
          <a:stretch>
            <a:fillRect/>
          </a:stretch>
        </p:blipFill>
        <p:spPr bwMode="auto">
          <a:xfrm>
            <a:off x="468313" y="5942013"/>
            <a:ext cx="62325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GB">
              <a:solidFill>
                <a:srgbClr val="000000"/>
              </a:solidFill>
            </a:endParaRPr>
          </a:p>
        </p:txBody>
      </p:sp>
      <p:pic>
        <p:nvPicPr>
          <p:cNvPr id="1031" name="Picture 7" descr="DWQR Colour Strapline"/>
          <p:cNvPicPr>
            <a:picLocks noChangeAspect="1" noChangeArrowheads="1"/>
          </p:cNvPicPr>
          <p:nvPr/>
        </p:nvPicPr>
        <p:blipFill>
          <a:blip r:embed="rId16" cstate="print">
            <a:extLst>
              <a:ext uri="{28A0092B-C50C-407E-A947-70E740481C1C}">
                <a14:useLocalDpi xmlns:a14="http://schemas.microsoft.com/office/drawing/2010/main" val="0"/>
              </a:ext>
            </a:extLst>
          </a:blip>
          <a:srcRect b="28493"/>
          <a:stretch>
            <a:fillRect/>
          </a:stretch>
        </p:blipFill>
        <p:spPr bwMode="auto">
          <a:xfrm>
            <a:off x="6804025" y="5805488"/>
            <a:ext cx="23034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187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79512" y="1052513"/>
            <a:ext cx="8568952" cy="1470025"/>
          </a:xfrm>
        </p:spPr>
        <p:style>
          <a:lnRef idx="1">
            <a:schemeClr val="accent1"/>
          </a:lnRef>
          <a:fillRef idx="3">
            <a:schemeClr val="accent1"/>
          </a:fillRef>
          <a:effectRef idx="2">
            <a:schemeClr val="accent1"/>
          </a:effectRef>
          <a:fontRef idx="minor">
            <a:schemeClr val="lt1"/>
          </a:fontRef>
        </p:style>
        <p:txBody>
          <a:bodyPr/>
          <a:lstStyle/>
          <a:p>
            <a:r>
              <a:rPr lang="de-DE" sz="3200" dirty="0"/>
              <a:t>Treatment – Sediment Filters</a:t>
            </a:r>
            <a:endParaRPr lang="en-GB" sz="3200" dirty="0"/>
          </a:p>
        </p:txBody>
      </p:sp>
      <p:sp>
        <p:nvSpPr>
          <p:cNvPr id="3075" name="Subtitle 2"/>
          <p:cNvSpPr>
            <a:spLocks noGrp="1"/>
          </p:cNvSpPr>
          <p:nvPr>
            <p:ph type="subTitle" idx="1"/>
          </p:nvPr>
        </p:nvSpPr>
        <p:spPr/>
        <p:txBody>
          <a:bodyPr/>
          <a:lstStyle/>
          <a:p>
            <a:r>
              <a:rPr lang="en-GB" sz="2400" dirty="0"/>
              <a:t>Matt Bower</a:t>
            </a:r>
          </a:p>
          <a:p>
            <a:r>
              <a:rPr lang="en-GB" sz="2400" dirty="0"/>
              <a:t>DWQR Risk Assessment Training</a:t>
            </a:r>
          </a:p>
          <a:p>
            <a:r>
              <a:rPr lang="en-GB" sz="2400" dirty="0"/>
              <a:t>2018</a:t>
            </a:r>
          </a:p>
        </p:txBody>
      </p:sp>
    </p:spTree>
    <p:extLst>
      <p:ext uri="{BB962C8B-B14F-4D97-AF65-F5344CB8AC3E}">
        <p14:creationId xmlns:p14="http://schemas.microsoft.com/office/powerpoint/2010/main" val="126125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Overview</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4682509"/>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27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Usage</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9582452"/>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66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Usage Part 1</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2856812"/>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203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Usage Part 2</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2075776"/>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780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Key Points to Watch For</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6682090"/>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547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Questions</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4043555"/>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02937780"/>
              </p:ext>
            </p:extLst>
          </p:nvPr>
        </p:nvGraphicFramePr>
        <p:xfrm>
          <a:off x="395536" y="1340768"/>
          <a:ext cx="8568953" cy="5546140"/>
        </p:xfrm>
        <a:graphic>
          <a:graphicData uri="http://schemas.openxmlformats.org/drawingml/2006/table">
            <a:tbl>
              <a:tblPr firstRow="1">
                <a:tableStyleId>{5C22544A-7EE6-4342-B048-85BDC9FD1C3A}</a:tableStyleId>
              </a:tblPr>
              <a:tblGrid>
                <a:gridCol w="79209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4014606">
                  <a:extLst>
                    <a:ext uri="{9D8B030D-6E8A-4147-A177-3AD203B41FA5}">
                      <a16:colId xmlns:a16="http://schemas.microsoft.com/office/drawing/2014/main" val="20004"/>
                    </a:ext>
                  </a:extLst>
                </a:gridCol>
                <a:gridCol w="1458001">
                  <a:extLst>
                    <a:ext uri="{9D8B030D-6E8A-4147-A177-3AD203B41FA5}">
                      <a16:colId xmlns:a16="http://schemas.microsoft.com/office/drawing/2014/main" val="20005"/>
                    </a:ext>
                  </a:extLst>
                </a:gridCol>
              </a:tblGrid>
              <a:tr h="838683">
                <a:tc>
                  <a:txBody>
                    <a:bodyPr/>
                    <a:lstStyle/>
                    <a:p>
                      <a:pPr algn="l" fontAlgn="t"/>
                      <a:r>
                        <a:rPr lang="en-GB" sz="900" b="0" i="0" u="none" strike="noStrike" dirty="0">
                          <a:solidFill>
                            <a:srgbClr val="002060"/>
                          </a:solidFill>
                          <a:effectLst/>
                          <a:latin typeface="Arial"/>
                        </a:rPr>
                        <a:t>Type</a:t>
                      </a:r>
                    </a:p>
                  </a:txBody>
                  <a:tcPr marL="0" marR="0" marT="0" marB="0" anchor="ctr"/>
                </a:tc>
                <a:tc>
                  <a:txBody>
                    <a:bodyPr/>
                    <a:lstStyle/>
                    <a:p>
                      <a:pPr algn="l" fontAlgn="t"/>
                      <a:r>
                        <a:rPr lang="en-GB" sz="900" b="0" i="0" u="none" strike="noStrike" dirty="0">
                          <a:solidFill>
                            <a:srgbClr val="002060"/>
                          </a:solidFill>
                          <a:effectLst/>
                          <a:latin typeface="Arial"/>
                        </a:rPr>
                        <a:t>Treatment</a:t>
                      </a:r>
                    </a:p>
                  </a:txBody>
                  <a:tcPr marL="0" marR="0" marT="0" marB="0" anchor="ctr"/>
                </a:tc>
                <a:tc>
                  <a:txBody>
                    <a:bodyPr/>
                    <a:lstStyle/>
                    <a:p>
                      <a:pPr algn="l" fontAlgn="t"/>
                      <a:r>
                        <a:rPr lang="en-GB" sz="900" b="0" i="0" u="none" strike="noStrike" dirty="0">
                          <a:solidFill>
                            <a:srgbClr val="000000"/>
                          </a:solidFill>
                          <a:effectLst/>
                          <a:latin typeface="Arial"/>
                        </a:rPr>
                        <a:t>Code</a:t>
                      </a:r>
                    </a:p>
                  </a:txBody>
                  <a:tcPr marL="0" marR="0" marT="0" marB="0" anchor="ctr"/>
                </a:tc>
                <a:tc>
                  <a:txBody>
                    <a:bodyPr/>
                    <a:lstStyle/>
                    <a:p>
                      <a:pPr algn="l" fontAlgn="t"/>
                      <a:r>
                        <a:rPr lang="en-GB" sz="900" b="0" i="0" u="none" strike="noStrike" dirty="0">
                          <a:solidFill>
                            <a:srgbClr val="000000"/>
                          </a:solidFill>
                          <a:effectLst/>
                          <a:latin typeface="Arial"/>
                        </a:rPr>
                        <a:t>Question</a:t>
                      </a:r>
                    </a:p>
                  </a:txBody>
                  <a:tcPr marL="0" marR="0" marT="0" marB="0" anchor="ctr"/>
                </a:tc>
                <a:tc>
                  <a:txBody>
                    <a:bodyPr/>
                    <a:lstStyle/>
                    <a:p>
                      <a:pPr algn="l" fontAlgn="t"/>
                      <a:r>
                        <a:rPr lang="en-GB" sz="900" b="0" i="0" u="none" strike="noStrike" dirty="0">
                          <a:solidFill>
                            <a:srgbClr val="000000"/>
                          </a:solidFill>
                          <a:effectLst/>
                          <a:latin typeface="Arial"/>
                        </a:rPr>
                        <a:t>Notes</a:t>
                      </a:r>
                    </a:p>
                  </a:txBody>
                  <a:tcPr marL="0" marR="0" marT="0" marB="0" anchor="ctr"/>
                </a:tc>
                <a:tc>
                  <a:txBody>
                    <a:bodyPr/>
                    <a:lstStyle/>
                    <a:p>
                      <a:pPr algn="ctr" fontAlgn="b"/>
                      <a:r>
                        <a:rPr lang="en-GB" sz="900" b="0" i="0" u="none" strike="noStrike" dirty="0">
                          <a:solidFill>
                            <a:srgbClr val="000000"/>
                          </a:solidFill>
                          <a:effectLst/>
                          <a:latin typeface="Arial"/>
                        </a:rPr>
                        <a:t>Risk Score</a:t>
                      </a:r>
                    </a:p>
                  </a:txBody>
                  <a:tcPr marL="0" marR="0" marT="0" marB="0" anchor="ctr"/>
                </a:tc>
                <a:extLst>
                  <a:ext uri="{0D108BD9-81ED-4DB2-BD59-A6C34878D82A}">
                    <a16:rowId xmlns:a16="http://schemas.microsoft.com/office/drawing/2014/main" val="2112796807"/>
                  </a:ext>
                </a:extLst>
              </a:tr>
              <a:tr h="838683">
                <a:tc>
                  <a:txBody>
                    <a:bodyPr/>
                    <a:lstStyle/>
                    <a:p>
                      <a:pPr algn="l" fontAlgn="t"/>
                      <a:r>
                        <a:rPr lang="en-GB" sz="900" u="none" strike="noStrike">
                          <a:effectLst/>
                        </a:rPr>
                        <a:t>Management and Resilience</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TSF1</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Could soluble metals be present due to inadequate pre-oxidation (if process requires it - Fe / Mn)?</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Filtration may be preceded by pre-oxidation dependent on the solubility of the metals in the source water and corresponding design of the treatment works. Pre-oxidation brings the metals out of solution so that they can be removed through the filter from the raw water. Evidence of the requirement for pre-treatment or of inadequate pre-treatment is raised levels of metals in the filtered water.</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ctr"/>
                </a:tc>
                <a:extLst>
                  <a:ext uri="{0D108BD9-81ED-4DB2-BD59-A6C34878D82A}">
                    <a16:rowId xmlns:a16="http://schemas.microsoft.com/office/drawing/2014/main" val="10000"/>
                  </a:ext>
                </a:extLst>
              </a:tr>
              <a:tr h="1304617">
                <a:tc>
                  <a:txBody>
                    <a:bodyPr/>
                    <a:lstStyle/>
                    <a:p>
                      <a:pPr algn="l" fontAlgn="t"/>
                      <a:r>
                        <a:rPr lang="en-GB" sz="900" u="none" strike="noStrike">
                          <a:effectLst/>
                        </a:rPr>
                        <a:t>Installation and Operation</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TSF2</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Could process issues across filters go undetected? (e.g. are there turbidity or head loss monitors?)</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Filter performance may be determined using turbidity monitors - ideally on the outlet of each filter.  Where filtered water turbidity is higher than 1.0NTU or where this value is frequently approached then action is needed to improve filter performance and/or any preceding treatment processes. A typical filter cycle will show increased turbidity at the start and end of the cycle (after commissioning and prior to backwashing or refurbishment); these are normal and should be managed operationally. Where there are no turbidity monitors or metal levels are not routinely checked then process issues with filters may go undetected.</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964759">
                <a:tc>
                  <a:txBody>
                    <a:bodyPr/>
                    <a:lstStyle/>
                    <a:p>
                      <a:pPr algn="l" fontAlgn="t"/>
                      <a:r>
                        <a:rPr lang="en-GB" sz="900" u="none" strike="noStrike">
                          <a:effectLst/>
                        </a:rPr>
                        <a:t>Management and Resilience</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TSF3</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Do the filters block/overload?</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dirty="0">
                          <a:effectLst/>
                        </a:rPr>
                        <a:t>Confirm whether the operator checks the filters, e.g. the surface should appear an even colour, they should be monitored for </a:t>
                      </a:r>
                      <a:r>
                        <a:rPr lang="en-GB" sz="900" u="none" strike="noStrike" dirty="0" err="1">
                          <a:effectLst/>
                        </a:rPr>
                        <a:t>headloss</a:t>
                      </a:r>
                      <a:r>
                        <a:rPr lang="en-GB" sz="900" u="none" strike="noStrike" dirty="0">
                          <a:effectLst/>
                        </a:rPr>
                        <a:t> and turbidity. Determine the regularity of these checks, and of backwashes and media replacement.  Check that the filters are managed so they cannot overload; the number of filters should be appropriate to the volume of water being processed.  The operator should ensure that the incoming water is evenly distributed across all filters.</a:t>
                      </a:r>
                      <a:endParaRPr lang="en-GB" sz="900" b="0" i="0" u="none" strike="noStrike" dirty="0">
                        <a:solidFill>
                          <a:srgbClr val="000000"/>
                        </a:solidFill>
                        <a:effectLst/>
                        <a:latin typeface="Arial"/>
                      </a:endParaRPr>
                    </a:p>
                  </a:txBody>
                  <a:tcPr marL="0" marR="0" marT="0" marB="0" anchor="ct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913598">
                <a:tc>
                  <a:txBody>
                    <a:bodyPr/>
                    <a:lstStyle/>
                    <a:p>
                      <a:pPr algn="l" fontAlgn="t"/>
                      <a:r>
                        <a:rPr lang="en-GB" sz="900" u="none" strike="noStrike">
                          <a:effectLst/>
                        </a:rPr>
                        <a:t>Management and Resilience</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TSF4</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Is there a risk of poor or no maintenance?</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Although fairly trouble-free, all filters need maintenance to ensure that they continue to operate effectively.  Any automatic backwash mechanisms should be checked and serviced in accordance with manufacturer's guidelines. Valves should be checked to ensure they remain operable. The media in the filter should be inspected periodically to check that it is in good condition and there is sufficient to enable the filter to perform effectively.</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a:effectLst/>
                        </a:rPr>
                        <a:t>4</a:t>
                      </a:r>
                      <a:endParaRPr lang="en-GB" sz="900" b="0" i="0" u="none" strike="noStrike">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504306">
                <a:tc>
                  <a:txBody>
                    <a:bodyPr/>
                    <a:lstStyle/>
                    <a:p>
                      <a:pPr algn="l" fontAlgn="t"/>
                      <a:r>
                        <a:rPr lang="en-GB" sz="900" u="none" strike="noStrike">
                          <a:effectLst/>
                        </a:rPr>
                        <a:t>Management and Resilience</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TSF5</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is there a risk that instructions for the filter operation and maintenance are undocumented?</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All filters should be operated in accordance with manufacturers' instructions.  If these are not present, there is a risk that the performance of the filter could be compromised due to inappropriate operation or inadequate maintenance. </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dirty="0">
                          <a:effectLst/>
                        </a:rPr>
                        <a:t>5</a:t>
                      </a:r>
                      <a:endParaRPr lang="en-GB" sz="9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4995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6829" y="97162"/>
            <a:ext cx="8229600" cy="1143000"/>
          </a:xfrm>
        </p:spPr>
        <p:txBody>
          <a:bodyPr/>
          <a:lstStyle/>
          <a:p>
            <a:r>
              <a:rPr lang="en-GB" dirty="0">
                <a:solidFill>
                  <a:srgbClr val="002060"/>
                </a:solidFill>
                <a:latin typeface="Gill Sans MT" pitchFamily="34" charset="0"/>
              </a:rPr>
              <a:t>Questions Part 2</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5037642"/>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84173313"/>
              </p:ext>
            </p:extLst>
          </p:nvPr>
        </p:nvGraphicFramePr>
        <p:xfrm>
          <a:off x="323528" y="1412776"/>
          <a:ext cx="8424937" cy="6269912"/>
        </p:xfrm>
        <a:graphic>
          <a:graphicData uri="http://schemas.openxmlformats.org/drawingml/2006/table">
            <a:tbl>
              <a:tblPr firstRow="1">
                <a:tableStyleId>{5C22544A-7EE6-4342-B048-85BDC9FD1C3A}</a:tableStyleId>
              </a:tblPr>
              <a:tblGrid>
                <a:gridCol w="720080">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3679072">
                  <a:extLst>
                    <a:ext uri="{9D8B030D-6E8A-4147-A177-3AD203B41FA5}">
                      <a16:colId xmlns:a16="http://schemas.microsoft.com/office/drawing/2014/main" val="20004"/>
                    </a:ext>
                  </a:extLst>
                </a:gridCol>
                <a:gridCol w="1433497">
                  <a:extLst>
                    <a:ext uri="{9D8B030D-6E8A-4147-A177-3AD203B41FA5}">
                      <a16:colId xmlns:a16="http://schemas.microsoft.com/office/drawing/2014/main" val="20005"/>
                    </a:ext>
                  </a:extLst>
                </a:gridCol>
              </a:tblGrid>
              <a:tr h="1743949">
                <a:tc>
                  <a:txBody>
                    <a:bodyPr/>
                    <a:lstStyle/>
                    <a:p>
                      <a:pPr algn="ctr" fontAlgn="t"/>
                      <a:r>
                        <a:rPr lang="en-GB" sz="900" b="0" i="0" u="none" strike="noStrike" dirty="0">
                          <a:solidFill>
                            <a:srgbClr val="002060"/>
                          </a:solidFill>
                          <a:effectLst/>
                          <a:latin typeface="Arial"/>
                        </a:rPr>
                        <a:t>Type</a:t>
                      </a:r>
                    </a:p>
                  </a:txBody>
                  <a:tcPr marL="0" marR="0" marT="0" marB="0" anchor="ctr"/>
                </a:tc>
                <a:tc>
                  <a:txBody>
                    <a:bodyPr/>
                    <a:lstStyle/>
                    <a:p>
                      <a:pPr algn="ctr" fontAlgn="t"/>
                      <a:r>
                        <a:rPr lang="en-GB" sz="900" b="0" i="0" u="none" strike="noStrike" dirty="0">
                          <a:solidFill>
                            <a:srgbClr val="002060"/>
                          </a:solidFill>
                          <a:effectLst/>
                          <a:latin typeface="Arial"/>
                        </a:rPr>
                        <a:t>Treatment</a:t>
                      </a:r>
                    </a:p>
                  </a:txBody>
                  <a:tcPr marL="0" marR="0" marT="0" marB="0" anchor="ctr"/>
                </a:tc>
                <a:tc>
                  <a:txBody>
                    <a:bodyPr/>
                    <a:lstStyle/>
                    <a:p>
                      <a:pPr algn="ctr" fontAlgn="t"/>
                      <a:r>
                        <a:rPr lang="en-GB" sz="900" b="0" i="0" u="none" strike="noStrike" dirty="0">
                          <a:solidFill>
                            <a:srgbClr val="000000"/>
                          </a:solidFill>
                          <a:effectLst/>
                          <a:latin typeface="Arial"/>
                        </a:rPr>
                        <a:t>Code</a:t>
                      </a:r>
                    </a:p>
                  </a:txBody>
                  <a:tcPr marL="0" marR="0" marT="0" marB="0" anchor="ctr"/>
                </a:tc>
                <a:tc>
                  <a:txBody>
                    <a:bodyPr/>
                    <a:lstStyle/>
                    <a:p>
                      <a:pPr algn="ctr" fontAlgn="t"/>
                      <a:r>
                        <a:rPr lang="en-GB" sz="900" b="0" i="0" u="none" strike="noStrike" dirty="0">
                          <a:solidFill>
                            <a:srgbClr val="000000"/>
                          </a:solidFill>
                          <a:effectLst/>
                          <a:latin typeface="Arial"/>
                        </a:rPr>
                        <a:t>Question</a:t>
                      </a:r>
                    </a:p>
                  </a:txBody>
                  <a:tcPr marL="0" marR="0" marT="0" marB="0" anchor="ctr"/>
                </a:tc>
                <a:tc>
                  <a:txBody>
                    <a:bodyPr/>
                    <a:lstStyle/>
                    <a:p>
                      <a:pPr algn="ctr" fontAlgn="t"/>
                      <a:r>
                        <a:rPr lang="en-GB" sz="900" b="0" i="0" u="none" strike="noStrike" dirty="0">
                          <a:solidFill>
                            <a:srgbClr val="000000"/>
                          </a:solidFill>
                          <a:effectLst/>
                          <a:latin typeface="Arial"/>
                        </a:rPr>
                        <a:t>Notes</a:t>
                      </a:r>
                    </a:p>
                  </a:txBody>
                  <a:tcPr marL="0" marR="0" marT="0" marB="0" anchor="ctr"/>
                </a:tc>
                <a:tc>
                  <a:txBody>
                    <a:bodyPr/>
                    <a:lstStyle/>
                    <a:p>
                      <a:pPr algn="ctr" fontAlgn="b"/>
                      <a:r>
                        <a:rPr lang="en-GB" sz="900" b="0" i="0" u="none" strike="noStrike" dirty="0">
                          <a:solidFill>
                            <a:srgbClr val="000000"/>
                          </a:solidFill>
                          <a:effectLst/>
                          <a:latin typeface="Arial"/>
                        </a:rPr>
                        <a:t>Risk Score</a:t>
                      </a:r>
                    </a:p>
                  </a:txBody>
                  <a:tcPr marL="0" marR="0" marT="0" marB="0" anchor="ctr"/>
                </a:tc>
                <a:extLst>
                  <a:ext uri="{0D108BD9-81ED-4DB2-BD59-A6C34878D82A}">
                    <a16:rowId xmlns:a16="http://schemas.microsoft.com/office/drawing/2014/main" val="1723983211"/>
                  </a:ext>
                </a:extLst>
              </a:tr>
              <a:tr h="1743949">
                <a:tc>
                  <a:txBody>
                    <a:bodyPr/>
                    <a:lstStyle/>
                    <a:p>
                      <a:pPr algn="ctr" fontAlgn="t"/>
                      <a:r>
                        <a:rPr lang="en-GB" sz="900" u="none" strike="noStrike" dirty="0">
                          <a:effectLst/>
                        </a:rPr>
                        <a:t>Installation and Operation</a:t>
                      </a:r>
                      <a:endParaRPr lang="en-GB" sz="900" b="0" i="0" u="none" strike="noStrike" dirty="0">
                        <a:solidFill>
                          <a:srgbClr val="002060"/>
                        </a:solidFill>
                        <a:effectLst/>
                        <a:latin typeface="Arial"/>
                      </a:endParaRPr>
                    </a:p>
                  </a:txBody>
                  <a:tcPr marL="0" marR="0" marT="0" marB="0" anchor="ctr"/>
                </a:tc>
                <a:tc>
                  <a:txBody>
                    <a:bodyPr/>
                    <a:lstStyle/>
                    <a:p>
                      <a:pPr algn="ctr" fontAlgn="t"/>
                      <a:r>
                        <a:rPr lang="en-GB" sz="900" u="none" strike="noStrike" dirty="0">
                          <a:effectLst/>
                        </a:rPr>
                        <a:t>Treatment</a:t>
                      </a:r>
                      <a:endParaRPr lang="en-GB" sz="900" b="0" i="0" u="none" strike="noStrike" dirty="0">
                        <a:solidFill>
                          <a:srgbClr val="002060"/>
                        </a:solidFill>
                        <a:effectLst/>
                        <a:latin typeface="Arial"/>
                      </a:endParaRPr>
                    </a:p>
                  </a:txBody>
                  <a:tcPr marL="0" marR="0" marT="0" marB="0" anchor="ctr"/>
                </a:tc>
                <a:tc>
                  <a:txBody>
                    <a:bodyPr/>
                    <a:lstStyle/>
                    <a:p>
                      <a:pPr algn="ctr" fontAlgn="t"/>
                      <a:r>
                        <a:rPr lang="en-GB" sz="900" u="none" strike="noStrike" dirty="0" err="1">
                          <a:effectLst/>
                        </a:rPr>
                        <a:t>TSF6</a:t>
                      </a:r>
                      <a:endParaRPr lang="en-GB" sz="900" b="0" i="0" u="none" strike="noStrike" dirty="0">
                        <a:solidFill>
                          <a:srgbClr val="000000"/>
                        </a:solidFill>
                        <a:effectLst/>
                        <a:latin typeface="Arial"/>
                      </a:endParaRPr>
                    </a:p>
                  </a:txBody>
                  <a:tcPr marL="0" marR="0" marT="0" marB="0" anchor="ctr"/>
                </a:tc>
                <a:tc>
                  <a:txBody>
                    <a:bodyPr/>
                    <a:lstStyle/>
                    <a:p>
                      <a:pPr algn="ctr" fontAlgn="t"/>
                      <a:r>
                        <a:rPr lang="en-GB" sz="900" u="none" strike="noStrike" dirty="0">
                          <a:effectLst/>
                        </a:rPr>
                        <a:t>Is there evidence that backwashing is inadequate?</a:t>
                      </a:r>
                      <a:endParaRPr lang="en-GB" sz="900" b="0" i="0" u="none" strike="noStrike" dirty="0">
                        <a:solidFill>
                          <a:srgbClr val="000000"/>
                        </a:solidFill>
                        <a:effectLst/>
                        <a:latin typeface="Arial"/>
                      </a:endParaRPr>
                    </a:p>
                  </a:txBody>
                  <a:tcPr marL="0" marR="0" marT="0" marB="0" anchor="ctr"/>
                </a:tc>
                <a:tc>
                  <a:txBody>
                    <a:bodyPr/>
                    <a:lstStyle/>
                    <a:p>
                      <a:pPr algn="ctr" fontAlgn="t"/>
                      <a:r>
                        <a:rPr lang="en-GB" sz="900" u="none" strike="noStrike" dirty="0">
                          <a:effectLst/>
                        </a:rPr>
                        <a:t>Most filters are designed to be backwashed periodically to clean the media and remove dirt and sediment that has accumulated on the surface of the bed.  Poor washing can greatly reduce the effectiveness of filtration. Sometimes the design of the filter can be the cause of inadequate backwashing, in other cases it is due to deficiencies with the operation and maintenance of the filter. An effective backwash should expand the media bed and have sufficient vigour to lift particulate matter and remove it via the waste stream. The timings for the wash should be set so that the </a:t>
                      </a:r>
                      <a:r>
                        <a:rPr lang="en-GB" sz="900" u="none" strike="noStrike" dirty="0" err="1">
                          <a:effectLst/>
                        </a:rPr>
                        <a:t>washwater</a:t>
                      </a:r>
                      <a:r>
                        <a:rPr lang="en-GB" sz="900" u="none" strike="noStrike" dirty="0">
                          <a:effectLst/>
                        </a:rPr>
                        <a:t> is running clear by the time the backwash ends.</a:t>
                      </a:r>
                      <a:endParaRPr lang="en-GB" sz="900" b="0" i="0" u="none" strike="noStrike" dirty="0">
                        <a:solidFill>
                          <a:srgbClr val="000000"/>
                        </a:solidFill>
                        <a:effectLst/>
                        <a:latin typeface="Arial"/>
                      </a:endParaRPr>
                    </a:p>
                  </a:txBody>
                  <a:tcPr marL="0" marR="0" marT="0" marB="0" anchor="ctr"/>
                </a:tc>
                <a:tc>
                  <a:txBody>
                    <a:bodyPr/>
                    <a:lstStyle/>
                    <a:p>
                      <a:pPr algn="ctr" fontAlgn="b"/>
                      <a:r>
                        <a:rPr lang="en-GB" sz="900" u="none" strike="noStrike" dirty="0">
                          <a:effectLst/>
                        </a:rPr>
                        <a:t>5</a:t>
                      </a:r>
                      <a:endParaRPr lang="en-GB" sz="9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0"/>
                  </a:ext>
                </a:extLst>
              </a:tr>
              <a:tr h="1167823">
                <a:tc>
                  <a:txBody>
                    <a:bodyPr/>
                    <a:lstStyle/>
                    <a:p>
                      <a:pPr algn="ctr" fontAlgn="t"/>
                      <a:r>
                        <a:rPr lang="en-GB" sz="900" u="none" strike="noStrike">
                          <a:effectLst/>
                        </a:rPr>
                        <a:t>Installation and Operation</a:t>
                      </a:r>
                      <a:endParaRPr lang="en-GB" sz="900" b="0" i="0" u="none" strike="noStrike">
                        <a:solidFill>
                          <a:srgbClr val="002060"/>
                        </a:solidFill>
                        <a:effectLst/>
                        <a:latin typeface="Arial"/>
                      </a:endParaRPr>
                    </a:p>
                  </a:txBody>
                  <a:tcPr marL="0" marR="0" marT="0" marB="0" anchor="ctr"/>
                </a:tc>
                <a:tc>
                  <a:txBody>
                    <a:bodyPr/>
                    <a:lstStyle/>
                    <a:p>
                      <a:pPr algn="ctr"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ctr" fontAlgn="t"/>
                      <a:r>
                        <a:rPr lang="en-GB" sz="900" u="none" strike="noStrike">
                          <a:effectLst/>
                        </a:rPr>
                        <a:t>TSF7</a:t>
                      </a:r>
                      <a:endParaRPr lang="en-GB" sz="900" b="0" i="0" u="none" strike="noStrike">
                        <a:solidFill>
                          <a:srgbClr val="000000"/>
                        </a:solidFill>
                        <a:effectLst/>
                        <a:latin typeface="Arial"/>
                      </a:endParaRPr>
                    </a:p>
                  </a:txBody>
                  <a:tcPr marL="0" marR="0" marT="0" marB="0" anchor="ctr"/>
                </a:tc>
                <a:tc>
                  <a:txBody>
                    <a:bodyPr/>
                    <a:lstStyle/>
                    <a:p>
                      <a:pPr algn="ctr" fontAlgn="t"/>
                      <a:r>
                        <a:rPr lang="en-GB" sz="900" u="none" strike="noStrike">
                          <a:effectLst/>
                        </a:rPr>
                        <a:t>Could dirty water left in the filter or pipework enter the supply when filters first start up (e.g. does it run to waste?)</a:t>
                      </a:r>
                      <a:endParaRPr lang="en-GB" sz="900" b="0" i="0" u="none" strike="noStrike">
                        <a:solidFill>
                          <a:srgbClr val="000000"/>
                        </a:solidFill>
                        <a:effectLst/>
                        <a:latin typeface="Arial"/>
                      </a:endParaRPr>
                    </a:p>
                  </a:txBody>
                  <a:tcPr marL="0" marR="0" marT="0" marB="0" anchor="ctr"/>
                </a:tc>
                <a:tc>
                  <a:txBody>
                    <a:bodyPr/>
                    <a:lstStyle/>
                    <a:p>
                      <a:pPr algn="ctr" fontAlgn="t"/>
                      <a:r>
                        <a:rPr lang="en-GB" sz="900" u="none" strike="noStrike">
                          <a:effectLst/>
                        </a:rPr>
                        <a:t>Dirty backwash water can contain harmful pathogens.  During the period when a filter is returned to service immediately after a backwash there is an increased risk that dirty water will enter the supply.  A "run to waste" or "slow start" mechanism can reduce this risk.  With the design of some filters, dirty washwater that remains in pipework after the wash can enter supply once normal flow is re-started.</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1038065">
                <a:tc>
                  <a:txBody>
                    <a:bodyPr/>
                    <a:lstStyle/>
                    <a:p>
                      <a:pPr algn="ctr" fontAlgn="t"/>
                      <a:r>
                        <a:rPr lang="en-GB" sz="900" u="none" strike="noStrike">
                          <a:effectLst/>
                        </a:rPr>
                        <a:t>Management and Resilience</a:t>
                      </a:r>
                      <a:endParaRPr lang="en-GB" sz="900" b="0" i="0" u="none" strike="noStrike">
                        <a:solidFill>
                          <a:srgbClr val="002060"/>
                        </a:solidFill>
                        <a:effectLst/>
                        <a:latin typeface="Arial"/>
                      </a:endParaRPr>
                    </a:p>
                  </a:txBody>
                  <a:tcPr marL="0" marR="0" marT="0" marB="0" anchor="ctr"/>
                </a:tc>
                <a:tc>
                  <a:txBody>
                    <a:bodyPr/>
                    <a:lstStyle/>
                    <a:p>
                      <a:pPr algn="ctr"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ctr" fontAlgn="t"/>
                      <a:r>
                        <a:rPr lang="en-GB" sz="900" u="none" strike="noStrike">
                          <a:effectLst/>
                        </a:rPr>
                        <a:t>TSF8</a:t>
                      </a:r>
                      <a:endParaRPr lang="en-GB" sz="900" b="0" i="0" u="none" strike="noStrike">
                        <a:solidFill>
                          <a:srgbClr val="000000"/>
                        </a:solidFill>
                        <a:effectLst/>
                        <a:latin typeface="Arial"/>
                      </a:endParaRPr>
                    </a:p>
                  </a:txBody>
                  <a:tcPr marL="0" marR="0" marT="0" marB="0" anchor="ctr"/>
                </a:tc>
                <a:tc>
                  <a:txBody>
                    <a:bodyPr/>
                    <a:lstStyle/>
                    <a:p>
                      <a:pPr algn="ctr" fontAlgn="t"/>
                      <a:r>
                        <a:rPr lang="en-GB" sz="900" u="none" strike="noStrike">
                          <a:effectLst/>
                        </a:rPr>
                        <a:t>Could inadequate / loss of media cause quality problems?</a:t>
                      </a:r>
                      <a:endParaRPr lang="en-GB" sz="900" b="0" i="0" u="none" strike="noStrike">
                        <a:solidFill>
                          <a:srgbClr val="000000"/>
                        </a:solidFill>
                        <a:effectLst/>
                        <a:latin typeface="Arial"/>
                      </a:endParaRPr>
                    </a:p>
                  </a:txBody>
                  <a:tcPr marL="0" marR="0" marT="0" marB="0" anchor="ctr"/>
                </a:tc>
                <a:tc>
                  <a:txBody>
                    <a:bodyPr/>
                    <a:lstStyle/>
                    <a:p>
                      <a:pPr algn="ctr" fontAlgn="t"/>
                      <a:r>
                        <a:rPr lang="en-GB" sz="900" u="none" strike="noStrike" dirty="0">
                          <a:effectLst/>
                        </a:rPr>
                        <a:t>Any filter needs sufficient media in order to perform effectively. The media in the filter should be inspected periodically to check the amount of media. Media should be topped up if necessary.</a:t>
                      </a:r>
                      <a:endParaRPr lang="en-GB" sz="900" b="0" i="0" u="none" strike="noStrike" dirty="0">
                        <a:solidFill>
                          <a:srgbClr val="000000"/>
                        </a:solidFill>
                        <a:effectLst/>
                        <a:latin typeface="Arial"/>
                      </a:endParaRPr>
                    </a:p>
                  </a:txBody>
                  <a:tcPr marL="0" marR="0" marT="0" marB="0" anchor="ctr"/>
                </a:tc>
                <a:tc>
                  <a:txBody>
                    <a:bodyPr/>
                    <a:lstStyle/>
                    <a:p>
                      <a:pPr algn="ctr" fontAlgn="b"/>
                      <a:r>
                        <a:rPr lang="en-GB" sz="900" u="none" strike="noStrike">
                          <a:effectLst/>
                        </a:rPr>
                        <a:t>4</a:t>
                      </a:r>
                      <a:endParaRPr lang="en-GB" sz="900" b="0" i="0" u="none" strike="noStrike">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576126">
                <a:tc>
                  <a:txBody>
                    <a:bodyPr/>
                    <a:lstStyle/>
                    <a:p>
                      <a:pPr algn="ctr" fontAlgn="t"/>
                      <a:r>
                        <a:rPr lang="en-GB" sz="900" u="none" strike="noStrike">
                          <a:effectLst/>
                        </a:rPr>
                        <a:t>Management and Resilience</a:t>
                      </a:r>
                      <a:endParaRPr lang="en-GB" sz="900" b="0" i="0" u="none" strike="noStrike">
                        <a:solidFill>
                          <a:srgbClr val="002060"/>
                        </a:solidFill>
                        <a:effectLst/>
                        <a:latin typeface="Arial"/>
                      </a:endParaRPr>
                    </a:p>
                  </a:txBody>
                  <a:tcPr marL="0" marR="0" marT="0" marB="0" anchor="ctr"/>
                </a:tc>
                <a:tc>
                  <a:txBody>
                    <a:bodyPr/>
                    <a:lstStyle/>
                    <a:p>
                      <a:pPr algn="ctr"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ctr" fontAlgn="t"/>
                      <a:r>
                        <a:rPr lang="en-GB" sz="900" u="none" strike="noStrike">
                          <a:effectLst/>
                        </a:rPr>
                        <a:t>TSF9</a:t>
                      </a:r>
                      <a:endParaRPr lang="en-GB" sz="900" b="0" i="0" u="none" strike="noStrike">
                        <a:solidFill>
                          <a:srgbClr val="000000"/>
                        </a:solidFill>
                        <a:effectLst/>
                        <a:latin typeface="Arial"/>
                      </a:endParaRPr>
                    </a:p>
                  </a:txBody>
                  <a:tcPr marL="0" marR="0" marT="0" marB="0" anchor="ctr"/>
                </a:tc>
                <a:tc>
                  <a:txBody>
                    <a:bodyPr/>
                    <a:lstStyle/>
                    <a:p>
                      <a:pPr algn="ctr" fontAlgn="t"/>
                      <a:r>
                        <a:rPr lang="en-GB" sz="900" u="none" strike="noStrike">
                          <a:effectLst/>
                        </a:rPr>
                        <a:t>Could backwash water be inappropriately disposed of and become a risk to quality?</a:t>
                      </a:r>
                      <a:endParaRPr lang="en-GB" sz="900" b="0" i="0" u="none" strike="noStrike">
                        <a:solidFill>
                          <a:srgbClr val="000000"/>
                        </a:solidFill>
                        <a:effectLst/>
                        <a:latin typeface="Arial"/>
                      </a:endParaRPr>
                    </a:p>
                  </a:txBody>
                  <a:tcPr marL="0" marR="0" marT="0" marB="0" anchor="ctr"/>
                </a:tc>
                <a:tc>
                  <a:txBody>
                    <a:bodyPr/>
                    <a:lstStyle/>
                    <a:p>
                      <a:pPr algn="ctr" fontAlgn="t"/>
                      <a:r>
                        <a:rPr lang="en-GB" sz="900" u="none" strike="noStrike">
                          <a:effectLst/>
                        </a:rPr>
                        <a:t>Dirty Backwash water can contain harmful pathogens. It should be disposed of in a manner that prevents it re-entering the treated water stream or causing contamination elsewhere.</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dirty="0">
                          <a:effectLst/>
                        </a:rPr>
                        <a:t>5</a:t>
                      </a:r>
                      <a:endParaRPr lang="en-GB" sz="9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2975328"/>
      </p:ext>
    </p:extLst>
  </p:cSld>
  <p:clrMapOvr>
    <a:masterClrMapping/>
  </p:clrMapOvr>
</p:sld>
</file>

<file path=ppt/theme/theme1.xml><?xml version="1.0" encoding="utf-8"?>
<a:theme xmlns:a="http://schemas.openxmlformats.org/drawingml/2006/main" name="Metaldehyde MSG meeting -  11 March 2015 - DWQR slid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TotalTime>
  <Words>1156</Words>
  <Application>Microsoft Office PowerPoint</Application>
  <PresentationFormat>On-screen Show (4:3)</PresentationFormat>
  <Paragraphs>121</Paragraphs>
  <Slides>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Gill Sans MT</vt:lpstr>
      <vt:lpstr>Rockwell</vt:lpstr>
      <vt:lpstr>Tahoma</vt:lpstr>
      <vt:lpstr>Metaldehyde MSG meeting -  11 March 2015 - DWQR slides</vt:lpstr>
      <vt:lpstr>Default Design</vt:lpstr>
      <vt:lpstr>Treatment – Sediment Filters</vt:lpstr>
      <vt:lpstr>Overview</vt:lpstr>
      <vt:lpstr>Usage</vt:lpstr>
      <vt:lpstr>Usage Part 1</vt:lpstr>
      <vt:lpstr>Usage Part 2</vt:lpstr>
      <vt:lpstr>Key Points to Watch For</vt:lpstr>
      <vt:lpstr>Questions</vt:lpstr>
      <vt:lpstr>Questions Part 2</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PWS - Risk Assessment Treatment Sediment Filters</dc:title>
  <dc:creator>Matt Bower</dc:creator>
  <cp:lastModifiedBy>Claire Henderson</cp:lastModifiedBy>
  <cp:revision>151</cp:revision>
  <dcterms:created xsi:type="dcterms:W3CDTF">2016-05-11T12:24:31Z</dcterms:created>
  <dcterms:modified xsi:type="dcterms:W3CDTF">2023-11-07T08:48:36Z</dcterms:modified>
</cp:coreProperties>
</file>