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82" r:id="rId3"/>
    <p:sldId id="290" r:id="rId4"/>
    <p:sldId id="298" r:id="rId5"/>
    <p:sldId id="299" r:id="rId6"/>
    <p:sldId id="300" r:id="rId7"/>
    <p:sldId id="294" r:id="rId8"/>
    <p:sldId id="302" r:id="rId9"/>
    <p:sldId id="295" r:id="rId10"/>
    <p:sldId id="29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94513" autoAdjust="0"/>
  </p:normalViewPr>
  <p:slideViewPr>
    <p:cSldViewPr>
      <p:cViewPr varScale="1">
        <p:scale>
          <a:sx n="62" d="100"/>
          <a:sy n="62" d="100"/>
        </p:scale>
        <p:origin x="144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png"/><Relationship Id="rId4"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Extremely fine, modular filter</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Useful for removing range of things from water</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Choice of membrane depends on application</a:t>
          </a: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1BE71476-07AE-4D36-AF52-1DA4F8A7E39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Not maintenance free!</a:t>
          </a:r>
        </a:p>
      </dgm:t>
    </dgm:pt>
    <dgm:pt modelId="{FF6277C3-9786-47F9-BB3F-C111D59C2298}" type="parTrans" cxnId="{0C900E47-37F8-476D-AA62-F7BEEB25673F}">
      <dgm:prSet/>
      <dgm:spPr/>
      <dgm:t>
        <a:bodyPr/>
        <a:lstStyle/>
        <a:p>
          <a:endParaRPr lang="en-GB"/>
        </a:p>
      </dgm:t>
    </dgm:pt>
    <dgm:pt modelId="{AAE43EBE-53C6-4AD0-A066-7A1C47968194}" type="sibTrans" cxnId="{0C900E47-37F8-476D-AA62-F7BEEB25673F}">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Range of filtration pore sizes</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D16EC7F3-2705-4ED2-85A9-17C21C6B25C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Turbidity, microbiology, chemical contaminants  </a:t>
          </a:r>
        </a:p>
      </dgm:t>
    </dgm:pt>
    <dgm:pt modelId="{4BB79660-55F3-4C82-9F41-A3D6BE462918}" type="parTrans" cxnId="{77D6F907-6CED-41FD-A898-3C55C9A153E9}">
      <dgm:prSet/>
      <dgm:spPr/>
      <dgm:t>
        <a:bodyPr/>
        <a:lstStyle/>
        <a:p>
          <a:endParaRPr lang="en-GB"/>
        </a:p>
      </dgm:t>
    </dgm:pt>
    <dgm:pt modelId="{295633D3-B0BD-4B5F-ACFA-A28F1242BF8B}" type="sibTrans" cxnId="{77D6F907-6CED-41FD-A898-3C55C9A153E9}">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dgm:spPr/>
    </dgm:pt>
    <dgm:pt modelId="{BA6AFFE6-1261-4C38-9B8A-7B26C5C68228}" type="pres">
      <dgm:prSet presAssocID="{DCA59F4E-9226-4760-A025-0BF9CC53FD45}" presName="img" presStyleLbl="fgImgPlace1" presStyleIdx="0" presStyleCnt="1" custScaleX="115834" custScaleY="48729" custLinFactNeighborX="-11667" custLinFactNeighborY="423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77D6F907-6CED-41FD-A898-3C55C9A153E9}" srcId="{36895C8C-49DB-46A9-BFB3-AE906F1777EC}" destId="{D16EC7F3-2705-4ED2-85A9-17C21C6B25C8}" srcOrd="0" destOrd="0" parTransId="{4BB79660-55F3-4C82-9F41-A3D6BE462918}" sibTransId="{295633D3-B0BD-4B5F-ACFA-A28F1242BF8B}"/>
    <dgm:cxn modelId="{9291560D-2566-43AB-A0CA-8CAAA70905A5}" type="presOf" srcId="{502E2BBB-EFA4-494A-928E-E8AE6DDDAA93}" destId="{888860CF-EFF9-45A0-A9CE-CE441C96D694}" srcOrd="1" destOrd="4" presId="urn:microsoft.com/office/officeart/2005/8/layout/vList4"/>
    <dgm:cxn modelId="{5161670E-97D4-4829-B719-E96F7841BA7E}" type="presOf" srcId="{36895C8C-49DB-46A9-BFB3-AE906F1777EC}" destId="{888860CF-EFF9-45A0-A9CE-CE441C96D694}" srcOrd="1" destOrd="5" presId="urn:microsoft.com/office/officeart/2005/8/layout/vList4"/>
    <dgm:cxn modelId="{9F16FF0E-848B-487C-A1DD-922667553DFC}" type="presOf" srcId="{DCA59F4E-9226-4760-A025-0BF9CC53FD45}" destId="{888860CF-EFF9-45A0-A9CE-CE441C96D694}" srcOrd="1" destOrd="0" presId="urn:microsoft.com/office/officeart/2005/8/layout/vList4"/>
    <dgm:cxn modelId="{AEB2D416-3239-4489-B05F-2A11D001AB00}" type="presOf" srcId="{DCA59F4E-9226-4760-A025-0BF9CC53FD45}" destId="{70006328-2609-426F-8839-8AF18C177017}" srcOrd="0" destOrd="0" presId="urn:microsoft.com/office/officeart/2005/8/layout/vList4"/>
    <dgm:cxn modelId="{A9CA5139-E94E-4177-83F9-228A47686E6E}" type="presOf" srcId="{1BE71476-07AE-4D36-AF52-1DA4F8A7E39E}" destId="{70006328-2609-426F-8839-8AF18C177017}" srcOrd="0" destOrd="10" presId="urn:microsoft.com/office/officeart/2005/8/layout/vList4"/>
    <dgm:cxn modelId="{DE32543F-0BFE-48C8-92F1-024D039A2839}" srcId="{DCA59F4E-9226-4760-A025-0BF9CC53FD45}" destId="{36895C8C-49DB-46A9-BFB3-AE906F1777EC}" srcOrd="4" destOrd="0" parTransId="{E7232363-738D-4D42-84F9-6D32F8890A40}" sibTransId="{B8DDDE03-D96A-4B1B-8754-211160D2064E}"/>
    <dgm:cxn modelId="{B267BE61-F72F-4B7E-A853-FE6BE04897E0}" type="presOf" srcId="{AA1F8B9A-FA5C-4FBF-B4B5-115AECFC2BAF}" destId="{70006328-2609-426F-8839-8AF18C177017}" srcOrd="0" destOrd="7" presId="urn:microsoft.com/office/officeart/2005/8/layout/vList4"/>
    <dgm:cxn modelId="{925EF541-0B28-4083-A663-7D4DE5722577}" type="presOf" srcId="{6B351EE2-0843-4781-B3B9-4262F1257A5E}" destId="{70006328-2609-426F-8839-8AF18C177017}" srcOrd="0" destOrd="1"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CBD1E845-A3B8-46D1-8629-1BFCE59E891B}" type="presOf" srcId="{745DE7A6-4C77-4D84-A0BB-FA887B922360}" destId="{70006328-2609-426F-8839-8AF18C177017}" srcOrd="0" destOrd="11" presId="urn:microsoft.com/office/officeart/2005/8/layout/vList4"/>
    <dgm:cxn modelId="{0C900E47-37F8-476D-AA62-F7BEEB25673F}" srcId="{DCA59F4E-9226-4760-A025-0BF9CC53FD45}" destId="{1BE71476-07AE-4D36-AF52-1DA4F8A7E39E}" srcOrd="8" destOrd="0" parTransId="{FF6277C3-9786-47F9-BB3F-C111D59C2298}" sibTransId="{AAE43EBE-53C6-4AD0-A066-7A1C47968194}"/>
    <dgm:cxn modelId="{7471A24F-A05A-4BCE-8C61-AD408BD33F68}" type="presOf" srcId="{36895C8C-49DB-46A9-BFB3-AE906F1777EC}" destId="{70006328-2609-426F-8839-8AF18C177017}" srcOrd="0" destOrd="5" presId="urn:microsoft.com/office/officeart/2005/8/layout/vList4"/>
    <dgm:cxn modelId="{A24ACF4F-93FB-41C9-8DA0-9C24A0E6DC39}" type="presOf" srcId="{B1CF6ED1-B115-409D-8727-D612C57DF186}" destId="{57A70D67-AEB2-4724-9481-70BC2D2CBA75}" srcOrd="0" destOrd="0"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6A214156-8ED8-4C22-94E9-E3EA7EA8AED0}" type="presOf" srcId="{502E2BBB-EFA4-494A-928E-E8AE6DDDAA93}" destId="{70006328-2609-426F-8839-8AF18C177017}" srcOrd="0" destOrd="4" presId="urn:microsoft.com/office/officeart/2005/8/layout/vList4"/>
    <dgm:cxn modelId="{C0E39380-5B96-4F7B-BAF3-AB4AF0A73E81}" type="presOf" srcId="{CA1E26EB-EC84-453F-8675-614D06D63861}" destId="{888860CF-EFF9-45A0-A9CE-CE441C96D694}" srcOrd="1" destOrd="3" presId="urn:microsoft.com/office/officeart/2005/8/layout/vList4"/>
    <dgm:cxn modelId="{29BCBE80-C68F-46D3-9E94-9FE5B053CE14}" type="presOf" srcId="{48D15174-8E85-40DB-9A1F-9FDC434E4DC3}" destId="{888860CF-EFF9-45A0-A9CE-CE441C96D694}" srcOrd="1" destOrd="9" presId="urn:microsoft.com/office/officeart/2005/8/layout/vList4"/>
    <dgm:cxn modelId="{B0404482-85CE-40C9-93C9-52702A6857BB}" type="presOf" srcId="{745DE7A6-4C77-4D84-A0BB-FA887B922360}" destId="{888860CF-EFF9-45A0-A9CE-CE441C96D694}" srcOrd="1" destOrd="11" presId="urn:microsoft.com/office/officeart/2005/8/layout/vList4"/>
    <dgm:cxn modelId="{9FFEDD84-6B7C-40F6-9961-0BF79BA9C65F}" type="presOf" srcId="{6B351EE2-0843-4781-B3B9-4262F1257A5E}" destId="{888860CF-EFF9-45A0-A9CE-CE441C96D694}" srcOrd="1" destOrd="1" presId="urn:microsoft.com/office/officeart/2005/8/layout/vList4"/>
    <dgm:cxn modelId="{86B9E586-F0EB-41EA-89E1-883E6034CB4B}" type="presOf" srcId="{D16EC7F3-2705-4ED2-85A9-17C21C6B25C8}" destId="{888860CF-EFF9-45A0-A9CE-CE441C96D694}" srcOrd="1" destOrd="6" presId="urn:microsoft.com/office/officeart/2005/8/layout/vList4"/>
    <dgm:cxn modelId="{5CA5D387-289D-456F-9C2F-0930DE2FC63A}" type="presOf" srcId="{48D15174-8E85-40DB-9A1F-9FDC434E4DC3}" destId="{70006328-2609-426F-8839-8AF18C177017}" srcOrd="0" destOrd="9" presId="urn:microsoft.com/office/officeart/2005/8/layout/vList4"/>
    <dgm:cxn modelId="{30363E8C-6F23-4A07-B734-0357858AF680}" srcId="{DCA59F4E-9226-4760-A025-0BF9CC53FD45}" destId="{B3E44619-519E-4BDC-B2B9-1D940AA5E27F}" srcOrd="6" destOrd="0" parTransId="{8B8B8351-6505-4666-89AF-913DBCB01CA8}" sibTransId="{CE285AF7-3F93-49CC-AE67-8044ED9E7AD1}"/>
    <dgm:cxn modelId="{796F079E-46B4-4E84-862E-9C3FECA139AA}" type="presOf" srcId="{D16EC7F3-2705-4ED2-85A9-17C21C6B25C8}" destId="{70006328-2609-426F-8839-8AF18C177017}" srcOrd="0" destOrd="6" presId="urn:microsoft.com/office/officeart/2005/8/layout/vList4"/>
    <dgm:cxn modelId="{51142BA6-ACC7-4506-A78D-C1747CB6192D}" type="presOf" srcId="{B3E44619-519E-4BDC-B2B9-1D940AA5E27F}" destId="{888860CF-EFF9-45A0-A9CE-CE441C96D694}" srcOrd="1" destOrd="8" presId="urn:microsoft.com/office/officeart/2005/8/layout/vList4"/>
    <dgm:cxn modelId="{81D5A8AE-E28C-406E-8859-D86575905B31}" type="presOf" srcId="{CA1E26EB-EC84-453F-8675-614D06D63861}" destId="{70006328-2609-426F-8839-8AF18C177017}" srcOrd="0" destOrd="3" presId="urn:microsoft.com/office/officeart/2005/8/layout/vList4"/>
    <dgm:cxn modelId="{861095C4-BC25-4DEA-9785-5303560F2AFB}" type="presOf" srcId="{B3E44619-519E-4BDC-B2B9-1D940AA5E27F}" destId="{70006328-2609-426F-8839-8AF18C177017}" srcOrd="0" destOrd="8" presId="urn:microsoft.com/office/officeart/2005/8/layout/vList4"/>
    <dgm:cxn modelId="{B716BFCC-95AD-4F8D-8036-6F437AFE0776}" srcId="{DCA59F4E-9226-4760-A025-0BF9CC53FD45}" destId="{48D15174-8E85-40DB-9A1F-9FDC434E4DC3}" srcOrd="7" destOrd="0" parTransId="{065A1A3C-8016-48CF-B38B-3A33CBC2F7B8}" sibTransId="{DF7BFB4E-2AB1-4CDA-9ACB-6DE4D15A88B8}"/>
    <dgm:cxn modelId="{573DD0CF-024C-4563-A706-880040589A13}" srcId="{DCA59F4E-9226-4760-A025-0BF9CC53FD45}" destId="{CA1E26EB-EC84-453F-8675-614D06D63861}" srcOrd="2" destOrd="0" parTransId="{2B742656-A021-49E5-A6F8-0CE3D48112C5}" sibTransId="{AD88A624-250F-4756-AE8A-A08F652AE748}"/>
    <dgm:cxn modelId="{EE45E2D4-178B-4C39-854E-5C76481661A4}" srcId="{DCA59F4E-9226-4760-A025-0BF9CC53FD45}" destId="{AA1F8B9A-FA5C-4FBF-B4B5-115AECFC2BAF}" srcOrd="5"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3" destOrd="0" parTransId="{897A9126-2BC8-4AAB-82A3-84603CC81934}" sibTransId="{D730447C-6E4D-4C64-A53A-517E70124DE5}"/>
    <dgm:cxn modelId="{4C9A8DDA-97B9-4A32-A511-3C22313384B5}" type="presOf" srcId="{00B336EF-FDC4-4C7B-80DA-2103BDAD23DE}" destId="{70006328-2609-426F-8839-8AF18C177017}" srcOrd="0" destOrd="2" presId="urn:microsoft.com/office/officeart/2005/8/layout/vList4"/>
    <dgm:cxn modelId="{F13899DB-A4DA-4FAD-9BF4-9C03E2AE7491}" type="presOf" srcId="{AA1F8B9A-FA5C-4FBF-B4B5-115AECFC2BAF}" destId="{888860CF-EFF9-45A0-A9CE-CE441C96D694}" srcOrd="1" destOrd="7" presId="urn:microsoft.com/office/officeart/2005/8/layout/vList4"/>
    <dgm:cxn modelId="{A4936CED-669B-4D9E-8C18-8D82D97BBFC6}" type="presOf" srcId="{00B336EF-FDC4-4C7B-80DA-2103BDAD23DE}" destId="{888860CF-EFF9-45A0-A9CE-CE441C96D694}" srcOrd="1" destOrd="2" presId="urn:microsoft.com/office/officeart/2005/8/layout/vList4"/>
    <dgm:cxn modelId="{4D56B4F2-01F7-49CA-8BD5-D1311232B391}" srcId="{DCA59F4E-9226-4760-A025-0BF9CC53FD45}" destId="{745DE7A6-4C77-4D84-A0BB-FA887B922360}" srcOrd="9" destOrd="0" parTransId="{71756988-5E15-4C11-85BC-B438A59EA413}" sibTransId="{A2241EA1-C9CA-4874-B7AC-5EDCA1368DE1}"/>
    <dgm:cxn modelId="{611663F4-2DCE-4E4C-823D-9437EADEB908}" type="presOf" srcId="{1BE71476-07AE-4D36-AF52-1DA4F8A7E39E}" destId="{888860CF-EFF9-45A0-A9CE-CE441C96D694}" srcOrd="1" destOrd="10" presId="urn:microsoft.com/office/officeart/2005/8/layout/vList4"/>
    <dgm:cxn modelId="{5D6814A5-7689-493C-B3C4-50CC93DC79FD}" type="presParOf" srcId="{57A70D67-AEB2-4724-9481-70BC2D2CBA75}" destId="{725BD1E8-CD1B-4A05-8141-2181115A8F88}" srcOrd="0" destOrd="0" presId="urn:microsoft.com/office/officeart/2005/8/layout/vList4"/>
    <dgm:cxn modelId="{0B6641BC-E2A3-4C01-9AC1-C543D0A7DDD7}" type="presParOf" srcId="{725BD1E8-CD1B-4A05-8141-2181115A8F88}" destId="{70006328-2609-426F-8839-8AF18C177017}" srcOrd="0" destOrd="0" presId="urn:microsoft.com/office/officeart/2005/8/layout/vList4"/>
    <dgm:cxn modelId="{297A5FBB-D9FB-42AE-97DC-F71ED2F277B9}" type="presParOf" srcId="{725BD1E8-CD1B-4A05-8141-2181115A8F88}" destId="{BA6AFFE6-1261-4C38-9B8A-7B26C5C68228}" srcOrd="1" destOrd="0" presId="urn:microsoft.com/office/officeart/2005/8/layout/vList4"/>
    <dgm:cxn modelId="{C70E581E-BFDE-4C9A-96E3-246E4627B96B}"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n-GB"/>
        </a:p>
      </dgm:t>
    </dgm:pt>
    <dgm:pt modelId="{DCA59F4E-9226-4760-A025-0BF9CC53FD45}">
      <dgm:prSet phldrT="[Text]" custT="1"/>
      <dgm:spPr/>
      <dgm:t>
        <a:bodyPr/>
        <a:lstStyle/>
        <a:p>
          <a:r>
            <a:rPr lang="en-GB" sz="1200" dirty="0">
              <a:solidFill>
                <a:schemeClr val="accent2"/>
              </a:solidFill>
            </a:rPr>
            <a:t>Microfiltration</a:t>
          </a:r>
        </a:p>
      </dgm:t>
    </dgm:pt>
    <dgm:pt modelId="{6051A0C3-2E2F-4F37-BF81-8FA40359848F}" type="parTrans" cxnId="{B89927D5-5D82-46D6-AA8E-CDB13E154F22}">
      <dgm:prSet/>
      <dgm:spPr/>
      <dgm:t>
        <a:bodyPr/>
        <a:lstStyle/>
        <a:p>
          <a:endParaRPr lang="en-GB" sz="1200"/>
        </a:p>
      </dgm:t>
    </dgm:pt>
    <dgm:pt modelId="{DD9672EF-7ACD-41BE-85C0-602910A22FF9}" type="sibTrans" cxnId="{B89927D5-5D82-46D6-AA8E-CDB13E154F22}">
      <dgm:prSet/>
      <dgm:spPr/>
      <dgm:t>
        <a:bodyPr/>
        <a:lstStyle/>
        <a:p>
          <a:endParaRPr lang="en-GB" sz="1200"/>
        </a:p>
      </dgm:t>
    </dgm:pt>
    <dgm:pt modelId="{6B351EE2-0843-4781-B3B9-4262F1257A5E}">
      <dgm:prSet phldrT="[Text]" custT="1"/>
      <dgm:spPr/>
      <dgm:t>
        <a:bodyPr/>
        <a:lstStyle/>
        <a:p>
          <a:r>
            <a:rPr lang="en-GB" sz="1200" dirty="0">
              <a:solidFill>
                <a:schemeClr val="accent2"/>
              </a:solidFill>
            </a:rPr>
            <a:t>Solids</a:t>
          </a:r>
        </a:p>
      </dgm:t>
    </dgm:pt>
    <dgm:pt modelId="{9E1BF832-18B7-4470-AFD4-802B6B31CB12}" type="parTrans" cxnId="{0ABF8F53-EFBC-4254-9601-A87217354420}">
      <dgm:prSet/>
      <dgm:spPr/>
      <dgm:t>
        <a:bodyPr/>
        <a:lstStyle/>
        <a:p>
          <a:endParaRPr lang="en-GB" sz="1200"/>
        </a:p>
      </dgm:t>
    </dgm:pt>
    <dgm:pt modelId="{8B99137D-23A2-48AC-9DEC-AD319157A589}" type="sibTrans" cxnId="{0ABF8F53-EFBC-4254-9601-A87217354420}">
      <dgm:prSet/>
      <dgm:spPr/>
      <dgm:t>
        <a:bodyPr/>
        <a:lstStyle/>
        <a:p>
          <a:endParaRPr lang="en-GB" sz="1200"/>
        </a:p>
      </dgm:t>
    </dgm:pt>
    <dgm:pt modelId="{36895C8C-49DB-46A9-BFB3-AE906F1777EC}">
      <dgm:prSet phldrT="[Text]" custT="1"/>
      <dgm:spPr/>
      <dgm:t>
        <a:bodyPr/>
        <a:lstStyle/>
        <a:p>
          <a:r>
            <a:rPr lang="en-GB" sz="1200" i="0" dirty="0">
              <a:solidFill>
                <a:schemeClr val="accent2"/>
              </a:solidFill>
            </a:rPr>
            <a:t>Bacteria (possibly) </a:t>
          </a:r>
        </a:p>
      </dgm:t>
    </dgm:pt>
    <dgm:pt modelId="{E7232363-738D-4D42-84F9-6D32F8890A40}" type="parTrans" cxnId="{DE32543F-0BFE-48C8-92F1-024D039A2839}">
      <dgm:prSet/>
      <dgm:spPr/>
      <dgm:t>
        <a:bodyPr/>
        <a:lstStyle/>
        <a:p>
          <a:endParaRPr lang="en-GB" sz="1200"/>
        </a:p>
      </dgm:t>
    </dgm:pt>
    <dgm:pt modelId="{B8DDDE03-D96A-4B1B-8754-211160D2064E}" type="sibTrans" cxnId="{DE32543F-0BFE-48C8-92F1-024D039A2839}">
      <dgm:prSet/>
      <dgm:spPr/>
      <dgm:t>
        <a:bodyPr/>
        <a:lstStyle/>
        <a:p>
          <a:endParaRPr lang="en-GB" sz="1200"/>
        </a:p>
      </dgm:t>
    </dgm:pt>
    <dgm:pt modelId="{48D15174-8E85-40DB-9A1F-9FDC434E4DC3}">
      <dgm:prSet phldrT="[Text]" custT="1"/>
      <dgm:spPr/>
      <dgm:t>
        <a:bodyPr/>
        <a:lstStyle/>
        <a:p>
          <a:r>
            <a:rPr lang="en-GB" sz="1200" dirty="0">
              <a:solidFill>
                <a:schemeClr val="accent2"/>
              </a:solidFill>
            </a:rPr>
            <a:t>Algal cells (but maybe not toxins / tastes)</a:t>
          </a:r>
        </a:p>
      </dgm:t>
    </dgm:pt>
    <dgm:pt modelId="{065A1A3C-8016-48CF-B38B-3A33CBC2F7B8}" type="parTrans" cxnId="{B716BFCC-95AD-4F8D-8036-6F437AFE0776}">
      <dgm:prSet/>
      <dgm:spPr/>
      <dgm:t>
        <a:bodyPr/>
        <a:lstStyle/>
        <a:p>
          <a:endParaRPr lang="en-GB" sz="1200"/>
        </a:p>
      </dgm:t>
    </dgm:pt>
    <dgm:pt modelId="{DF7BFB4E-2AB1-4CDA-9ACB-6DE4D15A88B8}" type="sibTrans" cxnId="{B716BFCC-95AD-4F8D-8036-6F437AFE0776}">
      <dgm:prSet/>
      <dgm:spPr/>
      <dgm:t>
        <a:bodyPr/>
        <a:lstStyle/>
        <a:p>
          <a:endParaRPr lang="en-GB" sz="1200"/>
        </a:p>
      </dgm:t>
    </dgm:pt>
    <dgm:pt modelId="{CA1E26EB-EC84-453F-8675-614D06D63861}">
      <dgm:prSet phldrT="[Text]" custT="1"/>
      <dgm:spPr/>
      <dgm:t>
        <a:bodyPr/>
        <a:lstStyle/>
        <a:p>
          <a:r>
            <a:rPr lang="en-GB" sz="1200" dirty="0">
              <a:solidFill>
                <a:schemeClr val="accent2"/>
              </a:solidFill>
            </a:rPr>
            <a:t>Crypto</a:t>
          </a:r>
        </a:p>
      </dgm:t>
    </dgm:pt>
    <dgm:pt modelId="{2B742656-A021-49E5-A6F8-0CE3D48112C5}" type="parTrans" cxnId="{573DD0CF-024C-4563-A706-880040589A13}">
      <dgm:prSet/>
      <dgm:spPr/>
      <dgm:t>
        <a:bodyPr/>
        <a:lstStyle/>
        <a:p>
          <a:endParaRPr lang="en-GB" sz="1200"/>
        </a:p>
      </dgm:t>
    </dgm:pt>
    <dgm:pt modelId="{AD88A624-250F-4756-AE8A-A08F652AE748}" type="sibTrans" cxnId="{573DD0CF-024C-4563-A706-880040589A13}">
      <dgm:prSet/>
      <dgm:spPr/>
      <dgm:t>
        <a:bodyPr/>
        <a:lstStyle/>
        <a:p>
          <a:endParaRPr lang="en-GB" sz="1200"/>
        </a:p>
      </dgm:t>
    </dgm:pt>
    <dgm:pt modelId="{745DE7A6-4C77-4D84-A0BB-FA887B922360}">
      <dgm:prSet phldrT="[Text]" custT="1"/>
      <dgm:spPr/>
      <dgm:t>
        <a:bodyPr/>
        <a:lstStyle/>
        <a:p>
          <a:r>
            <a:rPr lang="en-GB" sz="1200"/>
            <a:t>Colloidal turbidity – clay etc</a:t>
          </a:r>
          <a:endParaRPr lang="en-GB" sz="1200" dirty="0"/>
        </a:p>
      </dgm:t>
    </dgm:pt>
    <dgm:pt modelId="{A2241EA1-C9CA-4874-B7AC-5EDCA1368DE1}" type="sibTrans" cxnId="{4D56B4F2-01F7-49CA-8BD5-D1311232B391}">
      <dgm:prSet/>
      <dgm:spPr/>
      <dgm:t>
        <a:bodyPr/>
        <a:lstStyle/>
        <a:p>
          <a:endParaRPr lang="en-GB" sz="1200"/>
        </a:p>
      </dgm:t>
    </dgm:pt>
    <dgm:pt modelId="{71756988-5E15-4C11-85BC-B438A59EA413}" type="parTrans" cxnId="{4D56B4F2-01F7-49CA-8BD5-D1311232B391}">
      <dgm:prSet/>
      <dgm:spPr/>
      <dgm:t>
        <a:bodyPr/>
        <a:lstStyle/>
        <a:p>
          <a:endParaRPr lang="en-GB" sz="1200"/>
        </a:p>
      </dgm:t>
    </dgm:pt>
    <dgm:pt modelId="{F7A3D3EA-8147-44D2-87CB-49D62DA292DD}">
      <dgm:prSet phldrT="[Text]" custT="1"/>
      <dgm:spPr/>
      <dgm:t>
        <a:bodyPr/>
        <a:lstStyle/>
        <a:p>
          <a:r>
            <a:rPr lang="en-GB" sz="1200"/>
            <a:t>Ultrafiltration</a:t>
          </a:r>
          <a:endParaRPr lang="en-GB" sz="1200" dirty="0"/>
        </a:p>
      </dgm:t>
    </dgm:pt>
    <dgm:pt modelId="{CD9F1013-FBC5-4D68-AEA8-C9AD0CA4F2E6}" type="parTrans" cxnId="{D7D62814-910A-4FBD-B23E-B3C656C01535}">
      <dgm:prSet/>
      <dgm:spPr/>
      <dgm:t>
        <a:bodyPr/>
        <a:lstStyle/>
        <a:p>
          <a:endParaRPr lang="en-GB" sz="1200"/>
        </a:p>
      </dgm:t>
    </dgm:pt>
    <dgm:pt modelId="{205B35E1-08FB-4A19-A049-1C5B23A3458A}" type="sibTrans" cxnId="{D7D62814-910A-4FBD-B23E-B3C656C01535}">
      <dgm:prSet/>
      <dgm:spPr/>
      <dgm:t>
        <a:bodyPr/>
        <a:lstStyle/>
        <a:p>
          <a:endParaRPr lang="en-GB" sz="1200"/>
        </a:p>
      </dgm:t>
    </dgm:pt>
    <dgm:pt modelId="{BCEB155E-0347-451B-8483-DE375D3A8F0D}">
      <dgm:prSet phldrT="[Text]" custT="1"/>
      <dgm:spPr/>
      <dgm:t>
        <a:bodyPr/>
        <a:lstStyle/>
        <a:p>
          <a:endParaRPr lang="en-GB" sz="1200" dirty="0">
            <a:solidFill>
              <a:schemeClr val="accent5">
                <a:lumMod val="25000"/>
              </a:schemeClr>
            </a:solidFill>
          </a:endParaRPr>
        </a:p>
      </dgm:t>
    </dgm:pt>
    <dgm:pt modelId="{6B865494-60AB-4A0C-BAE4-DC60187CB7A9}" type="parTrans" cxnId="{A74BE462-231C-4EDD-9AEA-E4A7FE0DB79F}">
      <dgm:prSet/>
      <dgm:spPr/>
      <dgm:t>
        <a:bodyPr/>
        <a:lstStyle/>
        <a:p>
          <a:endParaRPr lang="en-GB" sz="1200"/>
        </a:p>
      </dgm:t>
    </dgm:pt>
    <dgm:pt modelId="{E92B5E3A-96E5-4A83-82A0-459358B5C790}" type="sibTrans" cxnId="{A74BE462-231C-4EDD-9AEA-E4A7FE0DB79F}">
      <dgm:prSet/>
      <dgm:spPr/>
      <dgm:t>
        <a:bodyPr/>
        <a:lstStyle/>
        <a:p>
          <a:endParaRPr lang="en-GB" sz="1200"/>
        </a:p>
      </dgm:t>
    </dgm:pt>
    <dgm:pt modelId="{F57BD822-BBB0-4CF3-9E46-AE0EAA20297A}">
      <dgm:prSet custT="1"/>
      <dgm:spPr/>
      <dgm:t>
        <a:bodyPr/>
        <a:lstStyle/>
        <a:p>
          <a:r>
            <a:rPr lang="en-GB" sz="1200"/>
            <a:t>Nanofiltration</a:t>
          </a:r>
          <a:endParaRPr lang="en-GB" sz="1200" dirty="0"/>
        </a:p>
      </dgm:t>
    </dgm:pt>
    <dgm:pt modelId="{BDC416D7-30BD-4E9F-BEA5-CD9F517E3CBF}" type="parTrans" cxnId="{B8FBAA74-3577-4259-AC6E-A2054400745B}">
      <dgm:prSet/>
      <dgm:spPr/>
      <dgm:t>
        <a:bodyPr/>
        <a:lstStyle/>
        <a:p>
          <a:endParaRPr lang="en-GB" sz="1200"/>
        </a:p>
      </dgm:t>
    </dgm:pt>
    <dgm:pt modelId="{C55BC3D5-16EE-40F1-B7F4-4B1380C7F814}" type="sibTrans" cxnId="{B8FBAA74-3577-4259-AC6E-A2054400745B}">
      <dgm:prSet/>
      <dgm:spPr/>
      <dgm:t>
        <a:bodyPr/>
        <a:lstStyle/>
        <a:p>
          <a:endParaRPr lang="en-GB" sz="1200"/>
        </a:p>
      </dgm:t>
    </dgm:pt>
    <dgm:pt modelId="{B1405526-6727-4F36-BD90-14A59EC298EE}">
      <dgm:prSet custT="1"/>
      <dgm:spPr/>
      <dgm:t>
        <a:bodyPr/>
        <a:lstStyle/>
        <a:p>
          <a:r>
            <a:rPr lang="en-GB" sz="1200"/>
            <a:t>Most colour - but select pore size specification carefully</a:t>
          </a:r>
          <a:endParaRPr lang="en-GB" sz="1200" dirty="0"/>
        </a:p>
      </dgm:t>
    </dgm:pt>
    <dgm:pt modelId="{B90C9834-301A-4077-9B25-B158DFCA6B80}" type="parTrans" cxnId="{54586136-A9C0-4900-A0B9-104EB725EEEC}">
      <dgm:prSet/>
      <dgm:spPr/>
      <dgm:t>
        <a:bodyPr/>
        <a:lstStyle/>
        <a:p>
          <a:endParaRPr lang="en-GB" sz="1200"/>
        </a:p>
      </dgm:t>
    </dgm:pt>
    <dgm:pt modelId="{067A8B55-349B-4A76-9D87-87298E297766}" type="sibTrans" cxnId="{54586136-A9C0-4900-A0B9-104EB725EEEC}">
      <dgm:prSet/>
      <dgm:spPr/>
      <dgm:t>
        <a:bodyPr/>
        <a:lstStyle/>
        <a:p>
          <a:endParaRPr lang="en-GB" sz="1200"/>
        </a:p>
      </dgm:t>
    </dgm:pt>
    <dgm:pt modelId="{2831E07C-DF88-49B1-BD91-693EC295D746}">
      <dgm:prSet custT="1"/>
      <dgm:spPr/>
      <dgm:t>
        <a:bodyPr/>
        <a:lstStyle/>
        <a:p>
          <a:r>
            <a:rPr lang="en-GB" sz="1200"/>
            <a:t>THM precursors</a:t>
          </a:r>
          <a:endParaRPr lang="en-GB" sz="1200" dirty="0"/>
        </a:p>
      </dgm:t>
    </dgm:pt>
    <dgm:pt modelId="{BA5C54A4-842A-49B8-B66E-3C4C009883FD}" type="parTrans" cxnId="{068342CD-E29C-4AA2-90B6-C8ED1BB8989C}">
      <dgm:prSet/>
      <dgm:spPr/>
      <dgm:t>
        <a:bodyPr/>
        <a:lstStyle/>
        <a:p>
          <a:endParaRPr lang="en-GB" sz="1200"/>
        </a:p>
      </dgm:t>
    </dgm:pt>
    <dgm:pt modelId="{24EB1CA1-931F-4323-9383-042BB44B6BB0}" type="sibTrans" cxnId="{068342CD-E29C-4AA2-90B6-C8ED1BB8989C}">
      <dgm:prSet/>
      <dgm:spPr/>
      <dgm:t>
        <a:bodyPr/>
        <a:lstStyle/>
        <a:p>
          <a:endParaRPr lang="en-GB" sz="1200"/>
        </a:p>
      </dgm:t>
    </dgm:pt>
    <dgm:pt modelId="{C4C6A886-2E81-4D9B-A68E-61C6216513F6}">
      <dgm:prSet custT="1"/>
      <dgm:spPr/>
      <dgm:t>
        <a:bodyPr/>
        <a:lstStyle/>
        <a:p>
          <a:r>
            <a:rPr lang="en-GB" sz="1200"/>
            <a:t>Reverse Osmosis</a:t>
          </a:r>
          <a:endParaRPr lang="en-GB" sz="1200" dirty="0"/>
        </a:p>
      </dgm:t>
    </dgm:pt>
    <dgm:pt modelId="{3FD32553-C312-4E7D-AE59-C1B856CDA07F}" type="parTrans" cxnId="{BB43A3B3-E8B4-4EB9-B04F-9AB7D51DDBF2}">
      <dgm:prSet/>
      <dgm:spPr/>
      <dgm:t>
        <a:bodyPr/>
        <a:lstStyle/>
        <a:p>
          <a:endParaRPr lang="en-GB" sz="1200"/>
        </a:p>
      </dgm:t>
    </dgm:pt>
    <dgm:pt modelId="{0D4D23A5-6ACC-4289-A6BB-8AB05908C38F}" type="sibTrans" cxnId="{BB43A3B3-E8B4-4EB9-B04F-9AB7D51DDBF2}">
      <dgm:prSet/>
      <dgm:spPr/>
      <dgm:t>
        <a:bodyPr/>
        <a:lstStyle/>
        <a:p>
          <a:endParaRPr lang="en-GB" sz="1200"/>
        </a:p>
      </dgm:t>
    </dgm:pt>
    <dgm:pt modelId="{FFCB121D-CB79-43E3-889C-6A7505C0FE77}">
      <dgm:prSet custT="1"/>
      <dgm:spPr/>
      <dgm:t>
        <a:bodyPr/>
        <a:lstStyle/>
        <a:p>
          <a:r>
            <a:rPr lang="en-GB" sz="1200"/>
            <a:t>Chemiclals</a:t>
          </a:r>
          <a:endParaRPr lang="en-GB" sz="1200" dirty="0"/>
        </a:p>
      </dgm:t>
    </dgm:pt>
    <dgm:pt modelId="{6FD0EF4A-0106-44DD-80E8-153C2BABEB55}" type="parTrans" cxnId="{7AD4DE8A-69B2-421C-9626-A5A4369FC8FF}">
      <dgm:prSet/>
      <dgm:spPr/>
      <dgm:t>
        <a:bodyPr/>
        <a:lstStyle/>
        <a:p>
          <a:endParaRPr lang="en-GB" sz="1200"/>
        </a:p>
      </dgm:t>
    </dgm:pt>
    <dgm:pt modelId="{C43A4ABE-2C24-49E7-9EB2-87E574043F05}" type="sibTrans" cxnId="{7AD4DE8A-69B2-421C-9626-A5A4369FC8FF}">
      <dgm:prSet/>
      <dgm:spPr/>
      <dgm:t>
        <a:bodyPr/>
        <a:lstStyle/>
        <a:p>
          <a:endParaRPr lang="en-GB" sz="1200"/>
        </a:p>
      </dgm:t>
    </dgm:pt>
    <dgm:pt modelId="{8BD9528C-E837-4BE8-8FF9-185F547B5D5E}">
      <dgm:prSet custT="1"/>
      <dgm:spPr/>
      <dgm:t>
        <a:bodyPr/>
        <a:lstStyle/>
        <a:p>
          <a:r>
            <a:rPr lang="en-GB" sz="1200"/>
            <a:t>Next module……</a:t>
          </a:r>
          <a:endParaRPr lang="en-GB" sz="1200" dirty="0"/>
        </a:p>
      </dgm:t>
    </dgm:pt>
    <dgm:pt modelId="{A005CEE4-B631-4D50-A088-6D4761683C16}" type="parTrans" cxnId="{3E2A72E4-A47F-48F7-9EAC-FA3595A4F3A5}">
      <dgm:prSet/>
      <dgm:spPr/>
      <dgm:t>
        <a:bodyPr/>
        <a:lstStyle/>
        <a:p>
          <a:endParaRPr lang="en-GB" sz="1200"/>
        </a:p>
      </dgm:t>
    </dgm:pt>
    <dgm:pt modelId="{D2722FBF-B6FF-40C1-B6DD-5E976AECDF4A}" type="sibTrans" cxnId="{3E2A72E4-A47F-48F7-9EAC-FA3595A4F3A5}">
      <dgm:prSet/>
      <dgm:spPr/>
      <dgm:t>
        <a:bodyPr/>
        <a:lstStyle/>
        <a:p>
          <a:endParaRPr lang="en-GB" sz="1200"/>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4" custScaleY="100033" custLinFactNeighborY="-61579"/>
      <dgm:spPr/>
    </dgm:pt>
    <dgm:pt modelId="{BA6AFFE6-1261-4C38-9B8A-7B26C5C68228}" type="pres">
      <dgm:prSet presAssocID="{DCA59F4E-9226-4760-A025-0BF9CC53FD45}" presName="img" presStyleLbl="fgImgPlace1" presStyleIdx="0" presStyleCnt="4" custScaleX="56030" custScaleY="65763" custLinFactNeighborX="-11703" custLinFactNeighborY="2495"/>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888860CF-EFF9-45A0-A9CE-CE441C96D694}" type="pres">
      <dgm:prSet presAssocID="{DCA59F4E-9226-4760-A025-0BF9CC53FD45}" presName="text" presStyleLbl="node1" presStyleIdx="0" presStyleCnt="4">
        <dgm:presLayoutVars>
          <dgm:bulletEnabled val="1"/>
        </dgm:presLayoutVars>
      </dgm:prSet>
      <dgm:spPr/>
    </dgm:pt>
    <dgm:pt modelId="{0DC6E9B9-576F-494E-84BF-E8E11B6C6252}" type="pres">
      <dgm:prSet presAssocID="{DD9672EF-7ACD-41BE-85C0-602910A22FF9}" presName="spacer" presStyleCnt="0"/>
      <dgm:spPr/>
    </dgm:pt>
    <dgm:pt modelId="{46B992A1-AB38-4A8B-9C83-C02E1849BD7F}" type="pres">
      <dgm:prSet presAssocID="{F7A3D3EA-8147-44D2-87CB-49D62DA292DD}" presName="comp" presStyleCnt="0"/>
      <dgm:spPr/>
    </dgm:pt>
    <dgm:pt modelId="{62ED8E49-6339-490E-AB77-4FF71669C70D}" type="pres">
      <dgm:prSet presAssocID="{F7A3D3EA-8147-44D2-87CB-49D62DA292DD}" presName="box" presStyleLbl="node1" presStyleIdx="1" presStyleCnt="4" custScaleY="64246" custLinFactNeighborY="-3508"/>
      <dgm:spPr/>
    </dgm:pt>
    <dgm:pt modelId="{2B51153E-7F5C-4DAE-A62A-50F25222047B}" type="pres">
      <dgm:prSet presAssocID="{F7A3D3EA-8147-44D2-87CB-49D62DA292DD}" presName="img" presStyleLbl="fgImgPlace1" presStyleIdx="1" presStyleCnt="4" custScaleX="58292" custScaleY="69239" custLinFactNeighborX="-10530" custLinFactNeighborY="-4388"/>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55A93DB5-4DC4-4490-8821-26F75B22A586}" type="pres">
      <dgm:prSet presAssocID="{F7A3D3EA-8147-44D2-87CB-49D62DA292DD}" presName="text" presStyleLbl="node1" presStyleIdx="1" presStyleCnt="4">
        <dgm:presLayoutVars>
          <dgm:bulletEnabled val="1"/>
        </dgm:presLayoutVars>
      </dgm:prSet>
      <dgm:spPr/>
    </dgm:pt>
    <dgm:pt modelId="{ABA8200F-2BFB-42D3-A371-75092C1164E9}" type="pres">
      <dgm:prSet presAssocID="{205B35E1-08FB-4A19-A049-1C5B23A3458A}" presName="spacer" presStyleCnt="0"/>
      <dgm:spPr/>
    </dgm:pt>
    <dgm:pt modelId="{DEBE8174-92B0-4EAD-B2AD-F5FB93D1CFB1}" type="pres">
      <dgm:prSet presAssocID="{F57BD822-BBB0-4CF3-9E46-AE0EAA20297A}" presName="comp" presStyleCnt="0"/>
      <dgm:spPr/>
    </dgm:pt>
    <dgm:pt modelId="{DA959D5E-CDEE-417C-A2F5-A0402AF26B72}" type="pres">
      <dgm:prSet presAssocID="{F57BD822-BBB0-4CF3-9E46-AE0EAA20297A}" presName="box" presStyleLbl="node1" presStyleIdx="2" presStyleCnt="4" custScaleY="97058" custLinFactNeighborY="-3403"/>
      <dgm:spPr/>
    </dgm:pt>
    <dgm:pt modelId="{5C0D9763-1F18-4DC8-8349-54BB22A04FE4}" type="pres">
      <dgm:prSet presAssocID="{F57BD822-BBB0-4CF3-9E46-AE0EAA20297A}" presName="img" presStyleLbl="fgImgPlace1" presStyleIdx="2" presStyleCnt="4" custScaleX="58474" custScaleY="70625" custLinFactNeighborX="-10481" custLinFactNeighborY="-8158"/>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9F125A51-2C89-46F9-A3B6-77BA935333EF}" type="pres">
      <dgm:prSet presAssocID="{F57BD822-BBB0-4CF3-9E46-AE0EAA20297A}" presName="text" presStyleLbl="node1" presStyleIdx="2" presStyleCnt="4">
        <dgm:presLayoutVars>
          <dgm:bulletEnabled val="1"/>
        </dgm:presLayoutVars>
      </dgm:prSet>
      <dgm:spPr/>
    </dgm:pt>
    <dgm:pt modelId="{14719BED-A066-425B-AF09-7D0D1E6EE9E3}" type="pres">
      <dgm:prSet presAssocID="{C55BC3D5-16EE-40F1-B7F4-4B1380C7F814}" presName="spacer" presStyleCnt="0"/>
      <dgm:spPr/>
    </dgm:pt>
    <dgm:pt modelId="{FF885070-12B0-4B6B-8F55-0DC8490D3878}" type="pres">
      <dgm:prSet presAssocID="{C4C6A886-2E81-4D9B-A68E-61C6216513F6}" presName="comp" presStyleCnt="0"/>
      <dgm:spPr/>
    </dgm:pt>
    <dgm:pt modelId="{54298131-2B13-4CCC-96D5-769F0EB064DB}" type="pres">
      <dgm:prSet presAssocID="{C4C6A886-2E81-4D9B-A68E-61C6216513F6}" presName="box" presStyleLbl="node1" presStyleIdx="3" presStyleCnt="4" custLinFactNeighborY="33150"/>
      <dgm:spPr/>
    </dgm:pt>
    <dgm:pt modelId="{33D17B51-A9CD-479A-B3F5-C969A99ABE15}" type="pres">
      <dgm:prSet presAssocID="{C4C6A886-2E81-4D9B-A68E-61C6216513F6}" presName="img" presStyleLbl="fgImgPlace1" presStyleIdx="3" presStyleCnt="4" custScaleX="54436" custScaleY="73300" custLinFactNeighborX="-8333" custLinFactNeighborY="156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dgm:spPr>
    </dgm:pt>
    <dgm:pt modelId="{2EC7144C-4EBD-40AF-BDE6-ACE0CBE3B059}" type="pres">
      <dgm:prSet presAssocID="{C4C6A886-2E81-4D9B-A68E-61C6216513F6}" presName="text" presStyleLbl="node1" presStyleIdx="3" presStyleCnt="4">
        <dgm:presLayoutVars>
          <dgm:bulletEnabled val="1"/>
        </dgm:presLayoutVars>
      </dgm:prSet>
      <dgm:spPr/>
    </dgm:pt>
  </dgm:ptLst>
  <dgm:cxnLst>
    <dgm:cxn modelId="{EBBE2D06-4BC6-4A84-8C6B-4893D7D1166A}" type="presOf" srcId="{B1CF6ED1-B115-409D-8727-D612C57DF186}" destId="{57A70D67-AEB2-4724-9481-70BC2D2CBA75}" srcOrd="0" destOrd="0" presId="urn:microsoft.com/office/officeart/2005/8/layout/vList4"/>
    <dgm:cxn modelId="{EDBD8F10-47A2-4AB1-9ED0-3D3AB8EC11E7}" type="presOf" srcId="{745DE7A6-4C77-4D84-A0BB-FA887B922360}" destId="{62ED8E49-6339-490E-AB77-4FF71669C70D}" srcOrd="0" destOrd="1" presId="urn:microsoft.com/office/officeart/2005/8/layout/vList4"/>
    <dgm:cxn modelId="{D7D62814-910A-4FBD-B23E-B3C656C01535}" srcId="{B1CF6ED1-B115-409D-8727-D612C57DF186}" destId="{F7A3D3EA-8147-44D2-87CB-49D62DA292DD}" srcOrd="1" destOrd="0" parTransId="{CD9F1013-FBC5-4D68-AEA8-C9AD0CA4F2E6}" sibTransId="{205B35E1-08FB-4A19-A049-1C5B23A3458A}"/>
    <dgm:cxn modelId="{9953D117-C23B-482A-BCE6-4037DF4B6D25}" type="presOf" srcId="{B1405526-6727-4F36-BD90-14A59EC298EE}" destId="{9F125A51-2C89-46F9-A3B6-77BA935333EF}" srcOrd="1" destOrd="1" presId="urn:microsoft.com/office/officeart/2005/8/layout/vList4"/>
    <dgm:cxn modelId="{80BD8029-E6AE-4ACC-94F6-B75027A381ED}" type="presOf" srcId="{48D15174-8E85-40DB-9A1F-9FDC434E4DC3}" destId="{70006328-2609-426F-8839-8AF18C177017}" srcOrd="0" destOrd="4" presId="urn:microsoft.com/office/officeart/2005/8/layout/vList4"/>
    <dgm:cxn modelId="{0E93B435-A7D0-4451-ABAD-2092E4D40F9A}" type="presOf" srcId="{FFCB121D-CB79-43E3-889C-6A7505C0FE77}" destId="{2EC7144C-4EBD-40AF-BDE6-ACE0CBE3B059}" srcOrd="1" destOrd="1" presId="urn:microsoft.com/office/officeart/2005/8/layout/vList4"/>
    <dgm:cxn modelId="{54586136-A9C0-4900-A0B9-104EB725EEEC}" srcId="{F57BD822-BBB0-4CF3-9E46-AE0EAA20297A}" destId="{B1405526-6727-4F36-BD90-14A59EC298EE}" srcOrd="0" destOrd="0" parTransId="{B90C9834-301A-4077-9B25-B158DFCA6B80}" sibTransId="{067A8B55-349B-4A76-9D87-87298E297766}"/>
    <dgm:cxn modelId="{DE32543F-0BFE-48C8-92F1-024D039A2839}" srcId="{DCA59F4E-9226-4760-A025-0BF9CC53FD45}" destId="{36895C8C-49DB-46A9-BFB3-AE906F1777EC}" srcOrd="2" destOrd="0" parTransId="{E7232363-738D-4D42-84F9-6D32F8890A40}" sibTransId="{B8DDDE03-D96A-4B1B-8754-211160D2064E}"/>
    <dgm:cxn modelId="{F33C145E-C56B-47D7-AD8B-327CA43015C1}" type="presOf" srcId="{8BD9528C-E837-4BE8-8FF9-185F547B5D5E}" destId="{54298131-2B13-4CCC-96D5-769F0EB064DB}" srcOrd="0" destOrd="2" presId="urn:microsoft.com/office/officeart/2005/8/layout/vList4"/>
    <dgm:cxn modelId="{1ADDBE5E-4126-4FFA-B081-9C79DFEE6787}" type="presOf" srcId="{36895C8C-49DB-46A9-BFB3-AE906F1777EC}" destId="{888860CF-EFF9-45A0-A9CE-CE441C96D694}" srcOrd="1" destOrd="3" presId="urn:microsoft.com/office/officeart/2005/8/layout/vList4"/>
    <dgm:cxn modelId="{A74BE462-231C-4EDD-9AEA-E4A7FE0DB79F}" srcId="{F7A3D3EA-8147-44D2-87CB-49D62DA292DD}" destId="{BCEB155E-0347-451B-8483-DE375D3A8F0D}" srcOrd="1" destOrd="0" parTransId="{6B865494-60AB-4A0C-BAE4-DC60187CB7A9}" sibTransId="{E92B5E3A-96E5-4A83-82A0-459358B5C790}"/>
    <dgm:cxn modelId="{37BD2144-4B09-427A-8DA9-BB00BD555801}" type="presOf" srcId="{2831E07C-DF88-49B1-BD91-693EC295D746}" destId="{9F125A51-2C89-46F9-A3B6-77BA935333EF}" srcOrd="1" destOrd="2" presId="urn:microsoft.com/office/officeart/2005/8/layout/vList4"/>
    <dgm:cxn modelId="{4956F048-6D6F-4352-908A-1B5F17554A7F}" type="presOf" srcId="{FFCB121D-CB79-43E3-889C-6A7505C0FE77}" destId="{54298131-2B13-4CCC-96D5-769F0EB064DB}" srcOrd="0" destOrd="1" presId="urn:microsoft.com/office/officeart/2005/8/layout/vList4"/>
    <dgm:cxn modelId="{4BE87E6E-3273-4106-A866-F11378DABB0B}" type="presOf" srcId="{F7A3D3EA-8147-44D2-87CB-49D62DA292DD}" destId="{55A93DB5-4DC4-4490-8821-26F75B22A586}" srcOrd="1" destOrd="0"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B8FBAA74-3577-4259-AC6E-A2054400745B}" srcId="{B1CF6ED1-B115-409D-8727-D612C57DF186}" destId="{F57BD822-BBB0-4CF3-9E46-AE0EAA20297A}" srcOrd="2" destOrd="0" parTransId="{BDC416D7-30BD-4E9F-BEA5-CD9F517E3CBF}" sibTransId="{C55BC3D5-16EE-40F1-B7F4-4B1380C7F814}"/>
    <dgm:cxn modelId="{921F6278-D269-42CE-8808-2D22AD9152E3}" type="presOf" srcId="{2831E07C-DF88-49B1-BD91-693EC295D746}" destId="{DA959D5E-CDEE-417C-A2F5-A0402AF26B72}" srcOrd="0" destOrd="2" presId="urn:microsoft.com/office/officeart/2005/8/layout/vList4"/>
    <dgm:cxn modelId="{1CFFC07A-E157-49EB-9F56-849CEC1B8593}" type="presOf" srcId="{BCEB155E-0347-451B-8483-DE375D3A8F0D}" destId="{55A93DB5-4DC4-4490-8821-26F75B22A586}" srcOrd="1" destOrd="2" presId="urn:microsoft.com/office/officeart/2005/8/layout/vList4"/>
    <dgm:cxn modelId="{57A34B84-C96C-4A4C-B1AE-FEDBFCB7ADB6}" type="presOf" srcId="{745DE7A6-4C77-4D84-A0BB-FA887B922360}" destId="{55A93DB5-4DC4-4490-8821-26F75B22A586}" srcOrd="1" destOrd="1" presId="urn:microsoft.com/office/officeart/2005/8/layout/vList4"/>
    <dgm:cxn modelId="{1B565E87-8296-4891-9F61-D995921530A0}" type="presOf" srcId="{BCEB155E-0347-451B-8483-DE375D3A8F0D}" destId="{62ED8E49-6339-490E-AB77-4FF71669C70D}" srcOrd="0" destOrd="2" presId="urn:microsoft.com/office/officeart/2005/8/layout/vList4"/>
    <dgm:cxn modelId="{7AD4DE8A-69B2-421C-9626-A5A4369FC8FF}" srcId="{C4C6A886-2E81-4D9B-A68E-61C6216513F6}" destId="{FFCB121D-CB79-43E3-889C-6A7505C0FE77}" srcOrd="0" destOrd="0" parTransId="{6FD0EF4A-0106-44DD-80E8-153C2BABEB55}" sibTransId="{C43A4ABE-2C24-49E7-9EB2-87E574043F05}"/>
    <dgm:cxn modelId="{21809CA0-A0ED-49A5-A004-A6BF2829F51B}" type="presOf" srcId="{C4C6A886-2E81-4D9B-A68E-61C6216513F6}" destId="{54298131-2B13-4CCC-96D5-769F0EB064DB}" srcOrd="0" destOrd="0" presId="urn:microsoft.com/office/officeart/2005/8/layout/vList4"/>
    <dgm:cxn modelId="{A95E4AA2-1E85-490C-A100-0E614B2BA5B8}" type="presOf" srcId="{CA1E26EB-EC84-453F-8675-614D06D63861}" destId="{888860CF-EFF9-45A0-A9CE-CE441C96D694}" srcOrd="1" destOrd="2" presId="urn:microsoft.com/office/officeart/2005/8/layout/vList4"/>
    <dgm:cxn modelId="{BBC07EAD-E55E-4E33-8896-C390D9CD326F}" type="presOf" srcId="{8BD9528C-E837-4BE8-8FF9-185F547B5D5E}" destId="{2EC7144C-4EBD-40AF-BDE6-ACE0CBE3B059}" srcOrd="1" destOrd="2" presId="urn:microsoft.com/office/officeart/2005/8/layout/vList4"/>
    <dgm:cxn modelId="{CFFCA0AD-ED07-487F-A594-781525755DC1}" type="presOf" srcId="{F7A3D3EA-8147-44D2-87CB-49D62DA292DD}" destId="{62ED8E49-6339-490E-AB77-4FF71669C70D}" srcOrd="0" destOrd="0" presId="urn:microsoft.com/office/officeart/2005/8/layout/vList4"/>
    <dgm:cxn modelId="{BB43A3B3-E8B4-4EB9-B04F-9AB7D51DDBF2}" srcId="{B1CF6ED1-B115-409D-8727-D612C57DF186}" destId="{C4C6A886-2E81-4D9B-A68E-61C6216513F6}" srcOrd="3" destOrd="0" parTransId="{3FD32553-C312-4E7D-AE59-C1B856CDA07F}" sibTransId="{0D4D23A5-6ACC-4289-A6BB-8AB05908C38F}"/>
    <dgm:cxn modelId="{5DADCBB3-9EE8-47E7-A5B4-4AE1C336840F}" type="presOf" srcId="{36895C8C-49DB-46A9-BFB3-AE906F1777EC}" destId="{70006328-2609-426F-8839-8AF18C177017}" srcOrd="0" destOrd="3" presId="urn:microsoft.com/office/officeart/2005/8/layout/vList4"/>
    <dgm:cxn modelId="{F35C45B9-6C56-4BF8-9E1A-2E84F4425025}" type="presOf" srcId="{B1405526-6727-4F36-BD90-14A59EC298EE}" destId="{DA959D5E-CDEE-417C-A2F5-A0402AF26B72}" srcOrd="0" destOrd="1" presId="urn:microsoft.com/office/officeart/2005/8/layout/vList4"/>
    <dgm:cxn modelId="{57492ABD-AB2B-4743-A9B7-1E6277368406}" type="presOf" srcId="{C4C6A886-2E81-4D9B-A68E-61C6216513F6}" destId="{2EC7144C-4EBD-40AF-BDE6-ACE0CBE3B059}" srcOrd="1" destOrd="0" presId="urn:microsoft.com/office/officeart/2005/8/layout/vList4"/>
    <dgm:cxn modelId="{02C06EBF-C6D9-4C2D-93A6-00F3799B7428}" type="presOf" srcId="{48D15174-8E85-40DB-9A1F-9FDC434E4DC3}" destId="{888860CF-EFF9-45A0-A9CE-CE441C96D694}" srcOrd="1" destOrd="4" presId="urn:microsoft.com/office/officeart/2005/8/layout/vList4"/>
    <dgm:cxn modelId="{B716BFCC-95AD-4F8D-8036-6F437AFE0776}" srcId="{DCA59F4E-9226-4760-A025-0BF9CC53FD45}" destId="{48D15174-8E85-40DB-9A1F-9FDC434E4DC3}" srcOrd="3" destOrd="0" parTransId="{065A1A3C-8016-48CF-B38B-3A33CBC2F7B8}" sibTransId="{DF7BFB4E-2AB1-4CDA-9ACB-6DE4D15A88B8}"/>
    <dgm:cxn modelId="{068342CD-E29C-4AA2-90B6-C8ED1BB8989C}" srcId="{F57BD822-BBB0-4CF3-9E46-AE0EAA20297A}" destId="{2831E07C-DF88-49B1-BD91-693EC295D746}" srcOrd="1" destOrd="0" parTransId="{BA5C54A4-842A-49B8-B66E-3C4C009883FD}" sibTransId="{24EB1CA1-931F-4323-9383-042BB44B6BB0}"/>
    <dgm:cxn modelId="{2C3C46CD-5782-41A3-B289-D82AB79E86DB}" type="presOf" srcId="{F57BD822-BBB0-4CF3-9E46-AE0EAA20297A}" destId="{9F125A51-2C89-46F9-A3B6-77BA935333EF}" srcOrd="1" destOrd="0" presId="urn:microsoft.com/office/officeart/2005/8/layout/vList4"/>
    <dgm:cxn modelId="{573DD0CF-024C-4563-A706-880040589A13}" srcId="{DCA59F4E-9226-4760-A025-0BF9CC53FD45}" destId="{CA1E26EB-EC84-453F-8675-614D06D63861}" srcOrd="1" destOrd="0" parTransId="{2B742656-A021-49E5-A6F8-0CE3D48112C5}" sibTransId="{AD88A624-250F-4756-AE8A-A08F652AE748}"/>
    <dgm:cxn modelId="{FE5FE8CF-5794-4FCC-AECC-AAC64ED4E3BC}" type="presOf" srcId="{DCA59F4E-9226-4760-A025-0BF9CC53FD45}" destId="{888860CF-EFF9-45A0-A9CE-CE441C96D694}" srcOrd="1" destOrd="0" presId="urn:microsoft.com/office/officeart/2005/8/layout/vList4"/>
    <dgm:cxn modelId="{B89927D5-5D82-46D6-AA8E-CDB13E154F22}" srcId="{B1CF6ED1-B115-409D-8727-D612C57DF186}" destId="{DCA59F4E-9226-4760-A025-0BF9CC53FD45}" srcOrd="0" destOrd="0" parTransId="{6051A0C3-2E2F-4F37-BF81-8FA40359848F}" sibTransId="{DD9672EF-7ACD-41BE-85C0-602910A22FF9}"/>
    <dgm:cxn modelId="{82BAA6D5-F7D0-4016-8537-5B644A30DE86}" type="presOf" srcId="{6B351EE2-0843-4781-B3B9-4262F1257A5E}" destId="{888860CF-EFF9-45A0-A9CE-CE441C96D694}" srcOrd="1" destOrd="1" presId="urn:microsoft.com/office/officeart/2005/8/layout/vList4"/>
    <dgm:cxn modelId="{DE96D4D6-753F-4EFF-90E2-AF9097165BDA}" type="presOf" srcId="{F57BD822-BBB0-4CF3-9E46-AE0EAA20297A}" destId="{DA959D5E-CDEE-417C-A2F5-A0402AF26B72}" srcOrd="0" destOrd="0" presId="urn:microsoft.com/office/officeart/2005/8/layout/vList4"/>
    <dgm:cxn modelId="{B19A91E3-0514-4781-9E81-444D8C6CC323}" type="presOf" srcId="{DCA59F4E-9226-4760-A025-0BF9CC53FD45}" destId="{70006328-2609-426F-8839-8AF18C177017}" srcOrd="0" destOrd="0" presId="urn:microsoft.com/office/officeart/2005/8/layout/vList4"/>
    <dgm:cxn modelId="{3E2A72E4-A47F-48F7-9EAC-FA3595A4F3A5}" srcId="{C4C6A886-2E81-4D9B-A68E-61C6216513F6}" destId="{8BD9528C-E837-4BE8-8FF9-185F547B5D5E}" srcOrd="1" destOrd="0" parTransId="{A005CEE4-B631-4D50-A088-6D4761683C16}" sibTransId="{D2722FBF-B6FF-40C1-B6DD-5E976AECDF4A}"/>
    <dgm:cxn modelId="{461680E5-5757-4A3C-85E9-99F419818520}" type="presOf" srcId="{6B351EE2-0843-4781-B3B9-4262F1257A5E}" destId="{70006328-2609-426F-8839-8AF18C177017}" srcOrd="0" destOrd="1" presId="urn:microsoft.com/office/officeart/2005/8/layout/vList4"/>
    <dgm:cxn modelId="{4D56B4F2-01F7-49CA-8BD5-D1311232B391}" srcId="{F7A3D3EA-8147-44D2-87CB-49D62DA292DD}" destId="{745DE7A6-4C77-4D84-A0BB-FA887B922360}" srcOrd="0" destOrd="0" parTransId="{71756988-5E15-4C11-85BC-B438A59EA413}" sibTransId="{A2241EA1-C9CA-4874-B7AC-5EDCA1368DE1}"/>
    <dgm:cxn modelId="{6800B1F3-A277-4FC9-AE2D-692A733C6A09}" type="presOf" srcId="{CA1E26EB-EC84-453F-8675-614D06D63861}" destId="{70006328-2609-426F-8839-8AF18C177017}" srcOrd="0" destOrd="2" presId="urn:microsoft.com/office/officeart/2005/8/layout/vList4"/>
    <dgm:cxn modelId="{87A76466-FB11-4235-BB25-8AF4D0DBB15F}" type="presParOf" srcId="{57A70D67-AEB2-4724-9481-70BC2D2CBA75}" destId="{725BD1E8-CD1B-4A05-8141-2181115A8F88}" srcOrd="0" destOrd="0" presId="urn:microsoft.com/office/officeart/2005/8/layout/vList4"/>
    <dgm:cxn modelId="{B4B3676C-FA8A-483A-B49F-F135E0FE860A}" type="presParOf" srcId="{725BD1E8-CD1B-4A05-8141-2181115A8F88}" destId="{70006328-2609-426F-8839-8AF18C177017}" srcOrd="0" destOrd="0" presId="urn:microsoft.com/office/officeart/2005/8/layout/vList4"/>
    <dgm:cxn modelId="{B2489B1D-4896-4390-9787-8813435A1380}" type="presParOf" srcId="{725BD1E8-CD1B-4A05-8141-2181115A8F88}" destId="{BA6AFFE6-1261-4C38-9B8A-7B26C5C68228}" srcOrd="1" destOrd="0" presId="urn:microsoft.com/office/officeart/2005/8/layout/vList4"/>
    <dgm:cxn modelId="{4C26C76D-7818-47F8-AF11-AFDB00588DC0}" type="presParOf" srcId="{725BD1E8-CD1B-4A05-8141-2181115A8F88}" destId="{888860CF-EFF9-45A0-A9CE-CE441C96D694}" srcOrd="2" destOrd="0" presId="urn:microsoft.com/office/officeart/2005/8/layout/vList4"/>
    <dgm:cxn modelId="{F11D7972-4CC6-4777-9207-936F9FC65D5F}" type="presParOf" srcId="{57A70D67-AEB2-4724-9481-70BC2D2CBA75}" destId="{0DC6E9B9-576F-494E-84BF-E8E11B6C6252}" srcOrd="1" destOrd="0" presId="urn:microsoft.com/office/officeart/2005/8/layout/vList4"/>
    <dgm:cxn modelId="{DD0C06CA-C62B-4E83-A027-67F0E8FBCCF5}" type="presParOf" srcId="{57A70D67-AEB2-4724-9481-70BC2D2CBA75}" destId="{46B992A1-AB38-4A8B-9C83-C02E1849BD7F}" srcOrd="2" destOrd="0" presId="urn:microsoft.com/office/officeart/2005/8/layout/vList4"/>
    <dgm:cxn modelId="{CAB9FA59-12DD-4E20-BE12-CCF5FBB679C5}" type="presParOf" srcId="{46B992A1-AB38-4A8B-9C83-C02E1849BD7F}" destId="{62ED8E49-6339-490E-AB77-4FF71669C70D}" srcOrd="0" destOrd="0" presId="urn:microsoft.com/office/officeart/2005/8/layout/vList4"/>
    <dgm:cxn modelId="{55A5A387-1710-4616-84BF-46A4A1A044B7}" type="presParOf" srcId="{46B992A1-AB38-4A8B-9C83-C02E1849BD7F}" destId="{2B51153E-7F5C-4DAE-A62A-50F25222047B}" srcOrd="1" destOrd="0" presId="urn:microsoft.com/office/officeart/2005/8/layout/vList4"/>
    <dgm:cxn modelId="{06AE36B3-F01E-41A3-9E81-35A2C9A2FD0D}" type="presParOf" srcId="{46B992A1-AB38-4A8B-9C83-C02E1849BD7F}" destId="{55A93DB5-4DC4-4490-8821-26F75B22A586}" srcOrd="2" destOrd="0" presId="urn:microsoft.com/office/officeart/2005/8/layout/vList4"/>
    <dgm:cxn modelId="{9438072F-CABC-4AFE-8D02-22AEBCF74AA0}" type="presParOf" srcId="{57A70D67-AEB2-4724-9481-70BC2D2CBA75}" destId="{ABA8200F-2BFB-42D3-A371-75092C1164E9}" srcOrd="3" destOrd="0" presId="urn:microsoft.com/office/officeart/2005/8/layout/vList4"/>
    <dgm:cxn modelId="{B585CBCF-1CC8-4534-BCF1-33B7EA3A373B}" type="presParOf" srcId="{57A70D67-AEB2-4724-9481-70BC2D2CBA75}" destId="{DEBE8174-92B0-4EAD-B2AD-F5FB93D1CFB1}" srcOrd="4" destOrd="0" presId="urn:microsoft.com/office/officeart/2005/8/layout/vList4"/>
    <dgm:cxn modelId="{65CFE910-C583-455C-95E7-A9A27BD308A9}" type="presParOf" srcId="{DEBE8174-92B0-4EAD-B2AD-F5FB93D1CFB1}" destId="{DA959D5E-CDEE-417C-A2F5-A0402AF26B72}" srcOrd="0" destOrd="0" presId="urn:microsoft.com/office/officeart/2005/8/layout/vList4"/>
    <dgm:cxn modelId="{0A9E523F-5156-4081-B0E9-611CF4AF4389}" type="presParOf" srcId="{DEBE8174-92B0-4EAD-B2AD-F5FB93D1CFB1}" destId="{5C0D9763-1F18-4DC8-8349-54BB22A04FE4}" srcOrd="1" destOrd="0" presId="urn:microsoft.com/office/officeart/2005/8/layout/vList4"/>
    <dgm:cxn modelId="{FD327B0E-21D1-4DF4-9755-173B172240AC}" type="presParOf" srcId="{DEBE8174-92B0-4EAD-B2AD-F5FB93D1CFB1}" destId="{9F125A51-2C89-46F9-A3B6-77BA935333EF}" srcOrd="2" destOrd="0" presId="urn:microsoft.com/office/officeart/2005/8/layout/vList4"/>
    <dgm:cxn modelId="{AA2509A0-0A0A-4D77-A813-81F93C8AE854}" type="presParOf" srcId="{57A70D67-AEB2-4724-9481-70BC2D2CBA75}" destId="{14719BED-A066-425B-AF09-7D0D1E6EE9E3}" srcOrd="5" destOrd="0" presId="urn:microsoft.com/office/officeart/2005/8/layout/vList4"/>
    <dgm:cxn modelId="{85AA1E11-F14F-464C-9B19-3F04F1391F70}" type="presParOf" srcId="{57A70D67-AEB2-4724-9481-70BC2D2CBA75}" destId="{FF885070-12B0-4B6B-8F55-0DC8490D3878}" srcOrd="6" destOrd="0" presId="urn:microsoft.com/office/officeart/2005/8/layout/vList4"/>
    <dgm:cxn modelId="{037E527D-4602-4C8B-B53E-A4CF71772310}" type="presParOf" srcId="{FF885070-12B0-4B6B-8F55-0DC8490D3878}" destId="{54298131-2B13-4CCC-96D5-769F0EB064DB}" srcOrd="0" destOrd="0" presId="urn:microsoft.com/office/officeart/2005/8/layout/vList4"/>
    <dgm:cxn modelId="{E0CCCCFC-26F8-462C-A448-38E91B30C80A}" type="presParOf" srcId="{FF885070-12B0-4B6B-8F55-0DC8490D3878}" destId="{33D17B51-A9CD-479A-B3F5-C969A99ABE15}" srcOrd="1" destOrd="0" presId="urn:microsoft.com/office/officeart/2005/8/layout/vList4"/>
    <dgm:cxn modelId="{910C5828-C147-422F-B8B7-A28208149454}" type="presParOf" srcId="{FF885070-12B0-4B6B-8F55-0DC8490D3878}" destId="{2EC7144C-4EBD-40AF-BDE6-ACE0CBE3B05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i="0" dirty="0">
              <a:solidFill>
                <a:schemeClr val="accent2"/>
              </a:solidFill>
            </a:rPr>
            <a:t>Bacteria (possibly) </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Algal cells (but maybe not toxins / tastes)</a:t>
          </a: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Crypto</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5">
                  <a:lumMod val="90000"/>
                </a:schemeClr>
              </a:solidFill>
            </a:rPr>
            <a:t>Colloidal turbidity – clay </a:t>
          </a:r>
          <a:r>
            <a:rPr lang="en-GB" dirty="0" err="1">
              <a:solidFill>
                <a:schemeClr val="accent5">
                  <a:lumMod val="90000"/>
                </a:schemeClr>
              </a:solidFill>
            </a:rPr>
            <a:t>etc</a:t>
          </a:r>
          <a:endParaRPr lang="en-GB" dirty="0">
            <a:solidFill>
              <a:schemeClr val="accent5">
                <a:lumMod val="90000"/>
              </a:schemeClr>
            </a:solidFill>
          </a:endParaRPr>
        </a:p>
      </dgm:t>
    </dgm:pt>
    <dgm:pt modelId="{A2241EA1-C9CA-4874-B7AC-5EDCA1368DE1}" type="sibTrans" cxnId="{4D56B4F2-01F7-49CA-8BD5-D1311232B391}">
      <dgm:prSet/>
      <dgm:spPr/>
      <dgm:t>
        <a:bodyPr/>
        <a:lstStyle/>
        <a:p>
          <a:endParaRPr lang="en-GB"/>
        </a:p>
      </dgm:t>
    </dgm:pt>
    <dgm:pt modelId="{71756988-5E15-4C11-85BC-B438A59EA413}" type="parTrans" cxnId="{4D56B4F2-01F7-49CA-8BD5-D1311232B391}">
      <dgm:prSet/>
      <dgm:spPr/>
      <dgm:t>
        <a:bodyPr/>
        <a:lstStyle/>
        <a:p>
          <a:endParaRPr lang="en-GB"/>
        </a:p>
      </dgm:t>
    </dgm:pt>
    <dgm:pt modelId="{F7A3D3EA-8147-44D2-87CB-49D62DA292D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5">
                  <a:lumMod val="90000"/>
                </a:schemeClr>
              </a:solidFill>
            </a:rPr>
            <a:t>Ultrafiltration</a:t>
          </a:r>
        </a:p>
      </dgm:t>
    </dgm:pt>
    <dgm:pt modelId="{CD9F1013-FBC5-4D68-AEA8-C9AD0CA4F2E6}" type="parTrans" cxnId="{D7D62814-910A-4FBD-B23E-B3C656C01535}">
      <dgm:prSet/>
      <dgm:spPr/>
      <dgm:t>
        <a:bodyPr/>
        <a:lstStyle/>
        <a:p>
          <a:endParaRPr lang="en-GB"/>
        </a:p>
      </dgm:t>
    </dgm:pt>
    <dgm:pt modelId="{205B35E1-08FB-4A19-A049-1C5B23A3458A}" type="sibTrans" cxnId="{D7D62814-910A-4FBD-B23E-B3C656C01535}">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2" custLinFactNeighborX="-833"/>
      <dgm:spPr/>
    </dgm:pt>
    <dgm:pt modelId="{BA6AFFE6-1261-4C38-9B8A-7B26C5C68228}" type="pres">
      <dgm:prSet presAssocID="{DCA59F4E-9226-4760-A025-0BF9CC53FD45}" presName="img" presStyleLbl="fgImgPlace1" presStyleIdx="0" presStyleCnt="2" custScaleX="100001" custScaleY="104285" custLinFactNeighborX="-7536" custLinFactNeighborY="299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888860CF-EFF9-45A0-A9CE-CE441C96D694}" type="pres">
      <dgm:prSet presAssocID="{DCA59F4E-9226-4760-A025-0BF9CC53FD45}" presName="text" presStyleLbl="node1" presStyleIdx="0" presStyleCnt="2">
        <dgm:presLayoutVars>
          <dgm:bulletEnabled val="1"/>
        </dgm:presLayoutVars>
      </dgm:prSet>
      <dgm:spPr/>
    </dgm:pt>
    <dgm:pt modelId="{0DC6E9B9-576F-494E-84BF-E8E11B6C6252}" type="pres">
      <dgm:prSet presAssocID="{DD9672EF-7ACD-41BE-85C0-602910A22FF9}" presName="spacer" presStyleCnt="0"/>
      <dgm:spPr/>
    </dgm:pt>
    <dgm:pt modelId="{46B992A1-AB38-4A8B-9C83-C02E1849BD7F}" type="pres">
      <dgm:prSet presAssocID="{F7A3D3EA-8147-44D2-87CB-49D62DA292DD}" presName="comp" presStyleCnt="0"/>
      <dgm:spPr/>
    </dgm:pt>
    <dgm:pt modelId="{62ED8E49-6339-490E-AB77-4FF71669C70D}" type="pres">
      <dgm:prSet presAssocID="{F7A3D3EA-8147-44D2-87CB-49D62DA292DD}" presName="box" presStyleLbl="node1" presStyleIdx="1" presStyleCnt="2"/>
      <dgm:spPr/>
    </dgm:pt>
    <dgm:pt modelId="{2B51153E-7F5C-4DAE-A62A-50F25222047B}" type="pres">
      <dgm:prSet presAssocID="{F7A3D3EA-8147-44D2-87CB-49D62DA292DD}"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55A93DB5-4DC4-4490-8821-26F75B22A586}" type="pres">
      <dgm:prSet presAssocID="{F7A3D3EA-8147-44D2-87CB-49D62DA292DD}" presName="text" presStyleLbl="node1" presStyleIdx="1" presStyleCnt="2">
        <dgm:presLayoutVars>
          <dgm:bulletEnabled val="1"/>
        </dgm:presLayoutVars>
      </dgm:prSet>
      <dgm:spPr/>
    </dgm:pt>
  </dgm:ptLst>
  <dgm:cxnLst>
    <dgm:cxn modelId="{64DFF911-95F8-45FA-80AF-32B4FACAF6AA}" type="presOf" srcId="{502E2BBB-EFA4-494A-928E-E8AE6DDDAA93}" destId="{888860CF-EFF9-45A0-A9CE-CE441C96D694}" srcOrd="1" destOrd="3" presId="urn:microsoft.com/office/officeart/2005/8/layout/vList4"/>
    <dgm:cxn modelId="{D7D62814-910A-4FBD-B23E-B3C656C01535}" srcId="{B1CF6ED1-B115-409D-8727-D612C57DF186}" destId="{F7A3D3EA-8147-44D2-87CB-49D62DA292DD}" srcOrd="1" destOrd="0" parTransId="{CD9F1013-FBC5-4D68-AEA8-C9AD0CA4F2E6}" sibTransId="{205B35E1-08FB-4A19-A049-1C5B23A3458A}"/>
    <dgm:cxn modelId="{FB3D0A35-DCA6-4328-9249-606E930C773E}" type="presOf" srcId="{AA1F8B9A-FA5C-4FBF-B4B5-115AECFC2BAF}" destId="{70006328-2609-426F-8839-8AF18C177017}" srcOrd="0" destOrd="5" presId="urn:microsoft.com/office/officeart/2005/8/layout/vList4"/>
    <dgm:cxn modelId="{6FD24A38-B4BC-47DF-9043-2E0299B20D7E}" type="presOf" srcId="{745DE7A6-4C77-4D84-A0BB-FA887B922360}" destId="{62ED8E49-6339-490E-AB77-4FF71669C70D}" srcOrd="0" destOrd="1" presId="urn:microsoft.com/office/officeart/2005/8/layout/vList4"/>
    <dgm:cxn modelId="{DE32543F-0BFE-48C8-92F1-024D039A2839}" srcId="{DCA59F4E-9226-4760-A025-0BF9CC53FD45}" destId="{36895C8C-49DB-46A9-BFB3-AE906F1777EC}" srcOrd="3" destOrd="0" parTransId="{E7232363-738D-4D42-84F9-6D32F8890A40}" sibTransId="{B8DDDE03-D96A-4B1B-8754-211160D2064E}"/>
    <dgm:cxn modelId="{8FD8813F-E794-4EF6-BE96-228A0157282C}" type="presOf" srcId="{DCA59F4E-9226-4760-A025-0BF9CC53FD45}" destId="{70006328-2609-426F-8839-8AF18C177017}" srcOrd="0" destOrd="0" presId="urn:microsoft.com/office/officeart/2005/8/layout/vList4"/>
    <dgm:cxn modelId="{AED99242-3186-40C5-BD6D-7B70551BB60E}" srcId="{DCA59F4E-9226-4760-A025-0BF9CC53FD45}" destId="{00B336EF-FDC4-4C7B-80DA-2103BDAD23DE}" srcOrd="0" destOrd="0" parTransId="{5A912463-D9C2-48F2-9067-4CAF5DBDBAEE}" sibTransId="{5E0404A4-25CA-43B2-B780-92FC5E653A72}"/>
    <dgm:cxn modelId="{FBC39048-03ED-4660-9351-652D35BB3B00}" type="presOf" srcId="{F7A3D3EA-8147-44D2-87CB-49D62DA292DD}" destId="{55A93DB5-4DC4-4490-8821-26F75B22A586}" srcOrd="1" destOrd="0" presId="urn:microsoft.com/office/officeart/2005/8/layout/vList4"/>
    <dgm:cxn modelId="{5BED466A-A092-4C3B-9F74-F3CA2A1723BC}" type="presOf" srcId="{00B336EF-FDC4-4C7B-80DA-2103BDAD23DE}" destId="{70006328-2609-426F-8839-8AF18C177017}" srcOrd="0" destOrd="1" presId="urn:microsoft.com/office/officeart/2005/8/layout/vList4"/>
    <dgm:cxn modelId="{08E7A96B-ACEA-44A5-A35A-42AC5618D861}" type="presOf" srcId="{745DE7A6-4C77-4D84-A0BB-FA887B922360}" destId="{55A93DB5-4DC4-4490-8821-26F75B22A586}" srcOrd="1" destOrd="1" presId="urn:microsoft.com/office/officeart/2005/8/layout/vList4"/>
    <dgm:cxn modelId="{31DDD870-8F05-442A-BD19-2CE16F66202E}" type="presOf" srcId="{36895C8C-49DB-46A9-BFB3-AE906F1777EC}" destId="{70006328-2609-426F-8839-8AF18C177017}" srcOrd="0" destOrd="4" presId="urn:microsoft.com/office/officeart/2005/8/layout/vList4"/>
    <dgm:cxn modelId="{8946EC78-B6DA-4DE4-B3E1-8BA270BE51DE}" type="presOf" srcId="{AA1F8B9A-FA5C-4FBF-B4B5-115AECFC2BAF}" destId="{888860CF-EFF9-45A0-A9CE-CE441C96D694}" srcOrd="1" destOrd="5" presId="urn:microsoft.com/office/officeart/2005/8/layout/vList4"/>
    <dgm:cxn modelId="{1929587B-08DC-4947-970B-04CCA6F675C7}" type="presOf" srcId="{CA1E26EB-EC84-453F-8675-614D06D63861}" destId="{70006328-2609-426F-8839-8AF18C177017}" srcOrd="0" destOrd="2" presId="urn:microsoft.com/office/officeart/2005/8/layout/vList4"/>
    <dgm:cxn modelId="{72448484-088F-43D5-AC01-3B8AF3D20CAE}" type="presOf" srcId="{48D15174-8E85-40DB-9A1F-9FDC434E4DC3}" destId="{70006328-2609-426F-8839-8AF18C177017}" srcOrd="0" destOrd="6" presId="urn:microsoft.com/office/officeart/2005/8/layout/vList4"/>
    <dgm:cxn modelId="{E3DF698D-F8B8-4B40-BB4D-A7DD07714E03}" type="presOf" srcId="{00B336EF-FDC4-4C7B-80DA-2103BDAD23DE}" destId="{888860CF-EFF9-45A0-A9CE-CE441C96D694}" srcOrd="1" destOrd="1" presId="urn:microsoft.com/office/officeart/2005/8/layout/vList4"/>
    <dgm:cxn modelId="{950E4AB4-42D9-47C9-A793-7F6937FB94EA}" type="presOf" srcId="{502E2BBB-EFA4-494A-928E-E8AE6DDDAA93}" destId="{70006328-2609-426F-8839-8AF18C177017}" srcOrd="0" destOrd="3" presId="urn:microsoft.com/office/officeart/2005/8/layout/vList4"/>
    <dgm:cxn modelId="{E38367B8-FF1B-4991-B106-8D650D603D8D}" type="presOf" srcId="{DCA59F4E-9226-4760-A025-0BF9CC53FD45}" destId="{888860CF-EFF9-45A0-A9CE-CE441C96D694}" srcOrd="1" destOrd="0" presId="urn:microsoft.com/office/officeart/2005/8/layout/vList4"/>
    <dgm:cxn modelId="{9E6FA8C6-BE4A-4E2D-8873-F3FFDC027EFE}" type="presOf" srcId="{48D15174-8E85-40DB-9A1F-9FDC434E4DC3}" destId="{888860CF-EFF9-45A0-A9CE-CE441C96D694}" srcOrd="1" destOrd="6" presId="urn:microsoft.com/office/officeart/2005/8/layout/vList4"/>
    <dgm:cxn modelId="{B716BFCC-95AD-4F8D-8036-6F437AFE0776}" srcId="{DCA59F4E-9226-4760-A025-0BF9CC53FD45}" destId="{48D15174-8E85-40DB-9A1F-9FDC434E4DC3}" srcOrd="5" destOrd="0" parTransId="{065A1A3C-8016-48CF-B38B-3A33CBC2F7B8}" sibTransId="{DF7BFB4E-2AB1-4CDA-9ACB-6DE4D15A88B8}"/>
    <dgm:cxn modelId="{8B4117CE-CD99-455C-BC48-7AEE5D01B65D}" type="presOf" srcId="{CA1E26EB-EC84-453F-8675-614D06D63861}" destId="{888860CF-EFF9-45A0-A9CE-CE441C96D694}" srcOrd="1" destOrd="2" presId="urn:microsoft.com/office/officeart/2005/8/layout/vList4"/>
    <dgm:cxn modelId="{573DD0CF-024C-4563-A706-880040589A13}" srcId="{DCA59F4E-9226-4760-A025-0BF9CC53FD45}" destId="{CA1E26EB-EC84-453F-8675-614D06D63861}" srcOrd="1" destOrd="0" parTransId="{2B742656-A021-49E5-A6F8-0CE3D48112C5}" sibTransId="{AD88A624-250F-4756-AE8A-A08F652AE748}"/>
    <dgm:cxn modelId="{EE45E2D4-178B-4C39-854E-5C76481661A4}" srcId="{DCA59F4E-9226-4760-A025-0BF9CC53FD45}" destId="{AA1F8B9A-FA5C-4FBF-B4B5-115AECFC2BAF}" srcOrd="4"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1EE82FD5-49BB-4860-B765-5F4F257830E8}" type="presOf" srcId="{B1CF6ED1-B115-409D-8727-D612C57DF186}" destId="{57A70D67-AEB2-4724-9481-70BC2D2CBA75}" srcOrd="0" destOrd="0" presId="urn:microsoft.com/office/officeart/2005/8/layout/vList4"/>
    <dgm:cxn modelId="{D31016D6-D6BF-4574-A89C-8192193E3C07}" srcId="{DCA59F4E-9226-4760-A025-0BF9CC53FD45}" destId="{502E2BBB-EFA4-494A-928E-E8AE6DDDAA93}" srcOrd="2" destOrd="0" parTransId="{897A9126-2BC8-4AAB-82A3-84603CC81934}" sibTransId="{D730447C-6E4D-4C64-A53A-517E70124DE5}"/>
    <dgm:cxn modelId="{ABE7E4D8-C6E8-4A95-AB7C-06C9D09FB930}" type="presOf" srcId="{F7A3D3EA-8147-44D2-87CB-49D62DA292DD}" destId="{62ED8E49-6339-490E-AB77-4FF71669C70D}" srcOrd="0" destOrd="0" presId="urn:microsoft.com/office/officeart/2005/8/layout/vList4"/>
    <dgm:cxn modelId="{0CDC39F2-99D6-4590-B474-0DCFA9A9F012}" type="presOf" srcId="{36895C8C-49DB-46A9-BFB3-AE906F1777EC}" destId="{888860CF-EFF9-45A0-A9CE-CE441C96D694}" srcOrd="1" destOrd="4" presId="urn:microsoft.com/office/officeart/2005/8/layout/vList4"/>
    <dgm:cxn modelId="{4D56B4F2-01F7-49CA-8BD5-D1311232B391}" srcId="{F7A3D3EA-8147-44D2-87CB-49D62DA292DD}" destId="{745DE7A6-4C77-4D84-A0BB-FA887B922360}" srcOrd="0" destOrd="0" parTransId="{71756988-5E15-4C11-85BC-B438A59EA413}" sibTransId="{A2241EA1-C9CA-4874-B7AC-5EDCA1368DE1}"/>
    <dgm:cxn modelId="{245CB24F-C789-42FC-8D16-94E4FBACF206}" type="presParOf" srcId="{57A70D67-AEB2-4724-9481-70BC2D2CBA75}" destId="{725BD1E8-CD1B-4A05-8141-2181115A8F88}" srcOrd="0" destOrd="0" presId="urn:microsoft.com/office/officeart/2005/8/layout/vList4"/>
    <dgm:cxn modelId="{0AE01CE7-474B-4FB5-8EDD-545FF7550734}" type="presParOf" srcId="{725BD1E8-CD1B-4A05-8141-2181115A8F88}" destId="{70006328-2609-426F-8839-8AF18C177017}" srcOrd="0" destOrd="0" presId="urn:microsoft.com/office/officeart/2005/8/layout/vList4"/>
    <dgm:cxn modelId="{F23AB36E-7839-46F5-A829-10381EE2A95E}" type="presParOf" srcId="{725BD1E8-CD1B-4A05-8141-2181115A8F88}" destId="{BA6AFFE6-1261-4C38-9B8A-7B26C5C68228}" srcOrd="1" destOrd="0" presId="urn:microsoft.com/office/officeart/2005/8/layout/vList4"/>
    <dgm:cxn modelId="{6DE027BD-71FD-4A19-94A0-6ED2E87DB89C}" type="presParOf" srcId="{725BD1E8-CD1B-4A05-8141-2181115A8F88}" destId="{888860CF-EFF9-45A0-A9CE-CE441C96D694}" srcOrd="2" destOrd="0" presId="urn:microsoft.com/office/officeart/2005/8/layout/vList4"/>
    <dgm:cxn modelId="{79B68927-8A44-4D7B-B736-C849DEA08AFA}" type="presParOf" srcId="{57A70D67-AEB2-4724-9481-70BC2D2CBA75}" destId="{0DC6E9B9-576F-494E-84BF-E8E11B6C6252}" srcOrd="1" destOrd="0" presId="urn:microsoft.com/office/officeart/2005/8/layout/vList4"/>
    <dgm:cxn modelId="{64B0A724-5610-4849-9C1C-BC0E90776F99}" type="presParOf" srcId="{57A70D67-AEB2-4724-9481-70BC2D2CBA75}" destId="{46B992A1-AB38-4A8B-9C83-C02E1849BD7F}" srcOrd="2" destOrd="0" presId="urn:microsoft.com/office/officeart/2005/8/layout/vList4"/>
    <dgm:cxn modelId="{B328C307-7AF5-481B-8305-C478E13DA8D7}" type="presParOf" srcId="{46B992A1-AB38-4A8B-9C83-C02E1849BD7F}" destId="{62ED8E49-6339-490E-AB77-4FF71669C70D}" srcOrd="0" destOrd="0" presId="urn:microsoft.com/office/officeart/2005/8/layout/vList4"/>
    <dgm:cxn modelId="{14B86DEE-03CB-4D6A-8E36-63F0983FECD8}" type="presParOf" srcId="{46B992A1-AB38-4A8B-9C83-C02E1849BD7F}" destId="{2B51153E-7F5C-4DAE-A62A-50F25222047B}" srcOrd="1" destOrd="0" presId="urn:microsoft.com/office/officeart/2005/8/layout/vList4"/>
    <dgm:cxn modelId="{FFC87F90-FD2E-4DB4-A6AB-680ABC93FBFC}" type="presParOf" srcId="{46B992A1-AB38-4A8B-9C83-C02E1849BD7F}" destId="{55A93DB5-4DC4-4490-8821-26F75B22A58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Pre-treatment –membrane will block otherwise </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i="0" dirty="0">
              <a:solidFill>
                <a:schemeClr val="accent2"/>
              </a:solidFill>
            </a:rPr>
            <a:t>Are spares kept?</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there a plan for inspection / replacement of membranes?</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D970592A-AF71-44E8-B80F-01DDC24B79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E60D934-FD69-4BD7-930D-993136C9CFBC}" type="parTrans" cxnId="{178096E2-A46F-4918-A8DD-4EC3C86D2820}">
      <dgm:prSet/>
      <dgm:spPr/>
      <dgm:t>
        <a:bodyPr/>
        <a:lstStyle/>
        <a:p>
          <a:endParaRPr lang="en-GB"/>
        </a:p>
      </dgm:t>
    </dgm:pt>
    <dgm:pt modelId="{9C71E27E-B3F5-442C-A21B-BC2B2F1648E3}" type="sibTrans" cxnId="{178096E2-A46F-4918-A8DD-4EC3C86D2820}">
      <dgm:prSet/>
      <dgm:spPr/>
      <dgm:t>
        <a:bodyPr/>
        <a:lstStyle/>
        <a:p>
          <a:endParaRPr lang="en-GB"/>
        </a:p>
      </dgm:t>
    </dgm:pt>
    <dgm:pt modelId="{B400CF53-419E-44BD-BE7A-D3CEF8D868D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Cleaning – as per manufacturer</a:t>
          </a:r>
        </a:p>
      </dgm:t>
    </dgm:pt>
    <dgm:pt modelId="{6AC5FC7F-C41B-41A3-B781-CA99A0CA2AB9}" type="parTrans" cxnId="{F17A40AA-7DFB-416D-9F2F-632DF0F7E10A}">
      <dgm:prSet/>
      <dgm:spPr/>
      <dgm:t>
        <a:bodyPr/>
        <a:lstStyle/>
        <a:p>
          <a:endParaRPr lang="en-GB"/>
        </a:p>
      </dgm:t>
    </dgm:pt>
    <dgm:pt modelId="{FD771A1A-DE5A-463F-A24A-67CBE47ACCAC}" type="sibTrans" cxnId="{F17A40AA-7DFB-416D-9F2F-632DF0F7E10A}">
      <dgm:prSet/>
      <dgm:spPr/>
      <dgm:t>
        <a:bodyPr/>
        <a:lstStyle/>
        <a:p>
          <a:endParaRPr lang="en-GB"/>
        </a:p>
      </dgm:t>
    </dgm:pt>
    <dgm:pt modelId="{3A83A86A-BA1F-48C7-B30C-BA87F038648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24FE5D6-AB3E-41FB-BE8E-2B99AFDF7FBB}" type="parTrans" cxnId="{0DF0BECB-CFB3-435C-B1B7-0ABC70070B27}">
      <dgm:prSet/>
      <dgm:spPr/>
      <dgm:t>
        <a:bodyPr/>
        <a:lstStyle/>
        <a:p>
          <a:endParaRPr lang="en-GB"/>
        </a:p>
      </dgm:t>
    </dgm:pt>
    <dgm:pt modelId="{08740BE0-3387-4493-A120-2A26A96DA59E}" type="sibTrans" cxnId="{0DF0BECB-CFB3-435C-B1B7-0ABC70070B27}">
      <dgm:prSet/>
      <dgm:spPr/>
      <dgm:t>
        <a:bodyPr/>
        <a:lstStyle/>
        <a:p>
          <a:endParaRPr lang="en-GB"/>
        </a:p>
      </dgm:t>
    </dgm:pt>
    <dgm:pt modelId="{B81A6944-35F6-4153-AF65-11ECBF2676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How would a membrane breach be noticed?</a:t>
          </a:r>
        </a:p>
      </dgm:t>
    </dgm:pt>
    <dgm:pt modelId="{4E70AB0D-15CD-4451-9AAA-7B8CFC032678}" type="parTrans" cxnId="{1723958E-80A8-4F8F-A515-2B8D94E9F9C1}">
      <dgm:prSet/>
      <dgm:spPr/>
      <dgm:t>
        <a:bodyPr/>
        <a:lstStyle/>
        <a:p>
          <a:endParaRPr lang="en-GB"/>
        </a:p>
      </dgm:t>
    </dgm:pt>
    <dgm:pt modelId="{D60DF35D-FB3A-4A9E-945A-0244F4D734B0}" type="sibTrans" cxnId="{1723958E-80A8-4F8F-A515-2B8D94E9F9C1}">
      <dgm:prSet/>
      <dgm:spPr/>
      <dgm:t>
        <a:bodyPr/>
        <a:lstStyle/>
        <a:p>
          <a:endParaRPr lang="en-GB"/>
        </a:p>
      </dgm:t>
    </dgm:pt>
    <dgm:pt modelId="{5BC24545-4206-4453-A240-3911AB6448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4240C309-B954-4C04-99FA-F4E4032AE156}" type="parTrans" cxnId="{FEA60559-C38E-4A30-84DA-2D39E24EAA17}">
      <dgm:prSet/>
      <dgm:spPr/>
      <dgm:t>
        <a:bodyPr/>
        <a:lstStyle/>
        <a:p>
          <a:endParaRPr lang="en-GB"/>
        </a:p>
      </dgm:t>
    </dgm:pt>
    <dgm:pt modelId="{1B8656C9-B681-4BA0-B912-A6A398167F16}" type="sibTrans" cxnId="{FEA60559-C38E-4A30-84DA-2D39E24EAA17}">
      <dgm:prSet/>
      <dgm:spPr/>
      <dgm:t>
        <a:bodyPr/>
        <a:lstStyle/>
        <a:p>
          <a:endParaRPr lang="en-GB"/>
        </a:p>
      </dgm:t>
    </dgm:pt>
    <dgm:pt modelId="{963D503A-85F2-4F30-A7E0-7CDEA1D1097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may involve chemicals (NaOCl, Citric acid….)</a:t>
          </a:r>
        </a:p>
      </dgm:t>
    </dgm:pt>
    <dgm:pt modelId="{AD31D927-4FB0-4C06-8C77-3A5AA3F93735}" type="parTrans" cxnId="{B7C58F58-71C1-4854-87F6-ECF9EC942564}">
      <dgm:prSet/>
      <dgm:spPr/>
      <dgm:t>
        <a:bodyPr/>
        <a:lstStyle/>
        <a:p>
          <a:endParaRPr lang="en-GB"/>
        </a:p>
      </dgm:t>
    </dgm:pt>
    <dgm:pt modelId="{3D05514C-72F4-43F1-B3C2-7479C9F23B40}" type="sibTrans" cxnId="{B7C58F58-71C1-4854-87F6-ECF9EC942564}">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2500"/>
      <dgm:spPr/>
    </dgm:pt>
    <dgm:pt modelId="{BA6AFFE6-1261-4C38-9B8A-7B26C5C68228}" type="pres">
      <dgm:prSet presAssocID="{DCA59F4E-9226-4760-A025-0BF9CC53FD45}" presName="img" presStyleLbl="fgImgPlace1" presStyleIdx="0" presStyleCnt="1" custScaleX="125001" custScaleY="57627" custLinFactNeighborX="-7916" custLinFactNeighborY="212"/>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FEE29607-A793-4641-BCE0-D3D310709D02}" type="presOf" srcId="{3A83A86A-BA1F-48C7-B30C-BA87F0386487}" destId="{70006328-2609-426F-8839-8AF18C177017}" srcOrd="0" destOrd="3" presId="urn:microsoft.com/office/officeart/2005/8/layout/vList4"/>
    <dgm:cxn modelId="{C8829608-BF16-41FB-BE28-40E56A4F06BB}" type="presOf" srcId="{D970592A-AF71-44E8-B80F-01DDC24B79AE}" destId="{888860CF-EFF9-45A0-A9CE-CE441C96D694}" srcOrd="1" destOrd="1" presId="urn:microsoft.com/office/officeart/2005/8/layout/vList4"/>
    <dgm:cxn modelId="{25B51318-5F24-40A2-9073-D210DDC5CC1F}" type="presOf" srcId="{B400CF53-419E-44BD-BE7A-D3CEF8D868D2}" destId="{70006328-2609-426F-8839-8AF18C177017}" srcOrd="0" destOrd="4" presId="urn:microsoft.com/office/officeart/2005/8/layout/vList4"/>
    <dgm:cxn modelId="{D2994918-8DC4-4E54-95EC-2CA4C269215E}" type="presOf" srcId="{B400CF53-419E-44BD-BE7A-D3CEF8D868D2}" destId="{888860CF-EFF9-45A0-A9CE-CE441C96D694}" srcOrd="1" destOrd="4" presId="urn:microsoft.com/office/officeart/2005/8/layout/vList4"/>
    <dgm:cxn modelId="{0E9F1A1B-F443-4076-B7EB-11D9E47AA831}" type="presOf" srcId="{00B336EF-FDC4-4C7B-80DA-2103BDAD23DE}" destId="{888860CF-EFF9-45A0-A9CE-CE441C96D694}" srcOrd="1" destOrd="8" presId="urn:microsoft.com/office/officeart/2005/8/layout/vList4"/>
    <dgm:cxn modelId="{FD7AA21C-5E0B-450F-B845-7548C99393EB}" type="presOf" srcId="{745DE7A6-4C77-4D84-A0BB-FA887B922360}" destId="{888860CF-EFF9-45A0-A9CE-CE441C96D694}" srcOrd="1" destOrd="12" presId="urn:microsoft.com/office/officeart/2005/8/layout/vList4"/>
    <dgm:cxn modelId="{D29E1821-6F01-46F7-B92F-9D2E978EA8F0}" type="presOf" srcId="{36895C8C-49DB-46A9-BFB3-AE906F1777EC}" destId="{70006328-2609-426F-8839-8AF18C177017}" srcOrd="0" destOrd="11" presId="urn:microsoft.com/office/officeart/2005/8/layout/vList4"/>
    <dgm:cxn modelId="{A700522A-828E-493F-8A65-85A316FD56A0}" type="presOf" srcId="{963D503A-85F2-4F30-A7E0-7CDEA1D10973}" destId="{888860CF-EFF9-45A0-A9CE-CE441C96D694}" srcOrd="1" destOrd="5" presId="urn:microsoft.com/office/officeart/2005/8/layout/vList4"/>
    <dgm:cxn modelId="{D260023E-3E48-4C51-AC75-BA9F9868DA56}" type="presOf" srcId="{B81A6944-35F6-4153-AF65-11ECBF267693}" destId="{70006328-2609-426F-8839-8AF18C177017}" srcOrd="0" destOrd="7" presId="urn:microsoft.com/office/officeart/2005/8/layout/vList4"/>
    <dgm:cxn modelId="{DE32543F-0BFE-48C8-92F1-024D039A2839}" srcId="{DCA59F4E-9226-4760-A025-0BF9CC53FD45}" destId="{36895C8C-49DB-46A9-BFB3-AE906F1777EC}" srcOrd="9" destOrd="0" parTransId="{E7232363-738D-4D42-84F9-6D32F8890A40}" sibTransId="{B8DDDE03-D96A-4B1B-8754-211160D2064E}"/>
    <dgm:cxn modelId="{AED99242-3186-40C5-BD6D-7B70551BB60E}" srcId="{DCA59F4E-9226-4760-A025-0BF9CC53FD45}" destId="{00B336EF-FDC4-4C7B-80DA-2103BDAD23DE}" srcOrd="6" destOrd="0" parTransId="{5A912463-D9C2-48F2-9067-4CAF5DBDBAEE}" sibTransId="{5E0404A4-25CA-43B2-B780-92FC5E653A72}"/>
    <dgm:cxn modelId="{45FDCB46-A711-46A7-9434-C51C99979E01}" type="presOf" srcId="{CA1E26EB-EC84-453F-8675-614D06D63861}" destId="{888860CF-EFF9-45A0-A9CE-CE441C96D694}" srcOrd="1" destOrd="9" presId="urn:microsoft.com/office/officeart/2005/8/layout/vList4"/>
    <dgm:cxn modelId="{C16CB747-9CDC-4097-9310-7244576145E9}" type="presOf" srcId="{5BC24545-4206-4453-A240-3911AB6448AE}" destId="{70006328-2609-426F-8839-8AF18C177017}" srcOrd="0" destOrd="6" presId="urn:microsoft.com/office/officeart/2005/8/layout/vList4"/>
    <dgm:cxn modelId="{8EF6CF68-17BC-467D-81E8-F0F4C1411AEB}" type="presOf" srcId="{B1CF6ED1-B115-409D-8727-D612C57DF186}" destId="{57A70D67-AEB2-4724-9481-70BC2D2CBA75}" srcOrd="0" destOrd="0" presId="urn:microsoft.com/office/officeart/2005/8/layout/vList4"/>
    <dgm:cxn modelId="{A5CC4E49-669F-4D58-9857-8784E40027C9}" type="presOf" srcId="{36895C8C-49DB-46A9-BFB3-AE906F1777EC}" destId="{888860CF-EFF9-45A0-A9CE-CE441C96D694}" srcOrd="1" destOrd="11" presId="urn:microsoft.com/office/officeart/2005/8/layout/vList4"/>
    <dgm:cxn modelId="{DD83B84F-79AE-4D0A-B75A-E1A29EFFDAA9}" type="presOf" srcId="{745DE7A6-4C77-4D84-A0BB-FA887B922360}" destId="{70006328-2609-426F-8839-8AF18C177017}" srcOrd="0" destOrd="12" presId="urn:microsoft.com/office/officeart/2005/8/layout/vList4"/>
    <dgm:cxn modelId="{0ABF8F53-EFBC-4254-9601-A87217354420}" srcId="{DCA59F4E-9226-4760-A025-0BF9CC53FD45}" destId="{6B351EE2-0843-4781-B3B9-4262F1257A5E}" srcOrd="1" destOrd="0" parTransId="{9E1BF832-18B7-4470-AFD4-802B6B31CB12}" sibTransId="{8B99137D-23A2-48AC-9DEC-AD319157A589}"/>
    <dgm:cxn modelId="{42DA5957-B24D-4768-B5C1-09B8D873C349}" type="presOf" srcId="{502E2BBB-EFA4-494A-928E-E8AE6DDDAA93}" destId="{70006328-2609-426F-8839-8AF18C177017}" srcOrd="0" destOrd="10" presId="urn:microsoft.com/office/officeart/2005/8/layout/vList4"/>
    <dgm:cxn modelId="{B7C58F58-71C1-4854-87F6-ECF9EC942564}" srcId="{B400CF53-419E-44BD-BE7A-D3CEF8D868D2}" destId="{963D503A-85F2-4F30-A7E0-7CDEA1D10973}" srcOrd="0" destOrd="0" parTransId="{AD31D927-4FB0-4C06-8C77-3A5AA3F93735}" sibTransId="{3D05514C-72F4-43F1-B3C2-7479C9F23B40}"/>
    <dgm:cxn modelId="{FEA60559-C38E-4A30-84DA-2D39E24EAA17}" srcId="{DCA59F4E-9226-4760-A025-0BF9CC53FD45}" destId="{5BC24545-4206-4453-A240-3911AB6448AE}" srcOrd="4" destOrd="0" parTransId="{4240C309-B954-4C04-99FA-F4E4032AE156}" sibTransId="{1B8656C9-B681-4BA0-B912-A6A398167F16}"/>
    <dgm:cxn modelId="{F016CD8D-972F-4E16-A2D4-9BD46BD8B8D8}" type="presOf" srcId="{6B351EE2-0843-4781-B3B9-4262F1257A5E}" destId="{70006328-2609-426F-8839-8AF18C177017}" srcOrd="0" destOrd="2" presId="urn:microsoft.com/office/officeart/2005/8/layout/vList4"/>
    <dgm:cxn modelId="{BEFF3F8E-8E92-4CDD-9E77-55037A8ACD4A}" type="presOf" srcId="{6B351EE2-0843-4781-B3B9-4262F1257A5E}" destId="{888860CF-EFF9-45A0-A9CE-CE441C96D694}" srcOrd="1" destOrd="2" presId="urn:microsoft.com/office/officeart/2005/8/layout/vList4"/>
    <dgm:cxn modelId="{1723958E-80A8-4F8F-A515-2B8D94E9F9C1}" srcId="{DCA59F4E-9226-4760-A025-0BF9CC53FD45}" destId="{B81A6944-35F6-4153-AF65-11ECBF267693}" srcOrd="5" destOrd="0" parTransId="{4E70AB0D-15CD-4451-9AAA-7B8CFC032678}" sibTransId="{D60DF35D-FB3A-4A9E-945A-0244F4D734B0}"/>
    <dgm:cxn modelId="{C0575190-36A2-44A4-B050-77D19B5617DB}" type="presOf" srcId="{D970592A-AF71-44E8-B80F-01DDC24B79AE}" destId="{70006328-2609-426F-8839-8AF18C177017}" srcOrd="0" destOrd="1" presId="urn:microsoft.com/office/officeart/2005/8/layout/vList4"/>
    <dgm:cxn modelId="{8D5A259D-2FC2-40A7-A580-B6241F9E054E}" type="presOf" srcId="{DCA59F4E-9226-4760-A025-0BF9CC53FD45}" destId="{888860CF-EFF9-45A0-A9CE-CE441C96D694}" srcOrd="1" destOrd="0" presId="urn:microsoft.com/office/officeart/2005/8/layout/vList4"/>
    <dgm:cxn modelId="{F17A40AA-7DFB-416D-9F2F-632DF0F7E10A}" srcId="{DCA59F4E-9226-4760-A025-0BF9CC53FD45}" destId="{B400CF53-419E-44BD-BE7A-D3CEF8D868D2}" srcOrd="3" destOrd="0" parTransId="{6AC5FC7F-C41B-41A3-B781-CA99A0CA2AB9}" sibTransId="{FD771A1A-DE5A-463F-A24A-67CBE47ACCAC}"/>
    <dgm:cxn modelId="{1C126DAC-86B2-44F4-9C08-7DE82B608BB3}" type="presOf" srcId="{CA1E26EB-EC84-453F-8675-614D06D63861}" destId="{70006328-2609-426F-8839-8AF18C177017}" srcOrd="0" destOrd="9" presId="urn:microsoft.com/office/officeart/2005/8/layout/vList4"/>
    <dgm:cxn modelId="{357F1FB1-8623-4F72-90AC-52FA7A006DC5}" type="presOf" srcId="{502E2BBB-EFA4-494A-928E-E8AE6DDDAA93}" destId="{888860CF-EFF9-45A0-A9CE-CE441C96D694}" srcOrd="1" destOrd="10" presId="urn:microsoft.com/office/officeart/2005/8/layout/vList4"/>
    <dgm:cxn modelId="{08B0F7B3-0278-45FF-9C58-0642AE6A6045}" type="presOf" srcId="{DCA59F4E-9226-4760-A025-0BF9CC53FD45}" destId="{70006328-2609-426F-8839-8AF18C177017}" srcOrd="0" destOrd="0" presId="urn:microsoft.com/office/officeart/2005/8/layout/vList4"/>
    <dgm:cxn modelId="{DA8C25BC-EED3-4E2D-98A3-EFDB55B94E91}" type="presOf" srcId="{3A83A86A-BA1F-48C7-B30C-BA87F0386487}" destId="{888860CF-EFF9-45A0-A9CE-CE441C96D694}" srcOrd="1" destOrd="3" presId="urn:microsoft.com/office/officeart/2005/8/layout/vList4"/>
    <dgm:cxn modelId="{F994DDCA-DE3B-4D60-A75E-49C62FAE049C}" type="presOf" srcId="{963D503A-85F2-4F30-A7E0-7CDEA1D10973}" destId="{70006328-2609-426F-8839-8AF18C177017}" srcOrd="0" destOrd="5" presId="urn:microsoft.com/office/officeart/2005/8/layout/vList4"/>
    <dgm:cxn modelId="{0DF0BECB-CFB3-435C-B1B7-0ABC70070B27}" srcId="{DCA59F4E-9226-4760-A025-0BF9CC53FD45}" destId="{3A83A86A-BA1F-48C7-B30C-BA87F0386487}" srcOrd="2" destOrd="0" parTransId="{B24FE5D6-AB3E-41FB-BE8E-2B99AFDF7FBB}" sibTransId="{08740BE0-3387-4493-A120-2A26A96DA59E}"/>
    <dgm:cxn modelId="{573DD0CF-024C-4563-A706-880040589A13}" srcId="{DCA59F4E-9226-4760-A025-0BF9CC53FD45}" destId="{CA1E26EB-EC84-453F-8675-614D06D63861}" srcOrd="7" destOrd="0" parTransId="{2B742656-A021-49E5-A6F8-0CE3D48112C5}" sibTransId="{AD88A624-250F-4756-AE8A-A08F652AE748}"/>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8" destOrd="0" parTransId="{897A9126-2BC8-4AAB-82A3-84603CC81934}" sibTransId="{D730447C-6E4D-4C64-A53A-517E70124DE5}"/>
    <dgm:cxn modelId="{178096E2-A46F-4918-A8DD-4EC3C86D2820}" srcId="{DCA59F4E-9226-4760-A025-0BF9CC53FD45}" destId="{D970592A-AF71-44E8-B80F-01DDC24B79AE}" srcOrd="0" destOrd="0" parTransId="{0E60D934-FD69-4BD7-930D-993136C9CFBC}" sibTransId="{9C71E27E-B3F5-442C-A21B-BC2B2F1648E3}"/>
    <dgm:cxn modelId="{398701E3-D1BF-4247-87D6-29ADD632F74B}" type="presOf" srcId="{B81A6944-35F6-4153-AF65-11ECBF267693}" destId="{888860CF-EFF9-45A0-A9CE-CE441C96D694}" srcOrd="1" destOrd="7" presId="urn:microsoft.com/office/officeart/2005/8/layout/vList4"/>
    <dgm:cxn modelId="{4D56B4F2-01F7-49CA-8BD5-D1311232B391}" srcId="{DCA59F4E-9226-4760-A025-0BF9CC53FD45}" destId="{745DE7A6-4C77-4D84-A0BB-FA887B922360}" srcOrd="10" destOrd="0" parTransId="{71756988-5E15-4C11-85BC-B438A59EA413}" sibTransId="{A2241EA1-C9CA-4874-B7AC-5EDCA1368DE1}"/>
    <dgm:cxn modelId="{29E2C1FA-1BF9-4B96-AFEC-6D4C399AB1FE}" type="presOf" srcId="{5BC24545-4206-4453-A240-3911AB6448AE}" destId="{888860CF-EFF9-45A0-A9CE-CE441C96D694}" srcOrd="1" destOrd="6" presId="urn:microsoft.com/office/officeart/2005/8/layout/vList4"/>
    <dgm:cxn modelId="{767C43FB-ED03-4D12-8FD7-439796A4ECAB}" type="presOf" srcId="{00B336EF-FDC4-4C7B-80DA-2103BDAD23DE}" destId="{70006328-2609-426F-8839-8AF18C177017}" srcOrd="0" destOrd="8" presId="urn:microsoft.com/office/officeart/2005/8/layout/vList4"/>
    <dgm:cxn modelId="{693B3880-6C31-4184-A148-983610B702F7}" type="presParOf" srcId="{57A70D67-AEB2-4724-9481-70BC2D2CBA75}" destId="{725BD1E8-CD1B-4A05-8141-2181115A8F88}" srcOrd="0" destOrd="0" presId="urn:microsoft.com/office/officeart/2005/8/layout/vList4"/>
    <dgm:cxn modelId="{471FAED5-ABE2-4676-8A24-8A02B93EDC65}" type="presParOf" srcId="{725BD1E8-CD1B-4A05-8141-2181115A8F88}" destId="{70006328-2609-426F-8839-8AF18C177017}" srcOrd="0" destOrd="0" presId="urn:microsoft.com/office/officeart/2005/8/layout/vList4"/>
    <dgm:cxn modelId="{00DE29FA-F354-482D-B658-1C3825539E4E}" type="presParOf" srcId="{725BD1E8-CD1B-4A05-8141-2181115A8F88}" destId="{BA6AFFE6-1261-4C38-9B8A-7B26C5C68228}" srcOrd="1" destOrd="0" presId="urn:microsoft.com/office/officeart/2005/8/layout/vList4"/>
    <dgm:cxn modelId="{8746C26E-20D4-4C11-9416-C07B5E551DA2}"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Lst>
  <dgm:cxnLst>
    <dgm:cxn modelId="{8AD71811-F5B7-4D81-A222-F75E5E70F850}"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46449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GB" sz="2700" kern="1200" dirty="0">
            <a:solidFill>
              <a:schemeClr val="accent2"/>
            </a:solidFill>
          </a:endParaRPr>
        </a:p>
        <a:p>
          <a:pPr marL="228600" lvl="1" indent="-228600" algn="l" defTabSz="933450">
            <a:lnSpc>
              <a:spcPct val="90000"/>
            </a:lnSpc>
            <a:spcBef>
              <a:spcPct val="0"/>
            </a:spcBef>
            <a:spcAft>
              <a:spcPct val="15000"/>
            </a:spcAft>
            <a:buChar char="•"/>
          </a:pPr>
          <a:r>
            <a:rPr lang="en-GB" sz="2100" kern="1200" dirty="0">
              <a:solidFill>
                <a:schemeClr val="accent2"/>
              </a:solidFill>
            </a:rPr>
            <a:t>Extremely fine, modular filter</a:t>
          </a:r>
        </a:p>
        <a:p>
          <a:pPr marL="228600" lvl="1" indent="-228600" algn="l" defTabSz="933450">
            <a:lnSpc>
              <a:spcPct val="90000"/>
            </a:lnSpc>
            <a:spcBef>
              <a:spcPct val="0"/>
            </a:spcBef>
            <a:spcAft>
              <a:spcPct val="15000"/>
            </a:spcAft>
            <a:buChar char="•"/>
          </a:pPr>
          <a:endParaRPr lang="en-GB" sz="2100" kern="1200" dirty="0">
            <a:solidFill>
              <a:schemeClr val="accent2"/>
            </a:solidFill>
          </a:endParaRPr>
        </a:p>
        <a:p>
          <a:pPr marL="228600" lvl="1" indent="-228600" algn="l" defTabSz="933450">
            <a:lnSpc>
              <a:spcPct val="90000"/>
            </a:lnSpc>
            <a:spcBef>
              <a:spcPct val="0"/>
            </a:spcBef>
            <a:spcAft>
              <a:spcPct val="15000"/>
            </a:spcAft>
            <a:buChar char="•"/>
          </a:pPr>
          <a:r>
            <a:rPr lang="en-GB" sz="2100" kern="1200" dirty="0">
              <a:solidFill>
                <a:schemeClr val="accent2"/>
              </a:solidFill>
            </a:rPr>
            <a:t>Range of filtration pore sizes</a:t>
          </a:r>
        </a:p>
        <a:p>
          <a:pPr marL="228600" lvl="1" indent="-228600" algn="l" defTabSz="933450">
            <a:lnSpc>
              <a:spcPct val="90000"/>
            </a:lnSpc>
            <a:spcBef>
              <a:spcPct val="0"/>
            </a:spcBef>
            <a:spcAft>
              <a:spcPct val="15000"/>
            </a:spcAft>
            <a:buChar char="•"/>
          </a:pPr>
          <a:endParaRPr lang="en-GB" sz="2100" kern="1200" dirty="0">
            <a:solidFill>
              <a:schemeClr val="accent2"/>
            </a:solidFill>
          </a:endParaRPr>
        </a:p>
        <a:p>
          <a:pPr marL="228600" lvl="1" indent="-228600" algn="l" defTabSz="933450">
            <a:lnSpc>
              <a:spcPct val="90000"/>
            </a:lnSpc>
            <a:spcBef>
              <a:spcPct val="0"/>
            </a:spcBef>
            <a:spcAft>
              <a:spcPct val="15000"/>
            </a:spcAft>
            <a:buChar char="•"/>
          </a:pPr>
          <a:r>
            <a:rPr lang="en-GB" sz="2100" kern="1200" dirty="0">
              <a:solidFill>
                <a:schemeClr val="accent2"/>
              </a:solidFill>
            </a:rPr>
            <a:t>Useful for removing range of things from water</a:t>
          </a:r>
        </a:p>
        <a:p>
          <a:pPr marL="457200" lvl="2" indent="-228600" algn="l" defTabSz="933450">
            <a:lnSpc>
              <a:spcPct val="90000"/>
            </a:lnSpc>
            <a:spcBef>
              <a:spcPct val="0"/>
            </a:spcBef>
            <a:spcAft>
              <a:spcPct val="15000"/>
            </a:spcAft>
            <a:buChar char="•"/>
          </a:pPr>
          <a:r>
            <a:rPr lang="en-GB" sz="2100" kern="1200" dirty="0">
              <a:solidFill>
                <a:schemeClr val="accent2"/>
              </a:solidFill>
            </a:rPr>
            <a:t>Turbidity, microbiology, chemical contaminants  </a:t>
          </a:r>
        </a:p>
        <a:p>
          <a:pPr marL="228600" lvl="1" indent="-228600" algn="l" defTabSz="933450">
            <a:lnSpc>
              <a:spcPct val="90000"/>
            </a:lnSpc>
            <a:spcBef>
              <a:spcPct val="0"/>
            </a:spcBef>
            <a:spcAft>
              <a:spcPct val="15000"/>
            </a:spcAft>
            <a:buChar char="•"/>
          </a:pPr>
          <a:endParaRPr lang="en-GB" sz="2100" kern="1200" dirty="0">
            <a:solidFill>
              <a:schemeClr val="accent2"/>
            </a:solidFill>
          </a:endParaRPr>
        </a:p>
        <a:p>
          <a:pPr marL="228600" lvl="1" indent="-228600" algn="l" defTabSz="933450">
            <a:lnSpc>
              <a:spcPct val="90000"/>
            </a:lnSpc>
            <a:spcBef>
              <a:spcPct val="0"/>
            </a:spcBef>
            <a:spcAft>
              <a:spcPct val="15000"/>
            </a:spcAft>
            <a:buChar char="•"/>
          </a:pPr>
          <a:r>
            <a:rPr lang="en-GB" sz="2100" kern="1200" dirty="0">
              <a:solidFill>
                <a:schemeClr val="accent2"/>
              </a:solidFill>
            </a:rPr>
            <a:t>Choice of membrane depends on application</a:t>
          </a:r>
        </a:p>
        <a:p>
          <a:pPr marL="228600" lvl="1" indent="-228600" algn="l" defTabSz="933450">
            <a:lnSpc>
              <a:spcPct val="90000"/>
            </a:lnSpc>
            <a:spcBef>
              <a:spcPct val="0"/>
            </a:spcBef>
            <a:spcAft>
              <a:spcPct val="15000"/>
            </a:spcAft>
            <a:buChar char="•"/>
          </a:pPr>
          <a:endParaRPr lang="en-GB" sz="2100" kern="1200" dirty="0">
            <a:solidFill>
              <a:schemeClr val="accent2"/>
            </a:solidFill>
          </a:endParaRPr>
        </a:p>
        <a:p>
          <a:pPr marL="228600" lvl="1" indent="-228600" algn="l" defTabSz="933450">
            <a:lnSpc>
              <a:spcPct val="90000"/>
            </a:lnSpc>
            <a:spcBef>
              <a:spcPct val="0"/>
            </a:spcBef>
            <a:spcAft>
              <a:spcPct val="15000"/>
            </a:spcAft>
            <a:buChar char="•"/>
          </a:pPr>
          <a:r>
            <a:rPr lang="en-GB" sz="2100" kern="1200" dirty="0">
              <a:solidFill>
                <a:schemeClr val="accent2"/>
              </a:solidFill>
            </a:rPr>
            <a:t>Not maintenance free!</a:t>
          </a:r>
        </a:p>
        <a:p>
          <a:pPr marL="228600" lvl="1" indent="-228600" algn="l" defTabSz="933450">
            <a:lnSpc>
              <a:spcPct val="90000"/>
            </a:lnSpc>
            <a:spcBef>
              <a:spcPct val="0"/>
            </a:spcBef>
            <a:spcAft>
              <a:spcPct val="15000"/>
            </a:spcAft>
            <a:buChar char="•"/>
          </a:pPr>
          <a:endParaRPr lang="en-GB" sz="2100" kern="1200" dirty="0">
            <a:solidFill>
              <a:schemeClr val="accent2"/>
            </a:solidFill>
          </a:endParaRPr>
        </a:p>
      </dsp:txBody>
      <dsp:txXfrm>
        <a:off x="2174641" y="0"/>
        <a:ext cx="6466318" cy="4464496"/>
      </dsp:txXfrm>
    </dsp:sp>
    <dsp:sp modelId="{BA6AFFE6-1261-4C38-9B8A-7B26C5C68228}">
      <dsp:nvSpPr>
        <dsp:cNvPr id="0" name=""/>
        <dsp:cNvSpPr/>
      </dsp:nvSpPr>
      <dsp:spPr>
        <a:xfrm>
          <a:off x="108000" y="1513374"/>
          <a:ext cx="2001833" cy="17404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110368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solidFill>
                <a:schemeClr val="accent2"/>
              </a:solidFill>
            </a:rPr>
            <a:t>Microfiltration</a:t>
          </a:r>
        </a:p>
        <a:p>
          <a:pPr marL="114300" lvl="1" indent="-114300" algn="l" defTabSz="533400">
            <a:lnSpc>
              <a:spcPct val="90000"/>
            </a:lnSpc>
            <a:spcBef>
              <a:spcPct val="0"/>
            </a:spcBef>
            <a:spcAft>
              <a:spcPct val="15000"/>
            </a:spcAft>
            <a:buChar char="•"/>
          </a:pPr>
          <a:r>
            <a:rPr lang="en-GB" sz="1200" kern="1200" dirty="0">
              <a:solidFill>
                <a:schemeClr val="accent2"/>
              </a:solidFill>
            </a:rPr>
            <a:t>Solids</a:t>
          </a:r>
        </a:p>
        <a:p>
          <a:pPr marL="114300" lvl="1" indent="-114300" algn="l" defTabSz="533400">
            <a:lnSpc>
              <a:spcPct val="90000"/>
            </a:lnSpc>
            <a:spcBef>
              <a:spcPct val="0"/>
            </a:spcBef>
            <a:spcAft>
              <a:spcPct val="15000"/>
            </a:spcAft>
            <a:buChar char="•"/>
          </a:pPr>
          <a:r>
            <a:rPr lang="en-GB" sz="1200" kern="1200" dirty="0">
              <a:solidFill>
                <a:schemeClr val="accent2"/>
              </a:solidFill>
            </a:rPr>
            <a:t>Crypto</a:t>
          </a:r>
        </a:p>
        <a:p>
          <a:pPr marL="114300" lvl="1" indent="-114300" algn="l" defTabSz="533400">
            <a:lnSpc>
              <a:spcPct val="90000"/>
            </a:lnSpc>
            <a:spcBef>
              <a:spcPct val="0"/>
            </a:spcBef>
            <a:spcAft>
              <a:spcPct val="15000"/>
            </a:spcAft>
            <a:buChar char="•"/>
          </a:pPr>
          <a:r>
            <a:rPr lang="en-GB" sz="1200" i="0" kern="1200" dirty="0">
              <a:solidFill>
                <a:schemeClr val="accent2"/>
              </a:solidFill>
            </a:rPr>
            <a:t>Bacteria (possibly) </a:t>
          </a:r>
        </a:p>
        <a:p>
          <a:pPr marL="114300" lvl="1" indent="-114300" algn="l" defTabSz="533400">
            <a:lnSpc>
              <a:spcPct val="90000"/>
            </a:lnSpc>
            <a:spcBef>
              <a:spcPct val="0"/>
            </a:spcBef>
            <a:spcAft>
              <a:spcPct val="15000"/>
            </a:spcAft>
            <a:buChar char="•"/>
          </a:pPr>
          <a:r>
            <a:rPr lang="en-GB" sz="1200" kern="1200" dirty="0">
              <a:solidFill>
                <a:schemeClr val="accent2"/>
              </a:solidFill>
            </a:rPr>
            <a:t>Algal cells (but maybe not toxins / tastes)</a:t>
          </a:r>
        </a:p>
      </dsp:txBody>
      <dsp:txXfrm>
        <a:off x="1838524" y="0"/>
        <a:ext cx="6802435" cy="1103689"/>
      </dsp:txXfrm>
    </dsp:sp>
    <dsp:sp modelId="{BA6AFFE6-1261-4C38-9B8A-7B26C5C68228}">
      <dsp:nvSpPr>
        <dsp:cNvPr id="0" name=""/>
        <dsp:cNvSpPr/>
      </dsp:nvSpPr>
      <dsp:spPr>
        <a:xfrm>
          <a:off x="288025" y="283635"/>
          <a:ext cx="968305" cy="5804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2ED8E49-6339-490E-AB77-4FF71669C70D}">
      <dsp:nvSpPr>
        <dsp:cNvPr id="0" name=""/>
        <dsp:cNvSpPr/>
      </dsp:nvSpPr>
      <dsp:spPr>
        <a:xfrm>
          <a:off x="0" y="1175317"/>
          <a:ext cx="8640960" cy="708842"/>
        </a:xfrm>
        <a:prstGeom prst="roundRect">
          <a:avLst>
            <a:gd name="adj" fmla="val 10000"/>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Ultrafiltration</a:t>
          </a:r>
          <a:endParaRPr lang="en-GB" sz="1200" kern="1200" dirty="0"/>
        </a:p>
        <a:p>
          <a:pPr marL="114300" lvl="1" indent="-114300" algn="l" defTabSz="533400">
            <a:lnSpc>
              <a:spcPct val="90000"/>
            </a:lnSpc>
            <a:spcBef>
              <a:spcPct val="0"/>
            </a:spcBef>
            <a:spcAft>
              <a:spcPct val="15000"/>
            </a:spcAft>
            <a:buChar char="•"/>
          </a:pPr>
          <a:r>
            <a:rPr lang="en-GB" sz="1200" kern="1200"/>
            <a:t>Colloidal turbidity – clay etc</a:t>
          </a:r>
          <a:endParaRPr lang="en-GB" sz="1200" kern="1200" dirty="0"/>
        </a:p>
        <a:p>
          <a:pPr marL="114300" lvl="1" indent="-114300" algn="l" defTabSz="533400">
            <a:lnSpc>
              <a:spcPct val="90000"/>
            </a:lnSpc>
            <a:spcBef>
              <a:spcPct val="0"/>
            </a:spcBef>
            <a:spcAft>
              <a:spcPct val="15000"/>
            </a:spcAft>
            <a:buChar char="•"/>
          </a:pPr>
          <a:endParaRPr lang="en-GB" sz="1200" kern="1200" dirty="0">
            <a:solidFill>
              <a:schemeClr val="accent5">
                <a:lumMod val="25000"/>
              </a:schemeClr>
            </a:solidFill>
          </a:endParaRPr>
        </a:p>
      </dsp:txBody>
      <dsp:txXfrm>
        <a:off x="1838524" y="1175317"/>
        <a:ext cx="6802435" cy="708842"/>
      </dsp:txXfrm>
    </dsp:sp>
    <dsp:sp modelId="{2B51153E-7F5C-4DAE-A62A-50F25222047B}">
      <dsp:nvSpPr>
        <dsp:cNvPr id="0" name=""/>
        <dsp:cNvSpPr/>
      </dsp:nvSpPr>
      <dsp:spPr>
        <a:xfrm>
          <a:off x="288751" y="1224139"/>
          <a:ext cx="1007397" cy="61114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A959D5E-CDEE-417C-A2F5-A0402AF26B72}">
      <dsp:nvSpPr>
        <dsp:cNvPr id="0" name=""/>
        <dsp:cNvSpPr/>
      </dsp:nvSpPr>
      <dsp:spPr>
        <a:xfrm>
          <a:off x="0" y="1995651"/>
          <a:ext cx="8640960" cy="1070865"/>
        </a:xfrm>
        <a:prstGeom prst="roundRect">
          <a:avLst>
            <a:gd name="adj" fmla="val 10000"/>
          </a:avLst>
        </a:prstGeom>
        <a:gradFill rotWithShape="0">
          <a:gsLst>
            <a:gs pos="0">
              <a:schemeClr val="accent5">
                <a:hueOff val="2171351"/>
                <a:satOff val="7464"/>
                <a:lumOff val="-35817"/>
                <a:alphaOff val="0"/>
                <a:shade val="51000"/>
                <a:satMod val="130000"/>
              </a:schemeClr>
            </a:gs>
            <a:gs pos="80000">
              <a:schemeClr val="accent5">
                <a:hueOff val="2171351"/>
                <a:satOff val="7464"/>
                <a:lumOff val="-35817"/>
                <a:alphaOff val="0"/>
                <a:shade val="93000"/>
                <a:satMod val="130000"/>
              </a:schemeClr>
            </a:gs>
            <a:gs pos="100000">
              <a:schemeClr val="accent5">
                <a:hueOff val="2171351"/>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Nanofiltration</a:t>
          </a:r>
          <a:endParaRPr lang="en-GB" sz="1200" kern="1200" dirty="0"/>
        </a:p>
        <a:p>
          <a:pPr marL="114300" lvl="1" indent="-114300" algn="l" defTabSz="533400">
            <a:lnSpc>
              <a:spcPct val="90000"/>
            </a:lnSpc>
            <a:spcBef>
              <a:spcPct val="0"/>
            </a:spcBef>
            <a:spcAft>
              <a:spcPct val="15000"/>
            </a:spcAft>
            <a:buChar char="•"/>
          </a:pPr>
          <a:r>
            <a:rPr lang="en-GB" sz="1200" kern="1200"/>
            <a:t>Most colour - but select pore size specification carefully</a:t>
          </a:r>
          <a:endParaRPr lang="en-GB" sz="1200" kern="1200" dirty="0"/>
        </a:p>
        <a:p>
          <a:pPr marL="114300" lvl="1" indent="-114300" algn="l" defTabSz="533400">
            <a:lnSpc>
              <a:spcPct val="90000"/>
            </a:lnSpc>
            <a:spcBef>
              <a:spcPct val="0"/>
            </a:spcBef>
            <a:spcAft>
              <a:spcPct val="15000"/>
            </a:spcAft>
            <a:buChar char="•"/>
          </a:pPr>
          <a:r>
            <a:rPr lang="en-GB" sz="1200" kern="1200"/>
            <a:t>THM precursors</a:t>
          </a:r>
          <a:endParaRPr lang="en-GB" sz="1200" kern="1200" dirty="0"/>
        </a:p>
      </dsp:txBody>
      <dsp:txXfrm>
        <a:off x="1838524" y="1995651"/>
        <a:ext cx="6802435" cy="1070865"/>
      </dsp:txXfrm>
    </dsp:sp>
    <dsp:sp modelId="{5C0D9763-1F18-4DC8-8349-54BB22A04FE4}">
      <dsp:nvSpPr>
        <dsp:cNvPr id="0" name=""/>
        <dsp:cNvSpPr/>
      </dsp:nvSpPr>
      <dsp:spPr>
        <a:xfrm>
          <a:off x="288025" y="2184933"/>
          <a:ext cx="1010542" cy="62337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4298131-2B13-4CCC-96D5-769F0EB064DB}">
      <dsp:nvSpPr>
        <dsp:cNvPr id="0" name=""/>
        <dsp:cNvSpPr/>
      </dsp:nvSpPr>
      <dsp:spPr>
        <a:xfrm>
          <a:off x="0" y="3217154"/>
          <a:ext cx="8640960" cy="1103325"/>
        </a:xfrm>
        <a:prstGeom prst="roundRect">
          <a:avLst>
            <a:gd name="adj" fmla="val 10000"/>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t>Reverse Osmosis</a:t>
          </a:r>
          <a:endParaRPr lang="en-GB" sz="1200" kern="1200" dirty="0"/>
        </a:p>
        <a:p>
          <a:pPr marL="114300" lvl="1" indent="-114300" algn="l" defTabSz="533400">
            <a:lnSpc>
              <a:spcPct val="90000"/>
            </a:lnSpc>
            <a:spcBef>
              <a:spcPct val="0"/>
            </a:spcBef>
            <a:spcAft>
              <a:spcPct val="15000"/>
            </a:spcAft>
            <a:buChar char="•"/>
          </a:pPr>
          <a:r>
            <a:rPr lang="en-GB" sz="1200" kern="1200"/>
            <a:t>Chemiclals</a:t>
          </a:r>
          <a:endParaRPr lang="en-GB" sz="1200" kern="1200" dirty="0"/>
        </a:p>
        <a:p>
          <a:pPr marL="114300" lvl="1" indent="-114300" algn="l" defTabSz="533400">
            <a:lnSpc>
              <a:spcPct val="90000"/>
            </a:lnSpc>
            <a:spcBef>
              <a:spcPct val="0"/>
            </a:spcBef>
            <a:spcAft>
              <a:spcPct val="15000"/>
            </a:spcAft>
            <a:buChar char="•"/>
          </a:pPr>
          <a:r>
            <a:rPr lang="en-GB" sz="1200" kern="1200"/>
            <a:t>Next module……</a:t>
          </a:r>
          <a:endParaRPr lang="en-GB" sz="1200" kern="1200" dirty="0"/>
        </a:p>
      </dsp:txBody>
      <dsp:txXfrm>
        <a:off x="1838524" y="3217154"/>
        <a:ext cx="6802435" cy="1103325"/>
      </dsp:txXfrm>
    </dsp:sp>
    <dsp:sp modelId="{33D17B51-A9CD-479A-B3F5-C969A99ABE15}">
      <dsp:nvSpPr>
        <dsp:cNvPr id="0" name=""/>
        <dsp:cNvSpPr/>
      </dsp:nvSpPr>
      <dsp:spPr>
        <a:xfrm>
          <a:off x="360039" y="3456386"/>
          <a:ext cx="940758" cy="64699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1000" b="-11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2022587"/>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GB" sz="1900" kern="1200" dirty="0">
            <a:solidFill>
              <a:schemeClr val="accent2"/>
            </a:solidFill>
          </a:endParaRP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dirty="0">
              <a:solidFill>
                <a:schemeClr val="accent2"/>
              </a:solidFill>
            </a:rPr>
            <a:t>Crypto</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i="0" kern="1200" dirty="0">
              <a:solidFill>
                <a:schemeClr val="accent2"/>
              </a:solidFill>
            </a:rPr>
            <a:t>Bacteria (possibly) </a:t>
          </a:r>
        </a:p>
        <a:p>
          <a:pPr marL="114300" lvl="1" indent="-114300" algn="l" defTabSz="666750">
            <a:lnSpc>
              <a:spcPct val="90000"/>
            </a:lnSpc>
            <a:spcBef>
              <a:spcPct val="0"/>
            </a:spcBef>
            <a:spcAft>
              <a:spcPct val="15000"/>
            </a:spcAft>
            <a:buChar char="•"/>
          </a:pPr>
          <a:endParaRPr lang="en-GB" sz="1500" kern="1200" dirty="0">
            <a:solidFill>
              <a:schemeClr val="accent2"/>
            </a:solidFill>
          </a:endParaRPr>
        </a:p>
        <a:p>
          <a:pPr marL="114300" lvl="1" indent="-114300" algn="l" defTabSz="666750">
            <a:lnSpc>
              <a:spcPct val="90000"/>
            </a:lnSpc>
            <a:spcBef>
              <a:spcPct val="0"/>
            </a:spcBef>
            <a:spcAft>
              <a:spcPct val="15000"/>
            </a:spcAft>
            <a:buChar char="•"/>
          </a:pPr>
          <a:r>
            <a:rPr lang="en-GB" sz="1500" kern="1200" dirty="0">
              <a:solidFill>
                <a:schemeClr val="accent2"/>
              </a:solidFill>
            </a:rPr>
            <a:t>Algal cells (but maybe not toxins / tastes)</a:t>
          </a:r>
        </a:p>
      </dsp:txBody>
      <dsp:txXfrm>
        <a:off x="1930450" y="0"/>
        <a:ext cx="6710509" cy="2022587"/>
      </dsp:txXfrm>
    </dsp:sp>
    <dsp:sp modelId="{BA6AFFE6-1261-4C38-9B8A-7B26C5C68228}">
      <dsp:nvSpPr>
        <dsp:cNvPr id="0" name=""/>
        <dsp:cNvSpPr/>
      </dsp:nvSpPr>
      <dsp:spPr>
        <a:xfrm>
          <a:off x="72013" y="216020"/>
          <a:ext cx="1728209" cy="168740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D8E49-6339-490E-AB77-4FF71669C70D}">
      <dsp:nvSpPr>
        <dsp:cNvPr id="0" name=""/>
        <dsp:cNvSpPr/>
      </dsp:nvSpPr>
      <dsp:spPr>
        <a:xfrm>
          <a:off x="0" y="2224846"/>
          <a:ext cx="8640960" cy="2022587"/>
        </a:xfrm>
        <a:prstGeom prst="roundRect">
          <a:avLst>
            <a:gd name="adj" fmla="val 10000"/>
          </a:avLst>
        </a:prstGeom>
        <a:solidFill>
          <a:schemeClr val="accent5">
            <a:hueOff val="3257026"/>
            <a:satOff val="11196"/>
            <a:lumOff val="-5372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accent5">
                  <a:lumMod val="90000"/>
                </a:schemeClr>
              </a:solidFill>
            </a:rPr>
            <a:t>Ultrafiltration</a:t>
          </a:r>
        </a:p>
        <a:p>
          <a:pPr marL="114300" lvl="1" indent="-114300" algn="l" defTabSz="666750">
            <a:lnSpc>
              <a:spcPct val="90000"/>
            </a:lnSpc>
            <a:spcBef>
              <a:spcPct val="0"/>
            </a:spcBef>
            <a:spcAft>
              <a:spcPct val="15000"/>
            </a:spcAft>
            <a:buChar char="•"/>
          </a:pPr>
          <a:r>
            <a:rPr lang="en-GB" sz="1500" kern="1200" dirty="0">
              <a:solidFill>
                <a:schemeClr val="accent5">
                  <a:lumMod val="90000"/>
                </a:schemeClr>
              </a:solidFill>
            </a:rPr>
            <a:t>Colloidal turbidity – clay </a:t>
          </a:r>
          <a:r>
            <a:rPr lang="en-GB" sz="1500" kern="1200" dirty="0" err="1">
              <a:solidFill>
                <a:schemeClr val="accent5">
                  <a:lumMod val="90000"/>
                </a:schemeClr>
              </a:solidFill>
            </a:rPr>
            <a:t>etc</a:t>
          </a:r>
          <a:endParaRPr lang="en-GB" sz="1500" kern="1200" dirty="0">
            <a:solidFill>
              <a:schemeClr val="accent5">
                <a:lumMod val="90000"/>
              </a:schemeClr>
            </a:solidFill>
          </a:endParaRPr>
        </a:p>
      </dsp:txBody>
      <dsp:txXfrm>
        <a:off x="1930450" y="2224846"/>
        <a:ext cx="6710509" cy="2022587"/>
      </dsp:txXfrm>
    </dsp:sp>
    <dsp:sp modelId="{2B51153E-7F5C-4DAE-A62A-50F25222047B}">
      <dsp:nvSpPr>
        <dsp:cNvPr id="0" name=""/>
        <dsp:cNvSpPr/>
      </dsp:nvSpPr>
      <dsp:spPr>
        <a:xfrm>
          <a:off x="202258" y="2427105"/>
          <a:ext cx="1728192" cy="16180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GB" sz="2300" kern="1200" dirty="0">
            <a:solidFill>
              <a:schemeClr val="accent2"/>
            </a:solidFill>
          </a:endParaRP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Pre-treatment –membrane will block otherwise </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Cleaning – as per manufacturer</a:t>
          </a:r>
        </a:p>
        <a:p>
          <a:pPr marL="342900" lvl="2" indent="-171450" algn="l" defTabSz="800100">
            <a:lnSpc>
              <a:spcPct val="90000"/>
            </a:lnSpc>
            <a:spcBef>
              <a:spcPct val="0"/>
            </a:spcBef>
            <a:spcAft>
              <a:spcPct val="15000"/>
            </a:spcAft>
            <a:buChar char="•"/>
          </a:pPr>
          <a:r>
            <a:rPr lang="en-GB" sz="1800" kern="1200" dirty="0">
              <a:solidFill>
                <a:schemeClr val="accent2"/>
              </a:solidFill>
            </a:rPr>
            <a:t>may involve chemicals (NaOCl, Citric acid….)</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How would a membrane breach be noticed?</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kern="1200" dirty="0">
              <a:solidFill>
                <a:schemeClr val="accent2"/>
              </a:solidFill>
            </a:rPr>
            <a:t>Is there a plan for inspection / replacement of membranes?</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a:p>
          <a:pPr marL="171450" lvl="1" indent="-171450" algn="l" defTabSz="800100">
            <a:lnSpc>
              <a:spcPct val="90000"/>
            </a:lnSpc>
            <a:spcBef>
              <a:spcPct val="0"/>
            </a:spcBef>
            <a:spcAft>
              <a:spcPct val="15000"/>
            </a:spcAft>
            <a:buChar char="•"/>
          </a:pPr>
          <a:r>
            <a:rPr lang="en-GB" sz="1800" i="0" kern="1200" dirty="0">
              <a:solidFill>
                <a:schemeClr val="accent2"/>
              </a:solidFill>
            </a:rPr>
            <a:t>Are spares kept?</a:t>
          </a:r>
        </a:p>
        <a:p>
          <a:pPr marL="171450" lvl="1" indent="-171450" algn="l" defTabSz="800100">
            <a:lnSpc>
              <a:spcPct val="90000"/>
            </a:lnSpc>
            <a:spcBef>
              <a:spcPct val="0"/>
            </a:spcBef>
            <a:spcAft>
              <a:spcPct val="15000"/>
            </a:spcAft>
            <a:buChar char="•"/>
          </a:pPr>
          <a:endParaRPr lang="en-GB" sz="1800" kern="1200" dirty="0">
            <a:solidFill>
              <a:schemeClr val="accent2"/>
            </a:solidFill>
          </a:endParaRPr>
        </a:p>
      </dsp:txBody>
      <dsp:txXfrm>
        <a:off x="2153039" y="0"/>
        <a:ext cx="6487920" cy="4248472"/>
      </dsp:txXfrm>
    </dsp:sp>
    <dsp:sp modelId="{BA6AFFE6-1261-4C38-9B8A-7B26C5C68228}">
      <dsp:nvSpPr>
        <dsp:cNvPr id="0" name=""/>
        <dsp:cNvSpPr/>
      </dsp:nvSpPr>
      <dsp:spPr>
        <a:xfrm>
          <a:off x="72010" y="1152134"/>
          <a:ext cx="2160257" cy="195861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2B63-09F2-41DD-9E22-38F8FEEA4B85}" type="datetimeFigureOut">
              <a:rPr lang="en-GB" smtClean="0"/>
              <a:t>08/11/2023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A0F6-3114-4A02-997D-2D8C108A5EC8}" type="slidenum">
              <a:rPr lang="en-GB" smtClean="0"/>
              <a:t>‹#›</a:t>
            </a:fld>
            <a:endParaRPr lang="en-GB"/>
          </a:p>
        </p:txBody>
      </p:sp>
    </p:spTree>
    <p:extLst>
      <p:ext uri="{BB962C8B-B14F-4D97-AF65-F5344CB8AC3E}">
        <p14:creationId xmlns:p14="http://schemas.microsoft.com/office/powerpoint/2010/main" val="527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1A0F6-3114-4A02-997D-2D8C108A5EC8}" type="slidenum">
              <a:rPr lang="en-GB" smtClean="0"/>
              <a:t>1</a:t>
            </a:fld>
            <a:endParaRPr lang="en-GB"/>
          </a:p>
        </p:txBody>
      </p:sp>
    </p:spTree>
    <p:extLst>
      <p:ext uri="{BB962C8B-B14F-4D97-AF65-F5344CB8AC3E}">
        <p14:creationId xmlns:p14="http://schemas.microsoft.com/office/powerpoint/2010/main" val="79790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pic>
        <p:nvPicPr>
          <p:cNvPr id="3080" name="Picture 8" descr="DWQR Colour Strapline Stack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5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711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586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617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35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13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820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130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40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556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8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7184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762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399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52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2380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95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105337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2647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3380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7486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7768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5926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2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13">
            <a:lum bright="70000" contrast="-70000"/>
            <a:extLst>
              <a:ext uri="{28A0092B-C50C-407E-A947-70E740481C1C}">
                <a14:useLocalDpi xmlns:a14="http://schemas.microsoft.com/office/drawing/2010/main" val="0"/>
              </a:ext>
            </a:extLst>
          </a:blip>
          <a:srcRect t="16706" b="20960"/>
          <a:stretch/>
        </p:blipFill>
        <p:spPr bwMode="auto">
          <a:xfrm>
            <a:off x="468313" y="6135624"/>
            <a:ext cx="6232525"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Gill Sans MT" pitchFamily="34" charset="0"/>
              </a:defRPr>
            </a:lvl1pPr>
          </a:lstStyle>
          <a:p>
            <a:pPr fontAlgn="base">
              <a:spcBef>
                <a:spcPct val="0"/>
              </a:spcBef>
              <a:spcAft>
                <a:spcPct val="0"/>
              </a:spcAft>
            </a:pPr>
            <a:endParaRPr lang="en-GB" dirty="0">
              <a:solidFill>
                <a:srgbClr val="000000"/>
              </a:solidFill>
            </a:endParaRPr>
          </a:p>
        </p:txBody>
      </p:sp>
      <p:pic>
        <p:nvPicPr>
          <p:cNvPr id="1031" name="Picture 7" descr="DWQR Colour Straplin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55" b="28493"/>
          <a:stretch/>
        </p:blipFill>
        <p:spPr bwMode="auto">
          <a:xfrm>
            <a:off x="6804025" y="6216604"/>
            <a:ext cx="2303463" cy="5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0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Rockwell" pitchFamily="18" charset="0"/>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Gill Sans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Gill Sans MT" pitchFamily="34" charset="0"/>
        </a:defRPr>
      </a:lvl2pPr>
      <a:lvl3pPr marL="1143000" indent="-228600" algn="l" rtl="0" eaLnBrk="1" fontAlgn="base" hangingPunct="1">
        <a:spcBef>
          <a:spcPct val="20000"/>
        </a:spcBef>
        <a:spcAft>
          <a:spcPct val="0"/>
        </a:spcAft>
        <a:buChar char="•"/>
        <a:defRPr sz="2400">
          <a:solidFill>
            <a:schemeClr val="tx1"/>
          </a:solidFill>
          <a:latin typeface="Gill Sans MT" pitchFamily="34" charset="0"/>
        </a:defRPr>
      </a:lvl3pPr>
      <a:lvl4pPr marL="1600200" indent="-228600" algn="l" rtl="0" eaLnBrk="1" fontAlgn="base" hangingPunct="1">
        <a:spcBef>
          <a:spcPct val="20000"/>
        </a:spcBef>
        <a:spcAft>
          <a:spcPct val="0"/>
        </a:spcAft>
        <a:buChar char="–"/>
        <a:defRPr sz="2000">
          <a:solidFill>
            <a:schemeClr val="tx1"/>
          </a:solidFill>
          <a:latin typeface="Gill Sans MT" pitchFamily="34" charset="0"/>
        </a:defRPr>
      </a:lvl4pPr>
      <a:lvl5pPr marL="2057400" indent="-228600" algn="l" rtl="0" eaLnBrk="1" fontAlgn="base" hangingPunct="1">
        <a:spcBef>
          <a:spcPct val="20000"/>
        </a:spcBef>
        <a:spcAft>
          <a:spcPct val="0"/>
        </a:spcAft>
        <a:buChar char="»"/>
        <a:defRPr sz="2000">
          <a:solidFill>
            <a:schemeClr val="tx1"/>
          </a:solidFill>
          <a:latin typeface="Gill Sans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GB">
              <a:solidFill>
                <a:srgbClr val="000000"/>
              </a:solidFill>
            </a:endParaRPr>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9512" y="1052513"/>
            <a:ext cx="8568952" cy="1470025"/>
          </a:xfrm>
        </p:spPr>
        <p:style>
          <a:lnRef idx="1">
            <a:schemeClr val="accent1"/>
          </a:lnRef>
          <a:fillRef idx="3">
            <a:schemeClr val="accent1"/>
          </a:fillRef>
          <a:effectRef idx="2">
            <a:schemeClr val="accent1"/>
          </a:effectRef>
          <a:fontRef idx="minor">
            <a:schemeClr val="lt1"/>
          </a:fontRef>
        </p:style>
        <p:txBody>
          <a:bodyPr/>
          <a:lstStyle/>
          <a:p>
            <a:r>
              <a:rPr lang="de-DE" sz="3200" dirty="0"/>
              <a:t>Treatment – Membranes</a:t>
            </a:r>
            <a:endParaRPr lang="en-GB" sz="3200" dirty="0"/>
          </a:p>
        </p:txBody>
      </p:sp>
      <p:sp>
        <p:nvSpPr>
          <p:cNvPr id="3075" name="Subtitle 2"/>
          <p:cNvSpPr>
            <a:spLocks noGrp="1"/>
          </p:cNvSpPr>
          <p:nvPr>
            <p:ph type="subTitle" idx="1"/>
          </p:nvPr>
        </p:nvSpPr>
        <p:spPr/>
        <p:txBody>
          <a:bodyPr/>
          <a:lstStyle/>
          <a:p>
            <a:r>
              <a:rPr lang="en-GB" sz="2400" dirty="0"/>
              <a:t>Matt Bower</a:t>
            </a:r>
          </a:p>
          <a:p>
            <a:r>
              <a:rPr lang="en-GB" sz="2400" dirty="0"/>
              <a:t>DWQR Risk Assessment Training</a:t>
            </a:r>
          </a:p>
          <a:p>
            <a:r>
              <a:rPr lang="en-GB" sz="2400"/>
              <a:t>2018</a:t>
            </a:r>
            <a:endParaRPr lang="en-GB" sz="2400" dirty="0"/>
          </a:p>
        </p:txBody>
      </p:sp>
    </p:spTree>
    <p:extLst>
      <p:ext uri="{BB962C8B-B14F-4D97-AF65-F5344CB8AC3E}">
        <p14:creationId xmlns:p14="http://schemas.microsoft.com/office/powerpoint/2010/main" val="126125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Membranes – Overview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855007"/>
              </p:ext>
            </p:extLst>
          </p:nvPr>
        </p:nvGraphicFramePr>
        <p:xfrm>
          <a:off x="251520" y="1196752"/>
          <a:ext cx="864096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Membranes – Overview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96" y="1268759"/>
            <a:ext cx="7200800" cy="4880839"/>
          </a:xfrm>
          <a:prstGeom prst="rect">
            <a:avLst/>
          </a:prstGeom>
        </p:spPr>
      </p:pic>
    </p:spTree>
    <p:extLst>
      <p:ext uri="{BB962C8B-B14F-4D97-AF65-F5344CB8AC3E}">
        <p14:creationId xmlns:p14="http://schemas.microsoft.com/office/powerpoint/2010/main" val="417817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Membranes – Overview 3</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65992"/>
            <a:ext cx="707534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1640" y="5301208"/>
            <a:ext cx="7075342" cy="646331"/>
          </a:xfrm>
          <a:prstGeom prst="rect">
            <a:avLst/>
          </a:prstGeom>
          <a:noFill/>
        </p:spPr>
        <p:txBody>
          <a:bodyPr wrap="square" rtlCol="0">
            <a:spAutoFit/>
          </a:bodyPr>
          <a:lstStyle/>
          <a:p>
            <a:pPr marL="342900" indent="-342900">
              <a:buAutoNum type="alphaLcParenR"/>
            </a:pPr>
            <a:r>
              <a:rPr lang="en-GB" dirty="0"/>
              <a:t>Plate and frame / flat sheet	b) Tubular</a:t>
            </a:r>
          </a:p>
          <a:p>
            <a:r>
              <a:rPr lang="en-GB" dirty="0"/>
              <a:t>c) Spiral Wound			d) Hollow Fibre</a:t>
            </a:r>
          </a:p>
        </p:txBody>
      </p:sp>
    </p:spTree>
    <p:extLst>
      <p:ext uri="{BB962C8B-B14F-4D97-AF65-F5344CB8AC3E}">
        <p14:creationId xmlns:p14="http://schemas.microsoft.com/office/powerpoint/2010/main" val="72151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Membranes – Overview 5</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12776"/>
            <a:ext cx="371475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4422180" cy="17209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284984"/>
            <a:ext cx="2160240" cy="108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7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GB" dirty="0">
                <a:solidFill>
                  <a:srgbClr val="002060"/>
                </a:solidFill>
                <a:latin typeface="Gill Sans MT" pitchFamily="34" charset="0"/>
              </a:rPr>
              <a:t>Membranes – on </a:t>
            </a:r>
            <a:r>
              <a:rPr lang="en-GB" dirty="0" err="1">
                <a:solidFill>
                  <a:srgbClr val="002060"/>
                </a:solidFill>
                <a:latin typeface="Gill Sans MT" pitchFamily="34" charset="0"/>
              </a:rPr>
              <a:t>PWS</a:t>
            </a:r>
            <a:r>
              <a:rPr lang="en-GB" dirty="0">
                <a:solidFill>
                  <a:srgbClr val="002060"/>
                </a:solidFill>
                <a:latin typeface="Gill Sans MT" pitchFamily="34" charset="0"/>
              </a:rPr>
              <a:t> 1</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1624255"/>
              </p:ext>
            </p:extLst>
          </p:nvPr>
        </p:nvGraphicFramePr>
        <p:xfrm>
          <a:off x="251520" y="908720"/>
          <a:ext cx="864096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61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Membranes – on </a:t>
            </a:r>
            <a:r>
              <a:rPr lang="en-GB" dirty="0" err="1">
                <a:solidFill>
                  <a:srgbClr val="002060"/>
                </a:solidFill>
                <a:latin typeface="Gill Sans MT" pitchFamily="34" charset="0"/>
              </a:rPr>
              <a:t>PWS</a:t>
            </a:r>
            <a:r>
              <a:rPr lang="en-GB" dirty="0">
                <a:solidFill>
                  <a:srgbClr val="002060"/>
                </a:solidFill>
                <a:latin typeface="Gill Sans MT" pitchFamily="34" charset="0"/>
              </a:rPr>
              <a:t> 2</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209798"/>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61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Key Points to Watch For</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7789769"/>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14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162"/>
            <a:ext cx="8229600" cy="634082"/>
          </a:xfrm>
        </p:spPr>
        <p:txBody>
          <a:bodyPr/>
          <a:lstStyle/>
          <a:p>
            <a:r>
              <a:rPr lang="en-GB" sz="2400" dirty="0">
                <a:solidFill>
                  <a:srgbClr val="002060"/>
                </a:solidFill>
                <a:latin typeface="Gill Sans MT" pitchFamily="34" charset="0"/>
              </a:rPr>
              <a:t>Questions</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9012793"/>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7007704"/>
              </p:ext>
            </p:extLst>
          </p:nvPr>
        </p:nvGraphicFramePr>
        <p:xfrm>
          <a:off x="457200" y="553275"/>
          <a:ext cx="8208912" cy="6265921"/>
        </p:xfrm>
        <a:graphic>
          <a:graphicData uri="http://schemas.openxmlformats.org/drawingml/2006/table">
            <a:tbl>
              <a:tblPr firstRow="1">
                <a:tableStyleId>{5C22544A-7EE6-4342-B048-85BDC9FD1C3A}</a:tableStyleId>
              </a:tblPr>
              <a:tblGrid>
                <a:gridCol w="369771">
                  <a:extLst>
                    <a:ext uri="{9D8B030D-6E8A-4147-A177-3AD203B41FA5}">
                      <a16:colId xmlns:a16="http://schemas.microsoft.com/office/drawing/2014/main" val="20000"/>
                    </a:ext>
                  </a:extLst>
                </a:gridCol>
                <a:gridCol w="1358420">
                  <a:extLst>
                    <a:ext uri="{9D8B030D-6E8A-4147-A177-3AD203B41FA5}">
                      <a16:colId xmlns:a16="http://schemas.microsoft.com/office/drawing/2014/main" val="20001"/>
                    </a:ext>
                  </a:extLst>
                </a:gridCol>
                <a:gridCol w="6120680">
                  <a:extLst>
                    <a:ext uri="{9D8B030D-6E8A-4147-A177-3AD203B41FA5}">
                      <a16:colId xmlns:a16="http://schemas.microsoft.com/office/drawing/2014/main" val="20002"/>
                    </a:ext>
                  </a:extLst>
                </a:gridCol>
                <a:gridCol w="360041">
                  <a:extLst>
                    <a:ext uri="{9D8B030D-6E8A-4147-A177-3AD203B41FA5}">
                      <a16:colId xmlns:a16="http://schemas.microsoft.com/office/drawing/2014/main" val="20003"/>
                    </a:ext>
                  </a:extLst>
                </a:gridCol>
              </a:tblGrid>
              <a:tr h="427453">
                <a:tc>
                  <a:txBody>
                    <a:bodyPr/>
                    <a:lstStyle/>
                    <a:p>
                      <a:pPr algn="l" fontAlgn="t"/>
                      <a:r>
                        <a:rPr lang="en-GB" sz="1000" b="0" i="0" u="none" strike="noStrike" dirty="0">
                          <a:solidFill>
                            <a:srgbClr val="000000"/>
                          </a:solidFill>
                          <a:effectLst/>
                          <a:latin typeface="Arial"/>
                        </a:rPr>
                        <a:t>Code</a:t>
                      </a:r>
                    </a:p>
                  </a:txBody>
                  <a:tcPr marL="0" marR="0" marT="0" marB="0">
                    <a:solidFill>
                      <a:schemeClr val="accent5">
                        <a:lumMod val="90000"/>
                      </a:schemeClr>
                    </a:solidFill>
                  </a:tcPr>
                </a:tc>
                <a:tc>
                  <a:txBody>
                    <a:bodyPr/>
                    <a:lstStyle/>
                    <a:p>
                      <a:pPr algn="l" fontAlgn="t"/>
                      <a:r>
                        <a:rPr lang="en-GB" sz="1000" b="0" i="0" u="none" strike="noStrike" dirty="0">
                          <a:solidFill>
                            <a:srgbClr val="000000"/>
                          </a:solidFill>
                          <a:effectLst/>
                          <a:latin typeface="Arial"/>
                        </a:rPr>
                        <a:t>Question</a:t>
                      </a:r>
                    </a:p>
                  </a:txBody>
                  <a:tcPr marL="0" marR="0" marT="0" marB="0">
                    <a:solidFill>
                      <a:schemeClr val="accent5">
                        <a:lumMod val="90000"/>
                      </a:schemeClr>
                    </a:solidFill>
                  </a:tcPr>
                </a:tc>
                <a:tc>
                  <a:txBody>
                    <a:bodyPr/>
                    <a:lstStyle/>
                    <a:p>
                      <a:pPr algn="l" fontAlgn="t"/>
                      <a:r>
                        <a:rPr lang="en-GB" sz="1000" b="0" i="0" u="none" strike="noStrike" dirty="0">
                          <a:solidFill>
                            <a:srgbClr val="000000"/>
                          </a:solidFill>
                          <a:effectLst/>
                          <a:latin typeface="Arial"/>
                        </a:rPr>
                        <a:t>Notes</a:t>
                      </a:r>
                    </a:p>
                  </a:txBody>
                  <a:tcPr marL="0" marR="0" marT="0" marB="0">
                    <a:solidFill>
                      <a:schemeClr val="accent5">
                        <a:lumMod val="90000"/>
                      </a:schemeClr>
                    </a:solidFill>
                  </a:tcPr>
                </a:tc>
                <a:tc>
                  <a:txBody>
                    <a:bodyPr/>
                    <a:lstStyle/>
                    <a:p>
                      <a:pPr algn="ctr" fontAlgn="b"/>
                      <a:r>
                        <a:rPr lang="en-GB" sz="900" b="0" i="0" u="none" strike="noStrike" dirty="0">
                          <a:solidFill>
                            <a:srgbClr val="000000"/>
                          </a:solidFill>
                          <a:effectLst/>
                          <a:latin typeface="Arial"/>
                        </a:rPr>
                        <a:t>Risk Score</a:t>
                      </a:r>
                    </a:p>
                  </a:txBody>
                  <a:tcPr marL="0" marR="0" marT="0" marB="0" anchor="b">
                    <a:solidFill>
                      <a:schemeClr val="accent5">
                        <a:lumMod val="90000"/>
                      </a:schemeClr>
                    </a:solidFill>
                  </a:tcPr>
                </a:tc>
                <a:extLst>
                  <a:ext uri="{0D108BD9-81ED-4DB2-BD59-A6C34878D82A}">
                    <a16:rowId xmlns:a16="http://schemas.microsoft.com/office/drawing/2014/main" val="4020936925"/>
                  </a:ext>
                </a:extLst>
              </a:tr>
              <a:tr h="1145579">
                <a:tc>
                  <a:txBody>
                    <a:bodyPr/>
                    <a:lstStyle/>
                    <a:p>
                      <a:pPr algn="l" fontAlgn="t"/>
                      <a:r>
                        <a:rPr lang="en-GB" sz="1000" u="none" strike="noStrike" dirty="0" err="1">
                          <a:effectLst/>
                        </a:rPr>
                        <a:t>TMF1</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Is membrane plant specification/design inadequate for raw water quality?</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The raw water quality at each site will determine the required design of the membrane plant depending on the nature of the water quality challenge.  The manufacturer will recommend specific design characteristics and pore sizes for the membranes to remove specific chemical or microbiological contaminants.  Ask for evidence that the membrane plant is site-specific. </a:t>
                      </a:r>
                      <a:br>
                        <a:rPr lang="en-GB" sz="1000" u="none" strike="noStrike" dirty="0">
                          <a:effectLst/>
                        </a:rPr>
                      </a:br>
                      <a:r>
                        <a:rPr lang="en-GB" sz="1000" u="none" strike="noStrike" dirty="0">
                          <a:effectLst/>
                        </a:rPr>
                        <a:t>The raw water quality on each supply will determine the filter type, number and size (e.g. 1 micron, 5 micron, </a:t>
                      </a:r>
                      <a:r>
                        <a:rPr lang="en-GB" sz="1000" u="none" strike="noStrike" dirty="0" err="1">
                          <a:effectLst/>
                        </a:rPr>
                        <a:t>etc</a:t>
                      </a:r>
                      <a:r>
                        <a:rPr lang="en-GB" sz="1000" u="none" strike="noStrike" dirty="0">
                          <a:effectLst/>
                        </a:rPr>
                        <a:t>) depending on the nature of the water quality challenge. The installer should specify this based on quality characteristics of the source water.  Ask the owner of the supply if they have details of this specification. (Does this belongs in the top box??)</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0"/>
                  </a:ext>
                </a:extLst>
              </a:tr>
              <a:tr h="1024430">
                <a:tc>
                  <a:txBody>
                    <a:bodyPr/>
                    <a:lstStyle/>
                    <a:p>
                      <a:pPr algn="l" fontAlgn="t"/>
                      <a:r>
                        <a:rPr lang="en-GB" sz="1000" u="none" strike="noStrike">
                          <a:effectLst/>
                        </a:rPr>
                        <a:t>TMF2</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a:effectLst/>
                        </a:rPr>
                        <a:t>Could lack of                pre-treatment cause membrane fouling and damage?</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The integrity of the membrane is critical to ensure effective treatment.  Therefore the presence of an appropriate pre-treatment is essential to protect the membrane against chemical (e.g. salinity), microbiological, aesthetic contamination or insufficiency of the supply.  Pre-treatment must be adequate to prevent fouling and scaling, as well as protecting the membranes from physical damage.  There should be suitable protection/screens to neutralise pre-treatment oxidants.  Ask the owner to demonstrate, with suitable documentation, that the pre-treatment is adequate.  </a:t>
                      </a:r>
                      <a:br>
                        <a:rPr lang="en-GB" sz="1000" u="none" strike="noStrike" dirty="0">
                          <a:effectLst/>
                        </a:rPr>
                      </a:br>
                      <a:r>
                        <a:rPr lang="en-GB" sz="1000" u="none" strike="noStrike" dirty="0">
                          <a:effectLst/>
                        </a:rPr>
                        <a:t>The operator should provide procedures and records of the operation and monitoring of the membrane to check for integrity. Records should also be kept when membranes are replaced, including when ruptured or damaged.</a:t>
                      </a:r>
                      <a:endParaRPr lang="en-GB" sz="1000" b="0" i="0" u="none" strike="noStrike" dirty="0">
                        <a:solidFill>
                          <a:srgbClr val="80808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1"/>
                  </a:ext>
                </a:extLst>
              </a:tr>
              <a:tr h="1114068">
                <a:tc>
                  <a:txBody>
                    <a:bodyPr/>
                    <a:lstStyle/>
                    <a:p>
                      <a:pPr algn="l" fontAlgn="t"/>
                      <a:r>
                        <a:rPr lang="en-GB" sz="1000" u="none" strike="noStrike">
                          <a:effectLst/>
                        </a:rPr>
                        <a:t>TMF3</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a:effectLst/>
                        </a:rPr>
                        <a:t>Are the cleaning regimes (for descaling and antifouling, etc.) inadequate or undocumented? </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Check the membrane's design manual requirements for specification of the cleaning (antifouling and descaling) regime.  The operator should provide evidence to demonstrate compliance with this manual.  Any chemicals used in the treatment stage should be specified by the manufacturer and the operator should be asked for evidence that the correct chemicals are in use.  The use of incorrect chemicals could cause membrane damage. Records should be kept to record cleaning and other maintenance.</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2"/>
                  </a:ext>
                </a:extLst>
              </a:tr>
              <a:tr h="662678">
                <a:tc>
                  <a:txBody>
                    <a:bodyPr/>
                    <a:lstStyle/>
                    <a:p>
                      <a:pPr algn="l" fontAlgn="t"/>
                      <a:r>
                        <a:rPr lang="en-GB" sz="1000" u="none" strike="noStrike">
                          <a:effectLst/>
                        </a:rPr>
                        <a:t>TMF4</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a:effectLst/>
                        </a:rPr>
                        <a:t>Are the chemicals used in the cleaning process incorrect or stored incorrectly?</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Check the membrane's design manual requirements for specification of the cleaning (antifouling and descaling) regime.  The operator should provide evidence to demonstrate compliance with this manual.  Any chemicals used in the treatment stage should be specified by the manufacturer and the operator should be asked for evidence that the correct chemicals are in use.  The use of incorrect chemicals could cause membrane damage. </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3"/>
                  </a:ext>
                </a:extLst>
              </a:tr>
              <a:tr h="460993">
                <a:tc>
                  <a:txBody>
                    <a:bodyPr/>
                    <a:lstStyle/>
                    <a:p>
                      <a:pPr algn="l" fontAlgn="t"/>
                      <a:r>
                        <a:rPr lang="en-GB" sz="1000" u="none" strike="noStrike">
                          <a:effectLst/>
                        </a:rPr>
                        <a:t>TMF5</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a:effectLst/>
                        </a:rPr>
                        <a:t>Could a loss of membrane integrity go undetected?</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If the membrane is breached it will not provide a reliable barrier. How would this be picked up? Some membranes have integral automatic detection systems, but other systems may rely on monitoring or sampling. The appropriate integrity monitoring system will depend on the type of membrane and water quality - specialist advice should be sought.</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a:effectLst/>
                        </a:rPr>
                        <a:t>5</a:t>
                      </a:r>
                      <a:endParaRPr lang="en-GB" sz="900" b="0" i="0" u="none" strike="noStrike">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4"/>
                  </a:ext>
                </a:extLst>
              </a:tr>
              <a:tr h="715987">
                <a:tc>
                  <a:txBody>
                    <a:bodyPr/>
                    <a:lstStyle/>
                    <a:p>
                      <a:pPr algn="l" fontAlgn="t"/>
                      <a:r>
                        <a:rPr lang="en-GB" sz="1000" u="none" strike="noStrike">
                          <a:effectLst/>
                        </a:rPr>
                        <a:t>TMF6</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a:effectLst/>
                        </a:rPr>
                        <a:t>Could failures occur due to membranes not being replaced as per the manufacturer's specifications? </a:t>
                      </a:r>
                      <a:endParaRPr lang="en-GB" sz="1000" b="0" i="0" u="none" strike="noStrike">
                        <a:solidFill>
                          <a:srgbClr val="000000"/>
                        </a:solidFill>
                        <a:effectLst/>
                        <a:latin typeface="Arial"/>
                      </a:endParaRPr>
                    </a:p>
                  </a:txBody>
                  <a:tcPr marL="0" marR="0" marT="0" marB="0">
                    <a:solidFill>
                      <a:schemeClr val="accent5">
                        <a:lumMod val="90000"/>
                      </a:schemeClr>
                    </a:solidFill>
                  </a:tcPr>
                </a:tc>
                <a:tc>
                  <a:txBody>
                    <a:bodyPr/>
                    <a:lstStyle/>
                    <a:p>
                      <a:pPr algn="l" fontAlgn="t"/>
                      <a:r>
                        <a:rPr lang="en-GB" sz="1000" u="none" strike="noStrike" dirty="0">
                          <a:effectLst/>
                        </a:rPr>
                        <a:t>The manufacturer will specify the frequency at which the filters should be replaced.  Ask for evidence that this is being adhered to. Membrane elements need to be handled with care and manufacturers' specifications should be followed closely. </a:t>
                      </a:r>
                      <a:endParaRPr lang="en-GB" sz="1000" b="0" i="0" u="none" strike="noStrike" dirty="0">
                        <a:solidFill>
                          <a:srgbClr val="000000"/>
                        </a:solidFill>
                        <a:effectLst/>
                        <a:latin typeface="Arial"/>
                      </a:endParaRPr>
                    </a:p>
                  </a:txBody>
                  <a:tcPr marL="0" marR="0" marT="0" marB="0">
                    <a:solidFill>
                      <a:schemeClr val="accent5">
                        <a:lumMod val="90000"/>
                      </a:schemeClr>
                    </a:solidFill>
                  </a:tcPr>
                </a:tc>
                <a:tc>
                  <a:txBody>
                    <a:bodyPr/>
                    <a:lstStyle/>
                    <a:p>
                      <a:pPr algn="ctr" fontAlgn="b"/>
                      <a:r>
                        <a:rPr lang="en-GB" sz="900" u="none" strike="noStrike" dirty="0">
                          <a:effectLst/>
                        </a:rPr>
                        <a:t>5</a:t>
                      </a:r>
                      <a:endParaRPr lang="en-GB" sz="900" b="0" i="0" u="none" strike="noStrike" dirty="0">
                        <a:solidFill>
                          <a:srgbClr val="000000"/>
                        </a:solidFill>
                        <a:effectLst/>
                        <a:latin typeface="Arial"/>
                      </a:endParaRPr>
                    </a:p>
                  </a:txBody>
                  <a:tcPr marL="0" marR="0" marT="0" marB="0" anchor="b">
                    <a:solidFill>
                      <a:schemeClr val="accent5">
                        <a:lumMod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9675524"/>
      </p:ext>
    </p:extLst>
  </p:cSld>
  <p:clrMapOvr>
    <a:masterClrMapping/>
  </p:clrMapOvr>
</p:sld>
</file>

<file path=ppt/theme/theme1.xml><?xml version="1.0" encoding="utf-8"?>
<a:theme xmlns:a="http://schemas.openxmlformats.org/drawingml/2006/main" name="Metaldehyde MSG meeting -  11 March 2015 - DWQR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816</Words>
  <Application>Microsoft Office PowerPoint</Application>
  <PresentationFormat>On-screen Show (4:3)</PresentationFormat>
  <Paragraphs>81</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Gill Sans MT</vt:lpstr>
      <vt:lpstr>Rockwell</vt:lpstr>
      <vt:lpstr>Tahoma</vt:lpstr>
      <vt:lpstr>Metaldehyde MSG meeting -  11 March 2015 - DWQR slides</vt:lpstr>
      <vt:lpstr>Default Design</vt:lpstr>
      <vt:lpstr>Treatment – Membranes</vt:lpstr>
      <vt:lpstr>Membranes – Overview 1</vt:lpstr>
      <vt:lpstr>Membranes – Overview 2</vt:lpstr>
      <vt:lpstr>Membranes – Overview 3</vt:lpstr>
      <vt:lpstr>Membranes – Overview 5</vt:lpstr>
      <vt:lpstr>Membranes – on PWS 1</vt:lpstr>
      <vt:lpstr>Membranes – on PWS 2</vt:lpstr>
      <vt:lpstr>Key Points to Watch For</vt:lpstr>
      <vt:lpstr>Questions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Water Supply Risk Assessment Treatment Membrane</dc:title>
  <dc:creator>Matt Bower</dc:creator>
  <cp:lastModifiedBy>Claire Henderson</cp:lastModifiedBy>
  <cp:revision>157</cp:revision>
  <dcterms:created xsi:type="dcterms:W3CDTF">2016-05-11T12:24:31Z</dcterms:created>
  <dcterms:modified xsi:type="dcterms:W3CDTF">2023-11-08T08:37:49Z</dcterms:modified>
</cp:coreProperties>
</file>