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82" r:id="rId3"/>
    <p:sldId id="290" r:id="rId4"/>
    <p:sldId id="296" r:id="rId5"/>
    <p:sldId id="294" r:id="rId6"/>
    <p:sldId id="297" r:id="rId7"/>
    <p:sldId id="299" r:id="rId8"/>
    <p:sldId id="300" r:id="rId9"/>
    <p:sldId id="301" r:id="rId10"/>
    <p:sldId id="295" r:id="rId11"/>
    <p:sldId id="298"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90" autoAdjust="0"/>
    <p:restoredTop sz="94513"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1" Type="http://schemas.openxmlformats.org/officeDocument/2006/relationships/image" Target="../media/image16.jpg"/></Relationships>
</file>

<file path=ppt/diagrams/_rels/data4.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Useful for removing a specific contaminant</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Not cheap, or low maintenance</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Sometimes only option for hard to remove ions</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1BE71476-07AE-4D36-AF52-1DA4F8A7E39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Available for organics removal…..Effective?</a:t>
          </a:r>
        </a:p>
      </dgm:t>
    </dgm:pt>
    <dgm:pt modelId="{FF6277C3-9786-47F9-BB3F-C111D59C2298}" type="parTrans" cxnId="{0C900E47-37F8-476D-AA62-F7BEEB25673F}">
      <dgm:prSet/>
      <dgm:spPr/>
      <dgm:t>
        <a:bodyPr/>
        <a:lstStyle/>
        <a:p>
          <a:endParaRPr lang="en-GB"/>
        </a:p>
      </dgm:t>
    </dgm:pt>
    <dgm:pt modelId="{AAE43EBE-53C6-4AD0-A066-7A1C47968194}" type="sibTrans" cxnId="{0C900E47-37F8-476D-AA62-F7BEEB25673F}">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Swaps one ion for a less problematic one</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dgm:spPr/>
    </dgm:pt>
    <dgm:pt modelId="{BA6AFFE6-1261-4C38-9B8A-7B26C5C68228}" type="pres">
      <dgm:prSet presAssocID="{DCA59F4E-9226-4760-A025-0BF9CC53FD45}" presName="img" presStyleLbl="fgImgPlace1" presStyleIdx="0" presStyleCnt="1" custScaleX="115834" custScaleY="48729" custLinFactNeighborX="-11667" custLinFactNeighborY="423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9291560D-2566-43AB-A0CA-8CAAA70905A5}" type="presOf" srcId="{502E2BBB-EFA4-494A-928E-E8AE6DDDAA93}" destId="{888860CF-EFF9-45A0-A9CE-CE441C96D694}" srcOrd="1" destOrd="4" presId="urn:microsoft.com/office/officeart/2005/8/layout/vList4"/>
    <dgm:cxn modelId="{5161670E-97D4-4829-B719-E96F7841BA7E}" type="presOf" srcId="{36895C8C-49DB-46A9-BFB3-AE906F1777EC}" destId="{888860CF-EFF9-45A0-A9CE-CE441C96D694}" srcOrd="1" destOrd="5" presId="urn:microsoft.com/office/officeart/2005/8/layout/vList4"/>
    <dgm:cxn modelId="{9F16FF0E-848B-487C-A1DD-922667553DFC}" type="presOf" srcId="{DCA59F4E-9226-4760-A025-0BF9CC53FD45}" destId="{888860CF-EFF9-45A0-A9CE-CE441C96D694}" srcOrd="1" destOrd="0" presId="urn:microsoft.com/office/officeart/2005/8/layout/vList4"/>
    <dgm:cxn modelId="{AEB2D416-3239-4489-B05F-2A11D001AB00}" type="presOf" srcId="{DCA59F4E-9226-4760-A025-0BF9CC53FD45}" destId="{70006328-2609-426F-8839-8AF18C177017}" srcOrd="0" destOrd="0" presId="urn:microsoft.com/office/officeart/2005/8/layout/vList4"/>
    <dgm:cxn modelId="{A9CA5139-E94E-4177-83F9-228A47686E6E}" type="presOf" srcId="{1BE71476-07AE-4D36-AF52-1DA4F8A7E39E}" destId="{70006328-2609-426F-8839-8AF18C177017}" srcOrd="0" destOrd="9" presId="urn:microsoft.com/office/officeart/2005/8/layout/vList4"/>
    <dgm:cxn modelId="{DE32543F-0BFE-48C8-92F1-024D039A2839}" srcId="{DCA59F4E-9226-4760-A025-0BF9CC53FD45}" destId="{36895C8C-49DB-46A9-BFB3-AE906F1777EC}" srcOrd="4" destOrd="0" parTransId="{E7232363-738D-4D42-84F9-6D32F8890A40}" sibTransId="{B8DDDE03-D96A-4B1B-8754-211160D2064E}"/>
    <dgm:cxn modelId="{B267BE61-F72F-4B7E-A853-FE6BE04897E0}" type="presOf" srcId="{AA1F8B9A-FA5C-4FBF-B4B5-115AECFC2BAF}" destId="{70006328-2609-426F-8839-8AF18C177017}" srcOrd="0" destOrd="6" presId="urn:microsoft.com/office/officeart/2005/8/layout/vList4"/>
    <dgm:cxn modelId="{925EF541-0B28-4083-A663-7D4DE5722577}" type="presOf" srcId="{6B351EE2-0843-4781-B3B9-4262F1257A5E}" destId="{70006328-2609-426F-8839-8AF18C177017}" srcOrd="0" destOrd="1"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CBD1E845-A3B8-46D1-8629-1BFCE59E891B}" type="presOf" srcId="{745DE7A6-4C77-4D84-A0BB-FA887B922360}" destId="{70006328-2609-426F-8839-8AF18C177017}" srcOrd="0" destOrd="10" presId="urn:microsoft.com/office/officeart/2005/8/layout/vList4"/>
    <dgm:cxn modelId="{0C900E47-37F8-476D-AA62-F7BEEB25673F}" srcId="{DCA59F4E-9226-4760-A025-0BF9CC53FD45}" destId="{1BE71476-07AE-4D36-AF52-1DA4F8A7E39E}" srcOrd="8" destOrd="0" parTransId="{FF6277C3-9786-47F9-BB3F-C111D59C2298}" sibTransId="{AAE43EBE-53C6-4AD0-A066-7A1C47968194}"/>
    <dgm:cxn modelId="{7471A24F-A05A-4BCE-8C61-AD408BD33F68}" type="presOf" srcId="{36895C8C-49DB-46A9-BFB3-AE906F1777EC}" destId="{70006328-2609-426F-8839-8AF18C177017}" srcOrd="0" destOrd="5" presId="urn:microsoft.com/office/officeart/2005/8/layout/vList4"/>
    <dgm:cxn modelId="{A24ACF4F-93FB-41C9-8DA0-9C24A0E6DC39}" type="presOf" srcId="{B1CF6ED1-B115-409D-8727-D612C57DF186}" destId="{57A70D67-AEB2-4724-9481-70BC2D2CBA75}" srcOrd="0" destOrd="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6A214156-8ED8-4C22-94E9-E3EA7EA8AED0}" type="presOf" srcId="{502E2BBB-EFA4-494A-928E-E8AE6DDDAA93}" destId="{70006328-2609-426F-8839-8AF18C177017}" srcOrd="0" destOrd="4" presId="urn:microsoft.com/office/officeart/2005/8/layout/vList4"/>
    <dgm:cxn modelId="{C0E39380-5B96-4F7B-BAF3-AB4AF0A73E81}" type="presOf" srcId="{CA1E26EB-EC84-453F-8675-614D06D63861}" destId="{888860CF-EFF9-45A0-A9CE-CE441C96D694}" srcOrd="1" destOrd="3" presId="urn:microsoft.com/office/officeart/2005/8/layout/vList4"/>
    <dgm:cxn modelId="{29BCBE80-C68F-46D3-9E94-9FE5B053CE14}" type="presOf" srcId="{48D15174-8E85-40DB-9A1F-9FDC434E4DC3}" destId="{888860CF-EFF9-45A0-A9CE-CE441C96D694}" srcOrd="1" destOrd="8" presId="urn:microsoft.com/office/officeart/2005/8/layout/vList4"/>
    <dgm:cxn modelId="{B0404482-85CE-40C9-93C9-52702A6857BB}" type="presOf" srcId="{745DE7A6-4C77-4D84-A0BB-FA887B922360}" destId="{888860CF-EFF9-45A0-A9CE-CE441C96D694}" srcOrd="1" destOrd="10" presId="urn:microsoft.com/office/officeart/2005/8/layout/vList4"/>
    <dgm:cxn modelId="{9FFEDD84-6B7C-40F6-9961-0BF79BA9C65F}" type="presOf" srcId="{6B351EE2-0843-4781-B3B9-4262F1257A5E}" destId="{888860CF-EFF9-45A0-A9CE-CE441C96D694}" srcOrd="1" destOrd="1" presId="urn:microsoft.com/office/officeart/2005/8/layout/vList4"/>
    <dgm:cxn modelId="{5CA5D387-289D-456F-9C2F-0930DE2FC63A}" type="presOf" srcId="{48D15174-8E85-40DB-9A1F-9FDC434E4DC3}" destId="{70006328-2609-426F-8839-8AF18C177017}" srcOrd="0" destOrd="8" presId="urn:microsoft.com/office/officeart/2005/8/layout/vList4"/>
    <dgm:cxn modelId="{30363E8C-6F23-4A07-B734-0357858AF680}" srcId="{DCA59F4E-9226-4760-A025-0BF9CC53FD45}" destId="{B3E44619-519E-4BDC-B2B9-1D940AA5E27F}" srcOrd="6" destOrd="0" parTransId="{8B8B8351-6505-4666-89AF-913DBCB01CA8}" sibTransId="{CE285AF7-3F93-49CC-AE67-8044ED9E7AD1}"/>
    <dgm:cxn modelId="{51142BA6-ACC7-4506-A78D-C1747CB6192D}" type="presOf" srcId="{B3E44619-519E-4BDC-B2B9-1D940AA5E27F}" destId="{888860CF-EFF9-45A0-A9CE-CE441C96D694}" srcOrd="1" destOrd="7" presId="urn:microsoft.com/office/officeart/2005/8/layout/vList4"/>
    <dgm:cxn modelId="{81D5A8AE-E28C-406E-8859-D86575905B31}" type="presOf" srcId="{CA1E26EB-EC84-453F-8675-614D06D63861}" destId="{70006328-2609-426F-8839-8AF18C177017}" srcOrd="0" destOrd="3" presId="urn:microsoft.com/office/officeart/2005/8/layout/vList4"/>
    <dgm:cxn modelId="{861095C4-BC25-4DEA-9785-5303560F2AFB}" type="presOf" srcId="{B3E44619-519E-4BDC-B2B9-1D940AA5E27F}" destId="{70006328-2609-426F-8839-8AF18C177017}" srcOrd="0" destOrd="7" presId="urn:microsoft.com/office/officeart/2005/8/layout/vList4"/>
    <dgm:cxn modelId="{B716BFCC-95AD-4F8D-8036-6F437AFE0776}" srcId="{DCA59F4E-9226-4760-A025-0BF9CC53FD45}" destId="{48D15174-8E85-40DB-9A1F-9FDC434E4DC3}" srcOrd="7" destOrd="0" parTransId="{065A1A3C-8016-48CF-B38B-3A33CBC2F7B8}" sibTransId="{DF7BFB4E-2AB1-4CDA-9ACB-6DE4D15A88B8}"/>
    <dgm:cxn modelId="{573DD0CF-024C-4563-A706-880040589A13}" srcId="{DCA59F4E-9226-4760-A025-0BF9CC53FD45}" destId="{CA1E26EB-EC84-453F-8675-614D06D63861}" srcOrd="2" destOrd="0" parTransId="{2B742656-A021-49E5-A6F8-0CE3D48112C5}" sibTransId="{AD88A624-250F-4756-AE8A-A08F652AE748}"/>
    <dgm:cxn modelId="{EE45E2D4-178B-4C39-854E-5C76481661A4}" srcId="{DCA59F4E-9226-4760-A025-0BF9CC53FD45}" destId="{AA1F8B9A-FA5C-4FBF-B4B5-115AECFC2BAF}" srcOrd="5"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3" destOrd="0" parTransId="{897A9126-2BC8-4AAB-82A3-84603CC81934}" sibTransId="{D730447C-6E4D-4C64-A53A-517E70124DE5}"/>
    <dgm:cxn modelId="{4C9A8DDA-97B9-4A32-A511-3C22313384B5}" type="presOf" srcId="{00B336EF-FDC4-4C7B-80DA-2103BDAD23DE}" destId="{70006328-2609-426F-8839-8AF18C177017}" srcOrd="0" destOrd="2" presId="urn:microsoft.com/office/officeart/2005/8/layout/vList4"/>
    <dgm:cxn modelId="{F13899DB-A4DA-4FAD-9BF4-9C03E2AE7491}" type="presOf" srcId="{AA1F8B9A-FA5C-4FBF-B4B5-115AECFC2BAF}" destId="{888860CF-EFF9-45A0-A9CE-CE441C96D694}" srcOrd="1" destOrd="6" presId="urn:microsoft.com/office/officeart/2005/8/layout/vList4"/>
    <dgm:cxn modelId="{A4936CED-669B-4D9E-8C18-8D82D97BBFC6}" type="presOf" srcId="{00B336EF-FDC4-4C7B-80DA-2103BDAD23DE}" destId="{888860CF-EFF9-45A0-A9CE-CE441C96D694}" srcOrd="1" destOrd="2" presId="urn:microsoft.com/office/officeart/2005/8/layout/vList4"/>
    <dgm:cxn modelId="{4D56B4F2-01F7-49CA-8BD5-D1311232B391}" srcId="{DCA59F4E-9226-4760-A025-0BF9CC53FD45}" destId="{745DE7A6-4C77-4D84-A0BB-FA887B922360}" srcOrd="9" destOrd="0" parTransId="{71756988-5E15-4C11-85BC-B438A59EA413}" sibTransId="{A2241EA1-C9CA-4874-B7AC-5EDCA1368DE1}"/>
    <dgm:cxn modelId="{611663F4-2DCE-4E4C-823D-9437EADEB908}" type="presOf" srcId="{1BE71476-07AE-4D36-AF52-1DA4F8A7E39E}" destId="{888860CF-EFF9-45A0-A9CE-CE441C96D694}" srcOrd="1" destOrd="9" presId="urn:microsoft.com/office/officeart/2005/8/layout/vList4"/>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Most metals (Cationic)</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0" dirty="0">
              <a:solidFill>
                <a:schemeClr val="accent2"/>
              </a:solidFill>
            </a:rPr>
            <a:t>All regenerate with brine </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Smaller units may have self contained, automated regeneration</a:t>
          </a: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Nitrate (Anionic)</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5">
                  <a:lumMod val="90000"/>
                </a:schemeClr>
              </a:solidFill>
            </a:rPr>
            <a:t>Various sizing options</a:t>
          </a:r>
        </a:p>
      </dgm:t>
    </dgm:pt>
    <dgm:pt modelId="{A2241EA1-C9CA-4874-B7AC-5EDCA1368DE1}" type="sibTrans" cxnId="{4D56B4F2-01F7-49CA-8BD5-D1311232B391}">
      <dgm:prSet/>
      <dgm:spPr/>
      <dgm:t>
        <a:bodyPr/>
        <a:lstStyle/>
        <a:p>
          <a:endParaRPr lang="en-GB"/>
        </a:p>
      </dgm:t>
    </dgm:pt>
    <dgm:pt modelId="{71756988-5E15-4C11-85BC-B438A59EA413}" type="parTrans" cxnId="{4D56B4F2-01F7-49CA-8BD5-D1311232B391}">
      <dgm:prSet/>
      <dgm:spPr/>
      <dgm:t>
        <a:bodyPr/>
        <a:lstStyle/>
        <a:p>
          <a:endParaRPr lang="en-GB"/>
        </a:p>
      </dgm:t>
    </dgm:pt>
    <dgm:pt modelId="{C7AAE1A1-E05C-425B-88E0-221B7AC61A5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5">
                  <a:lumMod val="90000"/>
                </a:schemeClr>
              </a:solidFill>
            </a:rPr>
            <a:t>May need to keep brine topped up</a:t>
          </a:r>
        </a:p>
      </dgm:t>
    </dgm:pt>
    <dgm:pt modelId="{B2216F53-6C3D-4BFD-9B38-D044D07608A0}" type="parTrans" cxnId="{0369243C-4F45-4D94-8F3D-7D4C3F17D9A1}">
      <dgm:prSet/>
      <dgm:spPr/>
      <dgm:t>
        <a:bodyPr/>
        <a:lstStyle/>
        <a:p>
          <a:endParaRPr lang="en-GB"/>
        </a:p>
      </dgm:t>
    </dgm:pt>
    <dgm:pt modelId="{3CC2BA40-2336-44EB-A864-94FDD74FD31F}" type="sibTrans" cxnId="{0369243C-4F45-4D94-8F3D-7D4C3F17D9A1}">
      <dgm:prSet/>
      <dgm:spPr/>
      <dgm:t>
        <a:bodyPr/>
        <a:lstStyle/>
        <a:p>
          <a:endParaRPr lang="en-GB"/>
        </a:p>
      </dgm:t>
    </dgm:pt>
    <dgm:pt modelId="{F7A3D3EA-8147-44D2-87CB-49D62DA292D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CD9F1013-FBC5-4D68-AEA8-C9AD0CA4F2E6}" type="parTrans" cxnId="{D7D62814-910A-4FBD-B23E-B3C656C01535}">
      <dgm:prSet/>
      <dgm:spPr/>
      <dgm:t>
        <a:bodyPr/>
        <a:lstStyle/>
        <a:p>
          <a:endParaRPr lang="en-GB"/>
        </a:p>
      </dgm:t>
    </dgm:pt>
    <dgm:pt modelId="{205B35E1-08FB-4A19-A049-1C5B23A3458A}" type="sibTrans" cxnId="{D7D62814-910A-4FBD-B23E-B3C656C01535}">
      <dgm:prSet/>
      <dgm:spPr/>
      <dgm:t>
        <a:bodyPr/>
        <a:lstStyle/>
        <a:p>
          <a:endParaRPr lang="en-GB"/>
        </a:p>
      </dgm:t>
    </dgm:pt>
    <dgm:pt modelId="{60F57FB2-3F86-4005-AFB8-51BA4B7175A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5">
                  <a:lumMod val="90000"/>
                </a:schemeClr>
              </a:solidFill>
            </a:rPr>
            <a:t>Single use cartridges available</a:t>
          </a:r>
        </a:p>
      </dgm:t>
    </dgm:pt>
    <dgm:pt modelId="{1EA55D61-7696-44D1-A139-C0D6C6D8AB04}" type="parTrans" cxnId="{53E0F678-F98D-4DE6-A356-1B863C3DC235}">
      <dgm:prSet/>
      <dgm:spPr/>
      <dgm:t>
        <a:bodyPr/>
        <a:lstStyle/>
        <a:p>
          <a:endParaRPr lang="en-GB"/>
        </a:p>
      </dgm:t>
    </dgm:pt>
    <dgm:pt modelId="{2181D84E-3876-483C-A999-399A72408E89}" type="sibTrans" cxnId="{53E0F678-F98D-4DE6-A356-1B863C3DC235}">
      <dgm:prSet/>
      <dgm:spPr/>
      <dgm:t>
        <a:bodyPr/>
        <a:lstStyle/>
        <a:p>
          <a:endParaRPr lang="en-GB"/>
        </a:p>
      </dgm:t>
    </dgm:pt>
    <dgm:pt modelId="{F8DA742D-F156-4719-AFBE-A0DBFE4CB26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FEB80AEB-DD49-4680-961A-3422CBADE763}" type="parTrans" cxnId="{6470F0E8-C6F7-4686-8E36-0184BF9479B2}">
      <dgm:prSet/>
      <dgm:spPr/>
      <dgm:t>
        <a:bodyPr/>
        <a:lstStyle/>
        <a:p>
          <a:endParaRPr lang="en-GB"/>
        </a:p>
      </dgm:t>
    </dgm:pt>
    <dgm:pt modelId="{5ABC76AD-46DB-4479-BC52-22814BF6AFAA}" type="sibTrans" cxnId="{6470F0E8-C6F7-4686-8E36-0184BF9479B2}">
      <dgm:prSet/>
      <dgm:spPr/>
      <dgm:t>
        <a:bodyPr/>
        <a:lstStyle/>
        <a:p>
          <a:endParaRPr lang="en-GB"/>
        </a:p>
      </dgm:t>
    </dgm:pt>
    <dgm:pt modelId="{D79DFC7F-0518-4EB4-80E5-8A3FB237C38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6C6F19FD-127D-48F8-AA40-3AA227E3471D}" type="parTrans" cxnId="{51045777-28CD-409F-8EAB-8E793AEB9DB7}">
      <dgm:prSet/>
      <dgm:spPr/>
      <dgm:t>
        <a:bodyPr/>
        <a:lstStyle/>
        <a:p>
          <a:endParaRPr lang="en-GB"/>
        </a:p>
      </dgm:t>
    </dgm:pt>
    <dgm:pt modelId="{79DE821E-1F53-4724-894B-1F8F75A976DD}" type="sibTrans" cxnId="{51045777-28CD-409F-8EAB-8E793AEB9DB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2" custLinFactNeighborX="-833"/>
      <dgm:spPr/>
    </dgm:pt>
    <dgm:pt modelId="{BA6AFFE6-1261-4C38-9B8A-7B26C5C68228}" type="pres">
      <dgm:prSet presAssocID="{DCA59F4E-9226-4760-A025-0BF9CC53FD45}" presName="img" presStyleLbl="fgImgPlace1" presStyleIdx="0" presStyleCnt="2" custScaleX="100001" custScaleY="104285" custLinFactNeighborX="-7536" custLinFactNeighborY="299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8860CF-EFF9-45A0-A9CE-CE441C96D694}" type="pres">
      <dgm:prSet presAssocID="{DCA59F4E-9226-4760-A025-0BF9CC53FD45}" presName="text" presStyleLbl="node1" presStyleIdx="0" presStyleCnt="2">
        <dgm:presLayoutVars>
          <dgm:bulletEnabled val="1"/>
        </dgm:presLayoutVars>
      </dgm:prSet>
      <dgm:spPr/>
    </dgm:pt>
    <dgm:pt modelId="{0DC6E9B9-576F-494E-84BF-E8E11B6C6252}" type="pres">
      <dgm:prSet presAssocID="{DD9672EF-7ACD-41BE-85C0-602910A22FF9}" presName="spacer" presStyleCnt="0"/>
      <dgm:spPr/>
    </dgm:pt>
    <dgm:pt modelId="{46B992A1-AB38-4A8B-9C83-C02E1849BD7F}" type="pres">
      <dgm:prSet presAssocID="{F7A3D3EA-8147-44D2-87CB-49D62DA292DD}" presName="comp" presStyleCnt="0"/>
      <dgm:spPr/>
    </dgm:pt>
    <dgm:pt modelId="{62ED8E49-6339-490E-AB77-4FF71669C70D}" type="pres">
      <dgm:prSet presAssocID="{F7A3D3EA-8147-44D2-87CB-49D62DA292DD}" presName="box" presStyleLbl="node1" presStyleIdx="1" presStyleCnt="2"/>
      <dgm:spPr/>
    </dgm:pt>
    <dgm:pt modelId="{2B51153E-7F5C-4DAE-A62A-50F25222047B}" type="pres">
      <dgm:prSet presAssocID="{F7A3D3EA-8147-44D2-87CB-49D62DA292DD}"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55A93DB5-4DC4-4490-8821-26F75B22A586}" type="pres">
      <dgm:prSet presAssocID="{F7A3D3EA-8147-44D2-87CB-49D62DA292DD}" presName="text" presStyleLbl="node1" presStyleIdx="1" presStyleCnt="2">
        <dgm:presLayoutVars>
          <dgm:bulletEnabled val="1"/>
        </dgm:presLayoutVars>
      </dgm:prSet>
      <dgm:spPr/>
    </dgm:pt>
  </dgm:ptLst>
  <dgm:cxnLst>
    <dgm:cxn modelId="{862A5D00-A4B5-4C13-9D6D-C5610DE870B8}" type="presOf" srcId="{502E2BBB-EFA4-494A-928E-E8AE6DDDAA93}" destId="{888860CF-EFF9-45A0-A9CE-CE441C96D694}" srcOrd="1" destOrd="4" presId="urn:microsoft.com/office/officeart/2005/8/layout/vList4"/>
    <dgm:cxn modelId="{EBBE2D06-4BC6-4A84-8C6B-4893D7D1166A}" type="presOf" srcId="{B1CF6ED1-B115-409D-8727-D612C57DF186}" destId="{57A70D67-AEB2-4724-9481-70BC2D2CBA75}" srcOrd="0" destOrd="0" presId="urn:microsoft.com/office/officeart/2005/8/layout/vList4"/>
    <dgm:cxn modelId="{D7D62814-910A-4FBD-B23E-B3C656C01535}" srcId="{B1CF6ED1-B115-409D-8727-D612C57DF186}" destId="{F7A3D3EA-8147-44D2-87CB-49D62DA292DD}" srcOrd="1" destOrd="0" parTransId="{CD9F1013-FBC5-4D68-AEA8-C9AD0CA4F2E6}" sibTransId="{205B35E1-08FB-4A19-A049-1C5B23A3458A}"/>
    <dgm:cxn modelId="{E4474E34-D588-474D-AEE7-FF0C9F75165A}" type="presOf" srcId="{60F57FB2-3F86-4005-AFB8-51BA4B7175AD}" destId="{55A93DB5-4DC4-4490-8821-26F75B22A586}" srcOrd="1" destOrd="5" presId="urn:microsoft.com/office/officeart/2005/8/layout/vList4"/>
    <dgm:cxn modelId="{A837773B-7EB8-40C2-94AB-222D62A2CCAE}" type="presOf" srcId="{745DE7A6-4C77-4D84-A0BB-FA887B922360}" destId="{55A93DB5-4DC4-4490-8821-26F75B22A586}" srcOrd="1" destOrd="1" presId="urn:microsoft.com/office/officeart/2005/8/layout/vList4"/>
    <dgm:cxn modelId="{A3D0D73B-9407-4B63-8506-83801BED4BF3}" type="presOf" srcId="{F8DA742D-F156-4719-AFBE-A0DBFE4CB262}" destId="{62ED8E49-6339-490E-AB77-4FF71669C70D}" srcOrd="0" destOrd="2" presId="urn:microsoft.com/office/officeart/2005/8/layout/vList4"/>
    <dgm:cxn modelId="{0369243C-4F45-4D94-8F3D-7D4C3F17D9A1}" srcId="{F7A3D3EA-8147-44D2-87CB-49D62DA292DD}" destId="{C7AAE1A1-E05C-425B-88E0-221B7AC61A5D}" srcOrd="2" destOrd="0" parTransId="{B2216F53-6C3D-4BFD-9B38-D044D07608A0}" sibTransId="{3CC2BA40-2336-44EB-A864-94FDD74FD31F}"/>
    <dgm:cxn modelId="{DE32543F-0BFE-48C8-92F1-024D039A2839}" srcId="{DCA59F4E-9226-4760-A025-0BF9CC53FD45}" destId="{36895C8C-49DB-46A9-BFB3-AE906F1777EC}" srcOrd="4" destOrd="0" parTransId="{E7232363-738D-4D42-84F9-6D32F8890A40}" sibTransId="{B8DDDE03-D96A-4B1B-8754-211160D2064E}"/>
    <dgm:cxn modelId="{2BC4785C-B150-43EC-95A9-498EF551FCF5}" type="presOf" srcId="{F7A3D3EA-8147-44D2-87CB-49D62DA292DD}" destId="{62ED8E49-6339-490E-AB77-4FF71669C70D}" srcOrd="0" destOrd="0" presId="urn:microsoft.com/office/officeart/2005/8/layout/vList4"/>
    <dgm:cxn modelId="{1216D55E-99DA-4F63-91AE-2D33CB7E4BD5}" type="presOf" srcId="{DCA59F4E-9226-4760-A025-0BF9CC53FD45}" destId="{888860CF-EFF9-45A0-A9CE-CE441C96D694}" srcOrd="1" destOrd="0" presId="urn:microsoft.com/office/officeart/2005/8/layout/vList4"/>
    <dgm:cxn modelId="{F51AF15F-EF6C-4B3F-9257-338DD715DD91}" type="presOf" srcId="{745DE7A6-4C77-4D84-A0BB-FA887B922360}" destId="{62ED8E49-6339-490E-AB77-4FF71669C70D}" srcOrd="0" destOrd="1" presId="urn:microsoft.com/office/officeart/2005/8/layout/vList4"/>
    <dgm:cxn modelId="{1BAB6B61-4E5C-4BA0-8E13-B2353E1FBB7D}" type="presOf" srcId="{36895C8C-49DB-46A9-BFB3-AE906F1777EC}" destId="{888860CF-EFF9-45A0-A9CE-CE441C96D694}" srcOrd="1" destOrd="5"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7C02EE63-3092-4B84-BCD8-958F4BB6536E}" type="presOf" srcId="{D79DFC7F-0518-4EB4-80E5-8A3FB237C389}" destId="{62ED8E49-6339-490E-AB77-4FF71669C70D}" srcOrd="0" destOrd="4" presId="urn:microsoft.com/office/officeart/2005/8/layout/vList4"/>
    <dgm:cxn modelId="{06078266-2F8B-47E8-8764-63220BFD4B88}" type="presOf" srcId="{AA1F8B9A-FA5C-4FBF-B4B5-115AECFC2BAF}" destId="{888860CF-EFF9-45A0-A9CE-CE441C96D694}" srcOrd="1" destOrd="6" presId="urn:microsoft.com/office/officeart/2005/8/layout/vList4"/>
    <dgm:cxn modelId="{89084A6C-2C7E-4BA1-801F-F45A22AA6277}" type="presOf" srcId="{CA1E26EB-EC84-453F-8675-614D06D63861}" destId="{888860CF-EFF9-45A0-A9CE-CE441C96D694}" srcOrd="1" destOrd="3" presId="urn:microsoft.com/office/officeart/2005/8/layout/vList4"/>
    <dgm:cxn modelId="{A232776F-AE3D-418D-B141-2E13190446CC}" type="presOf" srcId="{AA1F8B9A-FA5C-4FBF-B4B5-115AECFC2BAF}" destId="{70006328-2609-426F-8839-8AF18C177017}" srcOrd="0" destOrd="6" presId="urn:microsoft.com/office/officeart/2005/8/layout/vList4"/>
    <dgm:cxn modelId="{03F85A71-CA96-4E82-8A31-4FF26AEABF4F}" type="presOf" srcId="{C7AAE1A1-E05C-425B-88E0-221B7AC61A5D}" destId="{62ED8E49-6339-490E-AB77-4FF71669C70D}" srcOrd="0" destOrd="3"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F7D6FE76-6DA4-4627-A4BA-3E74704085C0}" type="presOf" srcId="{D79DFC7F-0518-4EB4-80E5-8A3FB237C389}" destId="{55A93DB5-4DC4-4490-8821-26F75B22A586}" srcOrd="1" destOrd="4" presId="urn:microsoft.com/office/officeart/2005/8/layout/vList4"/>
    <dgm:cxn modelId="{51045777-28CD-409F-8EAB-8E793AEB9DB7}" srcId="{F7A3D3EA-8147-44D2-87CB-49D62DA292DD}" destId="{D79DFC7F-0518-4EB4-80E5-8A3FB237C389}" srcOrd="3" destOrd="0" parTransId="{6C6F19FD-127D-48F8-AA40-3AA227E3471D}" sibTransId="{79DE821E-1F53-4724-894B-1F8F75A976DD}"/>
    <dgm:cxn modelId="{53E0F678-F98D-4DE6-A356-1B863C3DC235}" srcId="{F7A3D3EA-8147-44D2-87CB-49D62DA292DD}" destId="{60F57FB2-3F86-4005-AFB8-51BA4B7175AD}" srcOrd="4" destOrd="0" parTransId="{1EA55D61-7696-44D1-A139-C0D6C6D8AB04}" sibTransId="{2181D84E-3876-483C-A999-399A72408E89}"/>
    <dgm:cxn modelId="{1D972B5A-F02A-47AD-8E90-C604097A12B7}" type="presOf" srcId="{36895C8C-49DB-46A9-BFB3-AE906F1777EC}" destId="{70006328-2609-426F-8839-8AF18C177017}" srcOrd="0" destOrd="5" presId="urn:microsoft.com/office/officeart/2005/8/layout/vList4"/>
    <dgm:cxn modelId="{B230FF84-9259-4943-AC46-2A5D4D5280F4}" type="presOf" srcId="{60F57FB2-3F86-4005-AFB8-51BA4B7175AD}" destId="{62ED8E49-6339-490E-AB77-4FF71669C70D}" srcOrd="0" destOrd="5" presId="urn:microsoft.com/office/officeart/2005/8/layout/vList4"/>
    <dgm:cxn modelId="{F5D4398B-8471-4340-A3BA-193D14894ABD}" type="presOf" srcId="{6B351EE2-0843-4781-B3B9-4262F1257A5E}" destId="{70006328-2609-426F-8839-8AF18C177017}" srcOrd="0" destOrd="1" presId="urn:microsoft.com/office/officeart/2005/8/layout/vList4"/>
    <dgm:cxn modelId="{A61D729E-CD7E-4C6F-B160-DFDAD14EA02C}" type="presOf" srcId="{48D15174-8E85-40DB-9A1F-9FDC434E4DC3}" destId="{70006328-2609-426F-8839-8AF18C177017}" srcOrd="0" destOrd="7" presId="urn:microsoft.com/office/officeart/2005/8/layout/vList4"/>
    <dgm:cxn modelId="{52899FAC-6A35-4E6B-959F-BEC6754249ED}" type="presOf" srcId="{F7A3D3EA-8147-44D2-87CB-49D62DA292DD}" destId="{55A93DB5-4DC4-4490-8821-26F75B22A586}" srcOrd="1" destOrd="0" presId="urn:microsoft.com/office/officeart/2005/8/layout/vList4"/>
    <dgm:cxn modelId="{9CC781AF-738C-46CC-99AE-1751C19CB427}" type="presOf" srcId="{48D15174-8E85-40DB-9A1F-9FDC434E4DC3}" destId="{888860CF-EFF9-45A0-A9CE-CE441C96D694}" srcOrd="1" destOrd="7" presId="urn:microsoft.com/office/officeart/2005/8/layout/vList4"/>
    <dgm:cxn modelId="{6B4A08B5-5D85-45E8-AC0D-81BF5EC1BFC2}" type="presOf" srcId="{502E2BBB-EFA4-494A-928E-E8AE6DDDAA93}" destId="{70006328-2609-426F-8839-8AF18C177017}" srcOrd="0" destOrd="4" presId="urn:microsoft.com/office/officeart/2005/8/layout/vList4"/>
    <dgm:cxn modelId="{C7E5FDBD-F6D8-4295-80FB-3A25B62B03AA}" type="presOf" srcId="{DCA59F4E-9226-4760-A025-0BF9CC53FD45}" destId="{70006328-2609-426F-8839-8AF18C177017}" srcOrd="0" destOrd="0" presId="urn:microsoft.com/office/officeart/2005/8/layout/vList4"/>
    <dgm:cxn modelId="{53F529C6-10E9-4D4E-82EC-9AF13B0BC5F4}" type="presOf" srcId="{00B336EF-FDC4-4C7B-80DA-2103BDAD23DE}" destId="{70006328-2609-426F-8839-8AF18C177017}" srcOrd="0" destOrd="2" presId="urn:microsoft.com/office/officeart/2005/8/layout/vList4"/>
    <dgm:cxn modelId="{BC664EC8-7134-4701-956E-77C4FD05325F}" type="presOf" srcId="{CA1E26EB-EC84-453F-8675-614D06D63861}" destId="{70006328-2609-426F-8839-8AF18C177017}" srcOrd="0" destOrd="3" presId="urn:microsoft.com/office/officeart/2005/8/layout/vList4"/>
    <dgm:cxn modelId="{B716BFCC-95AD-4F8D-8036-6F437AFE0776}" srcId="{DCA59F4E-9226-4760-A025-0BF9CC53FD45}" destId="{48D15174-8E85-40DB-9A1F-9FDC434E4DC3}" srcOrd="6" destOrd="0" parTransId="{065A1A3C-8016-48CF-B38B-3A33CBC2F7B8}" sibTransId="{DF7BFB4E-2AB1-4CDA-9ACB-6DE4D15A88B8}"/>
    <dgm:cxn modelId="{573DD0CF-024C-4563-A706-880040589A13}" srcId="{DCA59F4E-9226-4760-A025-0BF9CC53FD45}" destId="{CA1E26EB-EC84-453F-8675-614D06D63861}" srcOrd="2" destOrd="0" parTransId="{2B742656-A021-49E5-A6F8-0CE3D48112C5}" sibTransId="{AD88A624-250F-4756-AE8A-A08F652AE748}"/>
    <dgm:cxn modelId="{EE45E2D4-178B-4C39-854E-5C76481661A4}" srcId="{DCA59F4E-9226-4760-A025-0BF9CC53FD45}" destId="{AA1F8B9A-FA5C-4FBF-B4B5-115AECFC2BAF}" srcOrd="5"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3" destOrd="0" parTransId="{897A9126-2BC8-4AAB-82A3-84603CC81934}" sibTransId="{D730447C-6E4D-4C64-A53A-517E70124DE5}"/>
    <dgm:cxn modelId="{236E8CDD-EDE7-4BB8-9C89-43AB4004A246}" type="presOf" srcId="{6B351EE2-0843-4781-B3B9-4262F1257A5E}" destId="{888860CF-EFF9-45A0-A9CE-CE441C96D694}" srcOrd="1" destOrd="1" presId="urn:microsoft.com/office/officeart/2005/8/layout/vList4"/>
    <dgm:cxn modelId="{6AFA65E1-F398-4969-B446-ABE767135D98}" type="presOf" srcId="{00B336EF-FDC4-4C7B-80DA-2103BDAD23DE}" destId="{888860CF-EFF9-45A0-A9CE-CE441C96D694}" srcOrd="1" destOrd="2" presId="urn:microsoft.com/office/officeart/2005/8/layout/vList4"/>
    <dgm:cxn modelId="{6470F0E8-C6F7-4686-8E36-0184BF9479B2}" srcId="{F7A3D3EA-8147-44D2-87CB-49D62DA292DD}" destId="{F8DA742D-F156-4719-AFBE-A0DBFE4CB262}" srcOrd="1" destOrd="0" parTransId="{FEB80AEB-DD49-4680-961A-3422CBADE763}" sibTransId="{5ABC76AD-46DB-4479-BC52-22814BF6AFAA}"/>
    <dgm:cxn modelId="{4D56B4F2-01F7-49CA-8BD5-D1311232B391}" srcId="{F7A3D3EA-8147-44D2-87CB-49D62DA292DD}" destId="{745DE7A6-4C77-4D84-A0BB-FA887B922360}" srcOrd="0" destOrd="0" parTransId="{71756988-5E15-4C11-85BC-B438A59EA413}" sibTransId="{A2241EA1-C9CA-4874-B7AC-5EDCA1368DE1}"/>
    <dgm:cxn modelId="{867373FB-7943-4F84-BDD0-9D1574034354}" type="presOf" srcId="{F8DA742D-F156-4719-AFBE-A0DBFE4CB262}" destId="{55A93DB5-4DC4-4490-8821-26F75B22A586}" srcOrd="1" destOrd="2" presId="urn:microsoft.com/office/officeart/2005/8/layout/vList4"/>
    <dgm:cxn modelId="{AD1E7FFF-6B83-43E2-8D1A-C48CF2B01109}" type="presOf" srcId="{C7AAE1A1-E05C-425B-88E0-221B7AC61A5D}" destId="{55A93DB5-4DC4-4490-8821-26F75B22A586}" srcOrd="1" destOrd="3" presId="urn:microsoft.com/office/officeart/2005/8/layout/vList4"/>
    <dgm:cxn modelId="{13CB47A3-511D-485E-9DE6-5FD4800A3463}" type="presParOf" srcId="{57A70D67-AEB2-4724-9481-70BC2D2CBA75}" destId="{725BD1E8-CD1B-4A05-8141-2181115A8F88}" srcOrd="0" destOrd="0" presId="urn:microsoft.com/office/officeart/2005/8/layout/vList4"/>
    <dgm:cxn modelId="{914F7B1B-EDE5-4889-BDB6-D98279D1E517}" type="presParOf" srcId="{725BD1E8-CD1B-4A05-8141-2181115A8F88}" destId="{70006328-2609-426F-8839-8AF18C177017}" srcOrd="0" destOrd="0" presId="urn:microsoft.com/office/officeart/2005/8/layout/vList4"/>
    <dgm:cxn modelId="{906F6E9A-B103-4FCC-AD75-692B8EE511C9}" type="presParOf" srcId="{725BD1E8-CD1B-4A05-8141-2181115A8F88}" destId="{BA6AFFE6-1261-4C38-9B8A-7B26C5C68228}" srcOrd="1" destOrd="0" presId="urn:microsoft.com/office/officeart/2005/8/layout/vList4"/>
    <dgm:cxn modelId="{F1AD5023-EB5B-4DA2-AB07-E8A0254B3E41}" type="presParOf" srcId="{725BD1E8-CD1B-4A05-8141-2181115A8F88}" destId="{888860CF-EFF9-45A0-A9CE-CE441C96D694}" srcOrd="2" destOrd="0" presId="urn:microsoft.com/office/officeart/2005/8/layout/vList4"/>
    <dgm:cxn modelId="{113209A6-35A6-4226-A28B-D38FBCF9EB4A}" type="presParOf" srcId="{57A70D67-AEB2-4724-9481-70BC2D2CBA75}" destId="{0DC6E9B9-576F-494E-84BF-E8E11B6C6252}" srcOrd="1" destOrd="0" presId="urn:microsoft.com/office/officeart/2005/8/layout/vList4"/>
    <dgm:cxn modelId="{85D47B55-5033-469E-8192-EFF99D8BF01B}" type="presParOf" srcId="{57A70D67-AEB2-4724-9481-70BC2D2CBA75}" destId="{46B992A1-AB38-4A8B-9C83-C02E1849BD7F}" srcOrd="2" destOrd="0" presId="urn:microsoft.com/office/officeart/2005/8/layout/vList4"/>
    <dgm:cxn modelId="{529644BF-F856-4B61-9934-40C5C4842380}" type="presParOf" srcId="{46B992A1-AB38-4A8B-9C83-C02E1849BD7F}" destId="{62ED8E49-6339-490E-AB77-4FF71669C70D}" srcOrd="0" destOrd="0" presId="urn:microsoft.com/office/officeart/2005/8/layout/vList4"/>
    <dgm:cxn modelId="{FBA553B1-70A7-4C22-ADB1-B9199B26C790}" type="presParOf" srcId="{46B992A1-AB38-4A8B-9C83-C02E1849BD7F}" destId="{2B51153E-7F5C-4DAE-A62A-50F25222047B}" srcOrd="1" destOrd="0" presId="urn:microsoft.com/office/officeart/2005/8/layout/vList4"/>
    <dgm:cxn modelId="{D7CF0C38-9B88-45DD-9A37-3F14289BAEB2}" type="presParOf" srcId="{46B992A1-AB38-4A8B-9C83-C02E1849BD7F}" destId="{55A93DB5-4DC4-4490-8821-26F75B22A5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Incoming / outgoing contaminant concentration</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D970592A-AF71-44E8-B80F-01DDC24B79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E60D934-FD69-4BD7-930D-993136C9CFBC}" type="parTrans" cxnId="{178096E2-A46F-4918-A8DD-4EC3C86D2820}">
      <dgm:prSet/>
      <dgm:spPr/>
      <dgm:t>
        <a:bodyPr/>
        <a:lstStyle/>
        <a:p>
          <a:endParaRPr lang="en-GB"/>
        </a:p>
      </dgm:t>
    </dgm:pt>
    <dgm:pt modelId="{9C71E27E-B3F5-442C-A21B-BC2B2F1648E3}" type="sibTrans" cxnId="{178096E2-A46F-4918-A8DD-4EC3C86D2820}">
      <dgm:prSet/>
      <dgm:spPr/>
      <dgm:t>
        <a:bodyPr/>
        <a:lstStyle/>
        <a:p>
          <a:endParaRPr lang="en-GB"/>
        </a:p>
      </dgm:t>
    </dgm:pt>
    <dgm:pt modelId="{B400CF53-419E-44BD-BE7A-D3CEF8D868D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Brine concentration</a:t>
          </a:r>
        </a:p>
      </dgm:t>
    </dgm:pt>
    <dgm:pt modelId="{6AC5FC7F-C41B-41A3-B781-CA99A0CA2AB9}" type="parTrans" cxnId="{F17A40AA-7DFB-416D-9F2F-632DF0F7E10A}">
      <dgm:prSet/>
      <dgm:spPr/>
      <dgm:t>
        <a:bodyPr/>
        <a:lstStyle/>
        <a:p>
          <a:endParaRPr lang="en-GB"/>
        </a:p>
      </dgm:t>
    </dgm:pt>
    <dgm:pt modelId="{FD771A1A-DE5A-463F-A24A-67CBE47ACCAC}" type="sibTrans" cxnId="{F17A40AA-7DFB-416D-9F2F-632DF0F7E10A}">
      <dgm:prSet/>
      <dgm:spPr/>
      <dgm:t>
        <a:bodyPr/>
        <a:lstStyle/>
        <a:p>
          <a:endParaRPr lang="en-GB"/>
        </a:p>
      </dgm:t>
    </dgm:pt>
    <dgm:pt modelId="{3A83A86A-BA1F-48C7-B30C-BA87F03864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24FE5D6-AB3E-41FB-BE8E-2B99AFDF7FBB}" type="parTrans" cxnId="{0DF0BECB-CFB3-435C-B1B7-0ABC70070B27}">
      <dgm:prSet/>
      <dgm:spPr/>
      <dgm:t>
        <a:bodyPr/>
        <a:lstStyle/>
        <a:p>
          <a:endParaRPr lang="en-GB"/>
        </a:p>
      </dgm:t>
    </dgm:pt>
    <dgm:pt modelId="{08740BE0-3387-4493-A120-2A26A96DA59E}" type="sibTrans" cxnId="{0DF0BECB-CFB3-435C-B1B7-0ABC70070B27}">
      <dgm:prSet/>
      <dgm:spPr/>
      <dgm:t>
        <a:bodyPr/>
        <a:lstStyle/>
        <a:p>
          <a:endParaRPr lang="en-GB"/>
        </a:p>
      </dgm:t>
    </dgm:pt>
    <dgm:pt modelId="{B81A6944-35F6-4153-AF65-11ECBF2676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Resin condition</a:t>
          </a:r>
        </a:p>
      </dgm:t>
    </dgm:pt>
    <dgm:pt modelId="{4E70AB0D-15CD-4451-9AAA-7B8CFC032678}" type="parTrans" cxnId="{1723958E-80A8-4F8F-A515-2B8D94E9F9C1}">
      <dgm:prSet/>
      <dgm:spPr/>
      <dgm:t>
        <a:bodyPr/>
        <a:lstStyle/>
        <a:p>
          <a:endParaRPr lang="en-GB"/>
        </a:p>
      </dgm:t>
    </dgm:pt>
    <dgm:pt modelId="{D60DF35D-FB3A-4A9E-945A-0244F4D734B0}" type="sibTrans" cxnId="{1723958E-80A8-4F8F-A515-2B8D94E9F9C1}">
      <dgm:prSet/>
      <dgm:spPr/>
      <dgm:t>
        <a:bodyPr/>
        <a:lstStyle/>
        <a:p>
          <a:endParaRPr lang="en-GB"/>
        </a:p>
      </dgm:t>
    </dgm:pt>
    <dgm:pt modelId="{5BC24545-4206-4453-A240-3911AB6448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4240C309-B954-4C04-99FA-F4E4032AE156}" type="parTrans" cxnId="{FEA60559-C38E-4A30-84DA-2D39E24EAA17}">
      <dgm:prSet/>
      <dgm:spPr/>
      <dgm:t>
        <a:bodyPr/>
        <a:lstStyle/>
        <a:p>
          <a:endParaRPr lang="en-GB"/>
        </a:p>
      </dgm:t>
    </dgm:pt>
    <dgm:pt modelId="{1B8656C9-B681-4BA0-B912-A6A398167F16}" type="sibTrans" cxnId="{FEA60559-C38E-4A30-84DA-2D39E24EAA17}">
      <dgm:prSet/>
      <dgm:spPr/>
      <dgm:t>
        <a:bodyPr/>
        <a:lstStyle/>
        <a:p>
          <a:endParaRPr lang="en-GB"/>
        </a:p>
      </dgm:t>
    </dgm:pt>
    <dgm:pt modelId="{9E3FD93C-AABF-4898-B403-BAA50B897E6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AAB3BF71-E2CA-4675-8930-C8F5569DC5E2}" type="parTrans" cxnId="{E5662EE8-6A33-4FC8-AA8B-B49DE501A30C}">
      <dgm:prSet/>
      <dgm:spPr/>
      <dgm:t>
        <a:bodyPr/>
        <a:lstStyle/>
        <a:p>
          <a:endParaRPr lang="en-GB"/>
        </a:p>
      </dgm:t>
    </dgm:pt>
    <dgm:pt modelId="{D0FCB262-2B30-425E-A175-14FE4F9BC7FE}" type="sibTrans" cxnId="{E5662EE8-6A33-4FC8-AA8B-B49DE501A30C}">
      <dgm:prSet/>
      <dgm:spPr/>
      <dgm:t>
        <a:bodyPr/>
        <a:lstStyle/>
        <a:p>
          <a:endParaRPr lang="en-GB"/>
        </a:p>
      </dgm:t>
    </dgm:pt>
    <dgm:pt modelId="{E803529E-14AF-41B4-BE8A-C361654BC6F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Regeneration frequency</a:t>
          </a:r>
        </a:p>
      </dgm:t>
    </dgm:pt>
    <dgm:pt modelId="{79B68917-59CC-45A2-98B0-A88A903424C3}" type="parTrans" cxnId="{B07C3D9F-BACD-49DC-9868-CF974BAAB4AB}">
      <dgm:prSet/>
      <dgm:spPr/>
      <dgm:t>
        <a:bodyPr/>
        <a:lstStyle/>
        <a:p>
          <a:endParaRPr lang="en-GB"/>
        </a:p>
      </dgm:t>
    </dgm:pt>
    <dgm:pt modelId="{59CBE59F-1A5E-42F2-871D-73F319E61EA8}" type="sibTrans" cxnId="{B07C3D9F-BACD-49DC-9868-CF974BAAB4AB}">
      <dgm:prSet/>
      <dgm:spPr/>
      <dgm:t>
        <a:bodyPr/>
        <a:lstStyle/>
        <a:p>
          <a:endParaRPr lang="en-GB"/>
        </a:p>
      </dgm:t>
    </dgm:pt>
    <dgm:pt modelId="{9CD57FD1-034F-4E90-8549-522AF2A3476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CB8893B8-9970-48B5-85ED-74B836AA92AF}" type="parTrans" cxnId="{0756606A-2EE6-4C8F-A2A4-7446042DB2E2}">
      <dgm:prSet/>
      <dgm:spPr/>
      <dgm:t>
        <a:bodyPr/>
        <a:lstStyle/>
        <a:p>
          <a:endParaRPr lang="en-GB"/>
        </a:p>
      </dgm:t>
    </dgm:pt>
    <dgm:pt modelId="{96F9E818-E0F8-40A5-B9EE-A0F2FC212748}" type="sibTrans" cxnId="{0756606A-2EE6-4C8F-A2A4-7446042DB2E2}">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custLinFactNeighborY="-1695"/>
      <dgm:spPr/>
    </dgm:pt>
    <dgm:pt modelId="{BA6AFFE6-1261-4C38-9B8A-7B26C5C68228}" type="pres">
      <dgm:prSet presAssocID="{DCA59F4E-9226-4760-A025-0BF9CC53FD45}" presName="img" presStyleLbl="fgImgPlace1" presStyleIdx="0" presStyleCnt="1" custScaleX="116668" custScaleY="56779" custLinFactNeighborX="-7916" custLinFactNeighborY="212"/>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CE573609-8268-4CE4-9A19-95D39C001908}" type="presOf" srcId="{9E3FD93C-AABF-4898-B403-BAA50B897E69}" destId="{888860CF-EFF9-45A0-A9CE-CE441C96D694}" srcOrd="1" destOrd="10" presId="urn:microsoft.com/office/officeart/2005/8/layout/vList4"/>
    <dgm:cxn modelId="{FDC33014-C0FA-40A0-B085-8523CA394A0E}" type="presOf" srcId="{6B351EE2-0843-4781-B3B9-4262F1257A5E}" destId="{70006328-2609-426F-8839-8AF18C177017}" srcOrd="0" destOrd="2" presId="urn:microsoft.com/office/officeart/2005/8/layout/vList4"/>
    <dgm:cxn modelId="{A8B88816-31A5-4B6B-A440-F914B9AA1E92}" type="presOf" srcId="{00B336EF-FDC4-4C7B-80DA-2103BDAD23DE}" destId="{70006328-2609-426F-8839-8AF18C177017}" srcOrd="0" destOrd="9" presId="urn:microsoft.com/office/officeart/2005/8/layout/vList4"/>
    <dgm:cxn modelId="{53725326-20E8-4817-9195-5A190E48416A}" type="presOf" srcId="{9CD57FD1-034F-4E90-8549-522AF2A34764}" destId="{888860CF-EFF9-45A0-A9CE-CE441C96D694}" srcOrd="1" destOrd="7" presId="urn:microsoft.com/office/officeart/2005/8/layout/vList4"/>
    <dgm:cxn modelId="{A980E734-34EF-4341-85EA-3C1A51480C60}" type="presOf" srcId="{D970592A-AF71-44E8-B80F-01DDC24B79AE}" destId="{70006328-2609-426F-8839-8AF18C177017}" srcOrd="0" destOrd="1" presId="urn:microsoft.com/office/officeart/2005/8/layout/vList4"/>
    <dgm:cxn modelId="{3F0D0138-A820-4B75-89C4-18AB5BE359DF}" type="presOf" srcId="{5BC24545-4206-4453-A240-3911AB6448AE}" destId="{888860CF-EFF9-45A0-A9CE-CE441C96D694}" srcOrd="1" destOrd="5" presId="urn:microsoft.com/office/officeart/2005/8/layout/vList4"/>
    <dgm:cxn modelId="{1CD0A738-5CFD-4D96-BF8A-5C40E292B3EE}" type="presOf" srcId="{5BC24545-4206-4453-A240-3911AB6448AE}" destId="{70006328-2609-426F-8839-8AF18C177017}" srcOrd="0" destOrd="5" presId="urn:microsoft.com/office/officeart/2005/8/layout/vList4"/>
    <dgm:cxn modelId="{AED99242-3186-40C5-BD6D-7B70551BB60E}" srcId="{DCA59F4E-9226-4760-A025-0BF9CC53FD45}" destId="{00B336EF-FDC4-4C7B-80DA-2103BDAD23DE}" srcOrd="8" destOrd="0" parTransId="{5A912463-D9C2-48F2-9067-4CAF5DBDBAEE}" sibTransId="{5E0404A4-25CA-43B2-B780-92FC5E653A72}"/>
    <dgm:cxn modelId="{F7D29642-7E2C-463A-85B5-72AD69924BD4}" type="presOf" srcId="{9CD57FD1-034F-4E90-8549-522AF2A34764}" destId="{70006328-2609-426F-8839-8AF18C177017}" srcOrd="0" destOrd="7" presId="urn:microsoft.com/office/officeart/2005/8/layout/vList4"/>
    <dgm:cxn modelId="{8EF6CF68-17BC-467D-81E8-F0F4C1411AEB}" type="presOf" srcId="{B1CF6ED1-B115-409D-8727-D612C57DF186}" destId="{57A70D67-AEB2-4724-9481-70BC2D2CBA75}" srcOrd="0" destOrd="0" presId="urn:microsoft.com/office/officeart/2005/8/layout/vList4"/>
    <dgm:cxn modelId="{0756606A-2EE6-4C8F-A2A4-7446042DB2E2}" srcId="{DCA59F4E-9226-4760-A025-0BF9CC53FD45}" destId="{9CD57FD1-034F-4E90-8549-522AF2A34764}" srcOrd="6" destOrd="0" parTransId="{CB8893B8-9970-48B5-85ED-74B836AA92AF}" sibTransId="{96F9E818-E0F8-40A5-B9EE-A0F2FC212748}"/>
    <dgm:cxn modelId="{E5E0954C-4C7C-4302-8F53-204EA11C4696}" type="presOf" srcId="{6B351EE2-0843-4781-B3B9-4262F1257A5E}" destId="{888860CF-EFF9-45A0-A9CE-CE441C96D694}" srcOrd="1" destOrd="2" presId="urn:microsoft.com/office/officeart/2005/8/layout/vList4"/>
    <dgm:cxn modelId="{350D8571-8E6A-49E1-994C-1691DBD1D2FC}" type="presOf" srcId="{E803529E-14AF-41B4-BE8A-C361654BC6FE}" destId="{888860CF-EFF9-45A0-A9CE-CE441C96D694}" srcOrd="1" destOrd="6" presId="urn:microsoft.com/office/officeart/2005/8/layout/vList4"/>
    <dgm:cxn modelId="{0ABF8F53-EFBC-4254-9601-A87217354420}" srcId="{DCA59F4E-9226-4760-A025-0BF9CC53FD45}" destId="{6B351EE2-0843-4781-B3B9-4262F1257A5E}" srcOrd="1" destOrd="0" parTransId="{9E1BF832-18B7-4470-AFD4-802B6B31CB12}" sibTransId="{8B99137D-23A2-48AC-9DEC-AD319157A589}"/>
    <dgm:cxn modelId="{0A31DF78-BA39-48EC-97D8-467AE27EFD41}" type="presOf" srcId="{9E3FD93C-AABF-4898-B403-BAA50B897E69}" destId="{70006328-2609-426F-8839-8AF18C177017}" srcOrd="0" destOrd="10" presId="urn:microsoft.com/office/officeart/2005/8/layout/vList4"/>
    <dgm:cxn modelId="{FEA60559-C38E-4A30-84DA-2D39E24EAA17}" srcId="{DCA59F4E-9226-4760-A025-0BF9CC53FD45}" destId="{5BC24545-4206-4453-A240-3911AB6448AE}" srcOrd="4" destOrd="0" parTransId="{4240C309-B954-4C04-99FA-F4E4032AE156}" sibTransId="{1B8656C9-B681-4BA0-B912-A6A398167F16}"/>
    <dgm:cxn modelId="{26E6D87F-4CB7-4B16-B360-D2D1CB610016}" type="presOf" srcId="{DCA59F4E-9226-4760-A025-0BF9CC53FD45}" destId="{70006328-2609-426F-8839-8AF18C177017}" srcOrd="0" destOrd="0" presId="urn:microsoft.com/office/officeart/2005/8/layout/vList4"/>
    <dgm:cxn modelId="{FE09B58A-8E64-4157-BD24-F3C37EFB9DD5}" type="presOf" srcId="{B81A6944-35F6-4153-AF65-11ECBF267693}" destId="{70006328-2609-426F-8839-8AF18C177017}" srcOrd="0" destOrd="8" presId="urn:microsoft.com/office/officeart/2005/8/layout/vList4"/>
    <dgm:cxn modelId="{2805488C-7CF5-44FB-B2B7-72AB6357B1E5}" type="presOf" srcId="{3A83A86A-BA1F-48C7-B30C-BA87F0386487}" destId="{888860CF-EFF9-45A0-A9CE-CE441C96D694}" srcOrd="1" destOrd="3" presId="urn:microsoft.com/office/officeart/2005/8/layout/vList4"/>
    <dgm:cxn modelId="{1723958E-80A8-4F8F-A515-2B8D94E9F9C1}" srcId="{DCA59F4E-9226-4760-A025-0BF9CC53FD45}" destId="{B81A6944-35F6-4153-AF65-11ECBF267693}" srcOrd="7" destOrd="0" parTransId="{4E70AB0D-15CD-4451-9AAA-7B8CFC032678}" sibTransId="{D60DF35D-FB3A-4A9E-945A-0244F4D734B0}"/>
    <dgm:cxn modelId="{82BB6590-34CA-4486-AD76-E7EF9E77EC02}" type="presOf" srcId="{B400CF53-419E-44BD-BE7A-D3CEF8D868D2}" destId="{888860CF-EFF9-45A0-A9CE-CE441C96D694}" srcOrd="1" destOrd="4" presId="urn:microsoft.com/office/officeart/2005/8/layout/vList4"/>
    <dgm:cxn modelId="{0D1D2C96-937E-4AB4-94A6-EB595EE715C7}" type="presOf" srcId="{DCA59F4E-9226-4760-A025-0BF9CC53FD45}" destId="{888860CF-EFF9-45A0-A9CE-CE441C96D694}" srcOrd="1" destOrd="0" presId="urn:microsoft.com/office/officeart/2005/8/layout/vList4"/>
    <dgm:cxn modelId="{B07C3D9F-BACD-49DC-9868-CF974BAAB4AB}" srcId="{DCA59F4E-9226-4760-A025-0BF9CC53FD45}" destId="{E803529E-14AF-41B4-BE8A-C361654BC6FE}" srcOrd="5" destOrd="0" parTransId="{79B68917-59CC-45A2-98B0-A88A903424C3}" sibTransId="{59CBE59F-1A5E-42F2-871D-73F319E61EA8}"/>
    <dgm:cxn modelId="{F17A40AA-7DFB-416D-9F2F-632DF0F7E10A}" srcId="{DCA59F4E-9226-4760-A025-0BF9CC53FD45}" destId="{B400CF53-419E-44BD-BE7A-D3CEF8D868D2}" srcOrd="3" destOrd="0" parTransId="{6AC5FC7F-C41B-41A3-B781-CA99A0CA2AB9}" sibTransId="{FD771A1A-DE5A-463F-A24A-67CBE47ACCAC}"/>
    <dgm:cxn modelId="{BE164ABB-23FC-4A38-8C64-33A308B49F73}" type="presOf" srcId="{E803529E-14AF-41B4-BE8A-C361654BC6FE}" destId="{70006328-2609-426F-8839-8AF18C177017}" srcOrd="0" destOrd="6" presId="urn:microsoft.com/office/officeart/2005/8/layout/vList4"/>
    <dgm:cxn modelId="{3C8C34CA-0959-46D5-80D6-417BC6BC1D43}" type="presOf" srcId="{D970592A-AF71-44E8-B80F-01DDC24B79AE}" destId="{888860CF-EFF9-45A0-A9CE-CE441C96D694}" srcOrd="1" destOrd="1" presId="urn:microsoft.com/office/officeart/2005/8/layout/vList4"/>
    <dgm:cxn modelId="{0DF0BECB-CFB3-435C-B1B7-0ABC70070B27}" srcId="{DCA59F4E-9226-4760-A025-0BF9CC53FD45}" destId="{3A83A86A-BA1F-48C7-B30C-BA87F0386487}" srcOrd="2" destOrd="0" parTransId="{B24FE5D6-AB3E-41FB-BE8E-2B99AFDF7FBB}" sibTransId="{08740BE0-3387-4493-A120-2A26A96DA59E}"/>
    <dgm:cxn modelId="{4549BFCB-A63E-4EFF-B9DC-CB516D491FF0}" type="presOf" srcId="{B400CF53-419E-44BD-BE7A-D3CEF8D868D2}" destId="{70006328-2609-426F-8839-8AF18C177017}" srcOrd="0" destOrd="4" presId="urn:microsoft.com/office/officeart/2005/8/layout/vList4"/>
    <dgm:cxn modelId="{6AD8F0D2-E97B-41CA-90B0-6AF16EDD16CA}" type="presOf" srcId="{B81A6944-35F6-4153-AF65-11ECBF267693}" destId="{888860CF-EFF9-45A0-A9CE-CE441C96D694}" srcOrd="1" destOrd="8" presId="urn:microsoft.com/office/officeart/2005/8/layout/vList4"/>
    <dgm:cxn modelId="{4D5E17D4-417B-48DE-B3FE-9FEE27A7AF06}" type="presOf" srcId="{00B336EF-FDC4-4C7B-80DA-2103BDAD23DE}" destId="{888860CF-EFF9-45A0-A9CE-CE441C96D694}" srcOrd="1" destOrd="9" presId="urn:microsoft.com/office/officeart/2005/8/layout/vList4"/>
    <dgm:cxn modelId="{B89927D5-5D82-46D6-AA8E-CDB13E154F22}" srcId="{B1CF6ED1-B115-409D-8727-D612C57DF186}" destId="{DCA59F4E-9226-4760-A025-0BF9CC53FD45}" srcOrd="0" destOrd="0" parTransId="{6051A0C3-2E2F-4F37-BF81-8FA40359848F}" sibTransId="{DD9672EF-7ACD-41BE-85C0-602910A22FF9}"/>
    <dgm:cxn modelId="{178096E2-A46F-4918-A8DD-4EC3C86D2820}" srcId="{DCA59F4E-9226-4760-A025-0BF9CC53FD45}" destId="{D970592A-AF71-44E8-B80F-01DDC24B79AE}" srcOrd="0" destOrd="0" parTransId="{0E60D934-FD69-4BD7-930D-993136C9CFBC}" sibTransId="{9C71E27E-B3F5-442C-A21B-BC2B2F1648E3}"/>
    <dgm:cxn modelId="{E5662EE8-6A33-4FC8-AA8B-B49DE501A30C}" srcId="{DCA59F4E-9226-4760-A025-0BF9CC53FD45}" destId="{9E3FD93C-AABF-4898-B403-BAA50B897E69}" srcOrd="9" destOrd="0" parTransId="{AAB3BF71-E2CA-4675-8930-C8F5569DC5E2}" sibTransId="{D0FCB262-2B30-425E-A175-14FE4F9BC7FE}"/>
    <dgm:cxn modelId="{4A98EFF6-CE59-4F19-81D1-B8EB00F4282F}" type="presOf" srcId="{3A83A86A-BA1F-48C7-B30C-BA87F0386487}" destId="{70006328-2609-426F-8839-8AF18C177017}" srcOrd="0" destOrd="3" presId="urn:microsoft.com/office/officeart/2005/8/layout/vList4"/>
    <dgm:cxn modelId="{58EEABE3-2A0A-47DB-BE21-4E968BE14E99}" type="presParOf" srcId="{57A70D67-AEB2-4724-9481-70BC2D2CBA75}" destId="{725BD1E8-CD1B-4A05-8141-2181115A8F88}" srcOrd="0" destOrd="0" presId="urn:microsoft.com/office/officeart/2005/8/layout/vList4"/>
    <dgm:cxn modelId="{CB1DBBBD-A474-40A0-B7F4-F9C675362454}" type="presParOf" srcId="{725BD1E8-CD1B-4A05-8141-2181115A8F88}" destId="{70006328-2609-426F-8839-8AF18C177017}" srcOrd="0" destOrd="0" presId="urn:microsoft.com/office/officeart/2005/8/layout/vList4"/>
    <dgm:cxn modelId="{98F4B393-2A1C-4B9F-BDB3-6912D9181C9D}" type="presParOf" srcId="{725BD1E8-CD1B-4A05-8141-2181115A8F88}" destId="{BA6AFFE6-1261-4C38-9B8A-7B26C5C68228}" srcOrd="1" destOrd="0" presId="urn:microsoft.com/office/officeart/2005/8/layout/vList4"/>
    <dgm:cxn modelId="{45254EAA-4CCE-431D-A9D3-757E94D427B8}"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Ion exchange resins can foul if pre-treatment inadequate</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0" dirty="0">
              <a:solidFill>
                <a:schemeClr val="accent2"/>
              </a:solidFill>
            </a:rPr>
            <a:t>Suitable disinfection process needed downstream</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How does user know when resin / cartridge needs replacing?</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D970592A-AF71-44E8-B80F-01DDC24B79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E60D934-FD69-4BD7-930D-993136C9CFBC}" type="parTrans" cxnId="{178096E2-A46F-4918-A8DD-4EC3C86D2820}">
      <dgm:prSet/>
      <dgm:spPr/>
      <dgm:t>
        <a:bodyPr/>
        <a:lstStyle/>
        <a:p>
          <a:endParaRPr lang="en-GB"/>
        </a:p>
      </dgm:t>
    </dgm:pt>
    <dgm:pt modelId="{9C71E27E-B3F5-442C-A21B-BC2B2F1648E3}" type="sibTrans" cxnId="{178096E2-A46F-4918-A8DD-4EC3C86D2820}">
      <dgm:prSet/>
      <dgm:spPr/>
      <dgm:t>
        <a:bodyPr/>
        <a:lstStyle/>
        <a:p>
          <a:endParaRPr lang="en-GB"/>
        </a:p>
      </dgm:t>
    </dgm:pt>
    <dgm:pt modelId="{B400CF53-419E-44BD-BE7A-D3CEF8D868D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there blending?</a:t>
          </a:r>
        </a:p>
      </dgm:t>
    </dgm:pt>
    <dgm:pt modelId="{6AC5FC7F-C41B-41A3-B781-CA99A0CA2AB9}" type="parTrans" cxnId="{F17A40AA-7DFB-416D-9F2F-632DF0F7E10A}">
      <dgm:prSet/>
      <dgm:spPr/>
      <dgm:t>
        <a:bodyPr/>
        <a:lstStyle/>
        <a:p>
          <a:endParaRPr lang="en-GB"/>
        </a:p>
      </dgm:t>
    </dgm:pt>
    <dgm:pt modelId="{FD771A1A-DE5A-463F-A24A-67CBE47ACCAC}" type="sibTrans" cxnId="{F17A40AA-7DFB-416D-9F2F-632DF0F7E10A}">
      <dgm:prSet/>
      <dgm:spPr/>
      <dgm:t>
        <a:bodyPr/>
        <a:lstStyle/>
        <a:p>
          <a:endParaRPr lang="en-GB"/>
        </a:p>
      </dgm:t>
    </dgm:pt>
    <dgm:pt modelId="{3A83A86A-BA1F-48C7-B30C-BA87F03864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24FE5D6-AB3E-41FB-BE8E-2B99AFDF7FBB}" type="parTrans" cxnId="{0DF0BECB-CFB3-435C-B1B7-0ABC70070B27}">
      <dgm:prSet/>
      <dgm:spPr/>
      <dgm:t>
        <a:bodyPr/>
        <a:lstStyle/>
        <a:p>
          <a:endParaRPr lang="en-GB"/>
        </a:p>
      </dgm:t>
    </dgm:pt>
    <dgm:pt modelId="{08740BE0-3387-4493-A120-2A26A96DA59E}" type="sibTrans" cxnId="{0DF0BECB-CFB3-435C-B1B7-0ABC70070B27}">
      <dgm:prSet/>
      <dgm:spPr/>
      <dgm:t>
        <a:bodyPr/>
        <a:lstStyle/>
        <a:p>
          <a:endParaRPr lang="en-GB"/>
        </a:p>
      </dgm:t>
    </dgm:pt>
    <dgm:pt modelId="{B81A6944-35F6-4153-AF65-11ECBF2676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unit correctly sized for flow and max contamination?</a:t>
          </a:r>
        </a:p>
      </dgm:t>
    </dgm:pt>
    <dgm:pt modelId="{4E70AB0D-15CD-4451-9AAA-7B8CFC032678}" type="parTrans" cxnId="{1723958E-80A8-4F8F-A515-2B8D94E9F9C1}">
      <dgm:prSet/>
      <dgm:spPr/>
      <dgm:t>
        <a:bodyPr/>
        <a:lstStyle/>
        <a:p>
          <a:endParaRPr lang="en-GB"/>
        </a:p>
      </dgm:t>
    </dgm:pt>
    <dgm:pt modelId="{D60DF35D-FB3A-4A9E-945A-0244F4D734B0}" type="sibTrans" cxnId="{1723958E-80A8-4F8F-A515-2B8D94E9F9C1}">
      <dgm:prSet/>
      <dgm:spPr/>
      <dgm:t>
        <a:bodyPr/>
        <a:lstStyle/>
        <a:p>
          <a:endParaRPr lang="en-GB"/>
        </a:p>
      </dgm:t>
    </dgm:pt>
    <dgm:pt modelId="{5BC24545-4206-4453-A240-3911AB6448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4240C309-B954-4C04-99FA-F4E4032AE156}" type="parTrans" cxnId="{FEA60559-C38E-4A30-84DA-2D39E24EAA17}">
      <dgm:prSet/>
      <dgm:spPr/>
      <dgm:t>
        <a:bodyPr/>
        <a:lstStyle/>
        <a:p>
          <a:endParaRPr lang="en-GB"/>
        </a:p>
      </dgm:t>
    </dgm:pt>
    <dgm:pt modelId="{1B8656C9-B681-4BA0-B912-A6A398167F16}" type="sibTrans" cxnId="{FEA60559-C38E-4A30-84DA-2D39E24EAA17}">
      <dgm:prSet/>
      <dgm:spPr/>
      <dgm:t>
        <a:bodyPr/>
        <a:lstStyle/>
        <a:p>
          <a:endParaRPr lang="en-GB"/>
        </a:p>
      </dgm:t>
    </dgm:pt>
    <dgm:pt modelId="{5BB893EE-B2CD-4A90-B8DA-1C415C1DE3D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Iron</a:t>
          </a:r>
        </a:p>
      </dgm:t>
    </dgm:pt>
    <dgm:pt modelId="{43FA8CE1-8860-4619-B17F-B23EBFF86B88}" type="parTrans" cxnId="{7377C84B-D8B9-4AF2-A53C-A03912D22640}">
      <dgm:prSet/>
      <dgm:spPr/>
      <dgm:t>
        <a:bodyPr/>
        <a:lstStyle/>
        <a:p>
          <a:endParaRPr lang="en-GB"/>
        </a:p>
      </dgm:t>
    </dgm:pt>
    <dgm:pt modelId="{F9850403-3D53-4D87-ADB5-65600BE658A5}" type="sibTrans" cxnId="{7377C84B-D8B9-4AF2-A53C-A03912D22640}">
      <dgm:prSet/>
      <dgm:spPr/>
      <dgm:t>
        <a:bodyPr/>
        <a:lstStyle/>
        <a:p>
          <a:endParaRPr lang="en-GB"/>
        </a:p>
      </dgm:t>
    </dgm:pt>
    <dgm:pt modelId="{3B2B5683-DC51-4C49-BD71-5033613135B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Manganese</a:t>
          </a:r>
        </a:p>
      </dgm:t>
    </dgm:pt>
    <dgm:pt modelId="{16FBD578-FC32-4492-9F8F-87C12E541A06}" type="parTrans" cxnId="{E72966BC-997D-4067-9313-C0E8138548B6}">
      <dgm:prSet/>
      <dgm:spPr/>
      <dgm:t>
        <a:bodyPr/>
        <a:lstStyle/>
        <a:p>
          <a:endParaRPr lang="en-GB"/>
        </a:p>
      </dgm:t>
    </dgm:pt>
    <dgm:pt modelId="{4FE46305-058D-4135-A9FA-231E972BDF96}" type="sibTrans" cxnId="{E72966BC-997D-4067-9313-C0E8138548B6}">
      <dgm:prSet/>
      <dgm:spPr/>
      <dgm:t>
        <a:bodyPr/>
        <a:lstStyle/>
        <a:p>
          <a:endParaRPr lang="en-GB"/>
        </a:p>
      </dgm:t>
    </dgm:pt>
    <dgm:pt modelId="{AAD7EFAE-2FD7-477C-9D53-11CF0E02335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Biological </a:t>
          </a:r>
        </a:p>
      </dgm:t>
    </dgm:pt>
    <dgm:pt modelId="{BD1792B4-D499-41A8-A6F6-E9EEC22DF896}" type="parTrans" cxnId="{287AAAE3-01CC-4551-9708-16D8C751DEEF}">
      <dgm:prSet/>
      <dgm:spPr/>
      <dgm:t>
        <a:bodyPr/>
        <a:lstStyle/>
        <a:p>
          <a:endParaRPr lang="en-GB"/>
        </a:p>
      </dgm:t>
    </dgm:pt>
    <dgm:pt modelId="{790B2AAA-31DD-4A0E-9229-A788224A18FA}" type="sibTrans" cxnId="{287AAAE3-01CC-4551-9708-16D8C751DEEF}">
      <dgm:prSet/>
      <dgm:spPr/>
      <dgm:t>
        <a:bodyPr/>
        <a:lstStyle/>
        <a:p>
          <a:endParaRPr lang="en-GB"/>
        </a:p>
      </dgm:t>
    </dgm:pt>
    <dgm:pt modelId="{7227E35E-DE0C-4018-9BE6-FA0A789E1AC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Sediment / peat</a:t>
          </a:r>
        </a:p>
      </dgm:t>
    </dgm:pt>
    <dgm:pt modelId="{CF91BB8A-B62C-4125-A0A5-1D51B31ACB39}" type="parTrans" cxnId="{BF106D22-577F-42B3-AE9B-8208C53E2955}">
      <dgm:prSet/>
      <dgm:spPr/>
      <dgm:t>
        <a:bodyPr/>
        <a:lstStyle/>
        <a:p>
          <a:endParaRPr lang="en-GB"/>
        </a:p>
      </dgm:t>
    </dgm:pt>
    <dgm:pt modelId="{31AEAD27-5295-4F8C-80A6-B60562839D2E}" type="sibTrans" cxnId="{BF106D22-577F-42B3-AE9B-8208C53E2955}">
      <dgm:prSet/>
      <dgm:spPr/>
      <dgm:t>
        <a:bodyPr/>
        <a:lstStyle/>
        <a:p>
          <a:endParaRPr lang="en-GB"/>
        </a:p>
      </dgm:t>
    </dgm:pt>
    <dgm:pt modelId="{9E3FD93C-AABF-4898-B403-BAA50B897E6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AAB3BF71-E2CA-4675-8930-C8F5569DC5E2}" type="parTrans" cxnId="{E5662EE8-6A33-4FC8-AA8B-B49DE501A30C}">
      <dgm:prSet/>
      <dgm:spPr/>
      <dgm:t>
        <a:bodyPr/>
        <a:lstStyle/>
        <a:p>
          <a:endParaRPr lang="en-GB"/>
        </a:p>
      </dgm:t>
    </dgm:pt>
    <dgm:pt modelId="{D0FCB262-2B30-425E-A175-14FE4F9BC7FE}" type="sibTrans" cxnId="{E5662EE8-6A33-4FC8-AA8B-B49DE501A30C}">
      <dgm:prSet/>
      <dgm:spPr/>
      <dgm:t>
        <a:bodyPr/>
        <a:lstStyle/>
        <a:p>
          <a:endParaRPr lang="en-GB"/>
        </a:p>
      </dgm:t>
    </dgm:pt>
    <dgm:pt modelId="{01B0B792-101B-4CE8-931D-4C44015315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 resin long-lived but not indefinite</a:t>
          </a:r>
        </a:p>
      </dgm:t>
    </dgm:pt>
    <dgm:pt modelId="{28F10935-B7A3-461D-8D50-52DF456C4536}" type="parTrans" cxnId="{C26021AE-09F3-45A4-9AF4-F85D94B59D01}">
      <dgm:prSet/>
      <dgm:spPr/>
      <dgm:t>
        <a:bodyPr/>
        <a:lstStyle/>
        <a:p>
          <a:endParaRPr lang="en-GB"/>
        </a:p>
      </dgm:t>
    </dgm:pt>
    <dgm:pt modelId="{1F1509F7-50F1-463D-B612-7A5CDF224E1C}" type="sibTrans" cxnId="{C26021AE-09F3-45A4-9AF4-F85D94B59D01}">
      <dgm:prSet/>
      <dgm:spPr/>
      <dgm:t>
        <a:bodyPr/>
        <a:lstStyle/>
        <a:p>
          <a:endParaRPr lang="en-GB"/>
        </a:p>
      </dgm:t>
    </dgm:pt>
    <dgm:pt modelId="{C243DA58-B652-4727-99F5-53993AD54E6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How often does regeneration occur (is it automated?)</a:t>
          </a:r>
        </a:p>
      </dgm:t>
    </dgm:pt>
    <dgm:pt modelId="{A8D090C9-334B-44D5-A93D-20599FC9BC8F}" type="parTrans" cxnId="{8D1F5662-D85F-4317-ABD3-CF04326FF6EA}">
      <dgm:prSet/>
      <dgm:spPr/>
      <dgm:t>
        <a:bodyPr/>
        <a:lstStyle/>
        <a:p>
          <a:endParaRPr lang="en-GB"/>
        </a:p>
      </dgm:t>
    </dgm:pt>
    <dgm:pt modelId="{F4E5AE9F-2CE7-46E3-BB5B-7164072B26FA}" type="sibTrans" cxnId="{8D1F5662-D85F-4317-ABD3-CF04326FF6EA}">
      <dgm:prSet/>
      <dgm:spPr/>
      <dgm:t>
        <a:bodyPr/>
        <a:lstStyle/>
        <a:p>
          <a:endParaRPr lang="en-GB"/>
        </a:p>
      </dgm:t>
    </dgm:pt>
    <dgm:pt modelId="{EAACF73D-10B7-4502-B6BB-393E7C4C69A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CD303237-B062-4C0D-AFA6-5062E8C02A60}" type="parTrans" cxnId="{C2E7DFD2-FE5D-4466-83AB-7CFA8FB2B8CE}">
      <dgm:prSet/>
      <dgm:spPr/>
      <dgm:t>
        <a:bodyPr/>
        <a:lstStyle/>
        <a:p>
          <a:endParaRPr lang="en-GB"/>
        </a:p>
      </dgm:t>
    </dgm:pt>
    <dgm:pt modelId="{03FF4F2F-9C9E-4C0B-834C-5D61E1E51CCF}" type="sibTrans" cxnId="{C2E7DFD2-FE5D-4466-83AB-7CFA8FB2B8CE}">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custLinFactNeighborY="-1695"/>
      <dgm:spPr/>
    </dgm:pt>
    <dgm:pt modelId="{BA6AFFE6-1261-4C38-9B8A-7B26C5C68228}" type="pres">
      <dgm:prSet presAssocID="{DCA59F4E-9226-4760-A025-0BF9CC53FD45}" presName="img" presStyleLbl="fgImgPlace1" presStyleIdx="0" presStyleCnt="1" custScaleX="116668" custScaleY="56779" custLinFactNeighborX="-7916" custLinFactNeighborY="21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75A9EB04-8E85-4223-BEE2-A7676B683A44}" type="presOf" srcId="{745DE7A6-4C77-4D84-A0BB-FA887B922360}" destId="{888860CF-EFF9-45A0-A9CE-CE441C96D694}" srcOrd="1" destOrd="18" presId="urn:microsoft.com/office/officeart/2005/8/layout/vList4"/>
    <dgm:cxn modelId="{B3C14E05-914C-405B-B79B-F85A6C484609}" type="presOf" srcId="{3B2B5683-DC51-4C49-BD71-5033613135B2}" destId="{888860CF-EFF9-45A0-A9CE-CE441C96D694}" srcOrd="1" destOrd="4" presId="urn:microsoft.com/office/officeart/2005/8/layout/vList4"/>
    <dgm:cxn modelId="{34B5600F-4BC4-4B01-A74B-760482F11709}" type="presOf" srcId="{6B351EE2-0843-4781-B3B9-4262F1257A5E}" destId="{888860CF-EFF9-45A0-A9CE-CE441C96D694}" srcOrd="1" destOrd="2" presId="urn:microsoft.com/office/officeart/2005/8/layout/vList4"/>
    <dgm:cxn modelId="{EF05A11E-1454-43CE-8680-C2F0B6FED37A}" type="presOf" srcId="{7227E35E-DE0C-4018-9BE6-FA0A789E1ACC}" destId="{70006328-2609-426F-8839-8AF18C177017}" srcOrd="0" destOrd="6" presId="urn:microsoft.com/office/officeart/2005/8/layout/vList4"/>
    <dgm:cxn modelId="{BF106D22-577F-42B3-AE9B-8208C53E2955}" srcId="{6B351EE2-0843-4781-B3B9-4262F1257A5E}" destId="{7227E35E-DE0C-4018-9BE6-FA0A789E1ACC}" srcOrd="3" destOrd="0" parTransId="{CF91BB8A-B62C-4125-A0A5-1D51B31ACB39}" sibTransId="{31AEAD27-5295-4F8C-80A6-B60562839D2E}"/>
    <dgm:cxn modelId="{D08ED123-7C25-49EB-97EE-D101B44FD9AE}" type="presOf" srcId="{C243DA58-B652-4727-99F5-53993AD54E6D}" destId="{888860CF-EFF9-45A0-A9CE-CE441C96D694}" srcOrd="1" destOrd="10" presId="urn:microsoft.com/office/officeart/2005/8/layout/vList4"/>
    <dgm:cxn modelId="{616BAB27-AE60-4DF8-A04C-8F188A71C541}" type="presOf" srcId="{3B2B5683-DC51-4C49-BD71-5033613135B2}" destId="{70006328-2609-426F-8839-8AF18C177017}" srcOrd="0" destOrd="4" presId="urn:microsoft.com/office/officeart/2005/8/layout/vList4"/>
    <dgm:cxn modelId="{0CBF302A-09EE-4A56-98C1-241E4340C3A1}" type="presOf" srcId="{3A83A86A-BA1F-48C7-B30C-BA87F0386487}" destId="{888860CF-EFF9-45A0-A9CE-CE441C96D694}" srcOrd="1" destOrd="7" presId="urn:microsoft.com/office/officeart/2005/8/layout/vList4"/>
    <dgm:cxn modelId="{4C1CDE36-020A-4F63-A476-470408F1E747}" type="presOf" srcId="{AAD7EFAE-2FD7-477C-9D53-11CF0E023357}" destId="{888860CF-EFF9-45A0-A9CE-CE441C96D694}" srcOrd="1" destOrd="5" presId="urn:microsoft.com/office/officeart/2005/8/layout/vList4"/>
    <dgm:cxn modelId="{DE32543F-0BFE-48C8-92F1-024D039A2839}" srcId="{DCA59F4E-9226-4760-A025-0BF9CC53FD45}" destId="{36895C8C-49DB-46A9-BFB3-AE906F1777EC}" srcOrd="11" destOrd="0" parTransId="{E7232363-738D-4D42-84F9-6D32F8890A40}" sibTransId="{B8DDDE03-D96A-4B1B-8754-211160D2064E}"/>
    <dgm:cxn modelId="{B1BBD63F-CE05-40A3-9718-A3371A4DBCF0}" type="presOf" srcId="{D970592A-AF71-44E8-B80F-01DDC24B79AE}" destId="{70006328-2609-426F-8839-8AF18C177017}" srcOrd="0" destOrd="1" presId="urn:microsoft.com/office/officeart/2005/8/layout/vList4"/>
    <dgm:cxn modelId="{8D1F5662-D85F-4317-ABD3-CF04326FF6EA}" srcId="{DCA59F4E-9226-4760-A025-0BF9CC53FD45}" destId="{C243DA58-B652-4727-99F5-53993AD54E6D}" srcOrd="5" destOrd="0" parTransId="{A8D090C9-334B-44D5-A93D-20599FC9BC8F}" sibTransId="{F4E5AE9F-2CE7-46E3-BB5B-7164072B26FA}"/>
    <dgm:cxn modelId="{AED99242-3186-40C5-BD6D-7B70551BB60E}" srcId="{DCA59F4E-9226-4760-A025-0BF9CC53FD45}" destId="{00B336EF-FDC4-4C7B-80DA-2103BDAD23DE}" srcOrd="8" destOrd="0" parTransId="{5A912463-D9C2-48F2-9067-4CAF5DBDBAEE}" sibTransId="{5E0404A4-25CA-43B2-B780-92FC5E653A72}"/>
    <dgm:cxn modelId="{ECB2AE42-CEDB-41A0-A5B5-C91CD1DCE4F2}" type="presOf" srcId="{5BC24545-4206-4453-A240-3911AB6448AE}" destId="{70006328-2609-426F-8839-8AF18C177017}" srcOrd="0" destOrd="11" presId="urn:microsoft.com/office/officeart/2005/8/layout/vList4"/>
    <dgm:cxn modelId="{F358DB62-7FED-47B7-BD80-F1B166A8183C}" type="presOf" srcId="{01B0B792-101B-4CE8-931D-4C4401531585}" destId="{70006328-2609-426F-8839-8AF18C177017}" srcOrd="0" destOrd="15" presId="urn:microsoft.com/office/officeart/2005/8/layout/vList4"/>
    <dgm:cxn modelId="{25648E65-A384-406D-B4A0-A03FAC86D793}" type="presOf" srcId="{EAACF73D-10B7-4502-B6BB-393E7C4C69A3}" destId="{888860CF-EFF9-45A0-A9CE-CE441C96D694}" srcOrd="1" destOrd="9" presId="urn:microsoft.com/office/officeart/2005/8/layout/vList4"/>
    <dgm:cxn modelId="{71EEBD45-0B6D-4A62-9872-BFA357101BEF}" type="presOf" srcId="{36895C8C-49DB-46A9-BFB3-AE906F1777EC}" destId="{888860CF-EFF9-45A0-A9CE-CE441C96D694}" srcOrd="1" destOrd="17" presId="urn:microsoft.com/office/officeart/2005/8/layout/vList4"/>
    <dgm:cxn modelId="{7DC37D6A-DE7D-4B13-BB79-271D2359E473}" type="presOf" srcId="{745DE7A6-4C77-4D84-A0BB-FA887B922360}" destId="{70006328-2609-426F-8839-8AF18C177017}" srcOrd="0" destOrd="18" presId="urn:microsoft.com/office/officeart/2005/8/layout/vList4"/>
    <dgm:cxn modelId="{4C045C4B-8CF2-4C2F-8C33-CDA112AFB82D}" type="presOf" srcId="{CA1E26EB-EC84-453F-8675-614D06D63861}" destId="{888860CF-EFF9-45A0-A9CE-CE441C96D694}" srcOrd="1" destOrd="14" presId="urn:microsoft.com/office/officeart/2005/8/layout/vList4"/>
    <dgm:cxn modelId="{7377C84B-D8B9-4AF2-A53C-A03912D22640}" srcId="{6B351EE2-0843-4781-B3B9-4262F1257A5E}" destId="{5BB893EE-B2CD-4A90-B8DA-1C415C1DE3D4}" srcOrd="0" destOrd="0" parTransId="{43FA8CE1-8860-4619-B17F-B23EBFF86B88}" sibTransId="{F9850403-3D53-4D87-ADB5-65600BE658A5}"/>
    <dgm:cxn modelId="{F8A4224C-8C2E-4A01-B400-E8BF90DC44D2}" type="presOf" srcId="{C243DA58-B652-4727-99F5-53993AD54E6D}" destId="{70006328-2609-426F-8839-8AF18C177017}" srcOrd="0" destOrd="10" presId="urn:microsoft.com/office/officeart/2005/8/layout/vList4"/>
    <dgm:cxn modelId="{F06D464D-DEF9-4CE2-8DE9-B90A373C3C95}" type="presOf" srcId="{5BB893EE-B2CD-4A90-B8DA-1C415C1DE3D4}" destId="{70006328-2609-426F-8839-8AF18C177017}" srcOrd="0" destOrd="3" presId="urn:microsoft.com/office/officeart/2005/8/layout/vList4"/>
    <dgm:cxn modelId="{9EB8AC6D-B7D3-4800-91A9-9CBE6E657490}" type="presOf" srcId="{7227E35E-DE0C-4018-9BE6-FA0A789E1ACC}" destId="{888860CF-EFF9-45A0-A9CE-CE441C96D694}" srcOrd="1" destOrd="6" presId="urn:microsoft.com/office/officeart/2005/8/layout/vList4"/>
    <dgm:cxn modelId="{4FE7B04D-7253-4B57-830F-4B7DBEBDD823}" type="presOf" srcId="{DCA59F4E-9226-4760-A025-0BF9CC53FD45}" destId="{888860CF-EFF9-45A0-A9CE-CE441C96D694}" srcOrd="1" destOrd="0" presId="urn:microsoft.com/office/officeart/2005/8/layout/vList4"/>
    <dgm:cxn modelId="{7D92FC6F-8B9C-479A-B9B9-93ACF7D03248}" type="presOf" srcId="{9E3FD93C-AABF-4898-B403-BAA50B897E69}" destId="{888860CF-EFF9-45A0-A9CE-CE441C96D694}" srcOrd="1" destOrd="16" presId="urn:microsoft.com/office/officeart/2005/8/layout/vList4"/>
    <dgm:cxn modelId="{A06C9D52-9112-46E5-BDD7-DB86EEF11193}" type="presOf" srcId="{00B336EF-FDC4-4C7B-80DA-2103BDAD23DE}" destId="{888860CF-EFF9-45A0-A9CE-CE441C96D694}" srcOrd="1" destOrd="13" presId="urn:microsoft.com/office/officeart/2005/8/layout/vList4"/>
    <dgm:cxn modelId="{0ABF8F53-EFBC-4254-9601-A87217354420}" srcId="{DCA59F4E-9226-4760-A025-0BF9CC53FD45}" destId="{6B351EE2-0843-4781-B3B9-4262F1257A5E}" srcOrd="1" destOrd="0" parTransId="{9E1BF832-18B7-4470-AFD4-802B6B31CB12}" sibTransId="{8B99137D-23A2-48AC-9DEC-AD319157A589}"/>
    <dgm:cxn modelId="{24F57178-6891-4F11-ABA1-806C3AC78A2C}" type="presOf" srcId="{B1CF6ED1-B115-409D-8727-D612C57DF186}" destId="{57A70D67-AEB2-4724-9481-70BC2D2CBA75}" srcOrd="0" destOrd="0" presId="urn:microsoft.com/office/officeart/2005/8/layout/vList4"/>
    <dgm:cxn modelId="{FEA60559-C38E-4A30-84DA-2D39E24EAA17}" srcId="{DCA59F4E-9226-4760-A025-0BF9CC53FD45}" destId="{5BC24545-4206-4453-A240-3911AB6448AE}" srcOrd="6" destOrd="0" parTransId="{4240C309-B954-4C04-99FA-F4E4032AE156}" sibTransId="{1B8656C9-B681-4BA0-B912-A6A398167F16}"/>
    <dgm:cxn modelId="{217DD97B-2C55-4EB9-B8AE-24BBB7004094}" type="presOf" srcId="{D970592A-AF71-44E8-B80F-01DDC24B79AE}" destId="{888860CF-EFF9-45A0-A9CE-CE441C96D694}" srcOrd="1" destOrd="1" presId="urn:microsoft.com/office/officeart/2005/8/layout/vList4"/>
    <dgm:cxn modelId="{18838280-87D6-43BD-B1DC-44E21C7B729C}" type="presOf" srcId="{B81A6944-35F6-4153-AF65-11ECBF267693}" destId="{888860CF-EFF9-45A0-A9CE-CE441C96D694}" srcOrd="1" destOrd="12" presId="urn:microsoft.com/office/officeart/2005/8/layout/vList4"/>
    <dgm:cxn modelId="{53FBDF80-9E05-40AE-A200-8F6F3B9A1360}" type="presOf" srcId="{5BB893EE-B2CD-4A90-B8DA-1C415C1DE3D4}" destId="{888860CF-EFF9-45A0-A9CE-CE441C96D694}" srcOrd="1" destOrd="3" presId="urn:microsoft.com/office/officeart/2005/8/layout/vList4"/>
    <dgm:cxn modelId="{1723958E-80A8-4F8F-A515-2B8D94E9F9C1}" srcId="{DCA59F4E-9226-4760-A025-0BF9CC53FD45}" destId="{B81A6944-35F6-4153-AF65-11ECBF267693}" srcOrd="7" destOrd="0" parTransId="{4E70AB0D-15CD-4451-9AAA-7B8CFC032678}" sibTransId="{D60DF35D-FB3A-4A9E-945A-0244F4D734B0}"/>
    <dgm:cxn modelId="{F085059C-AF01-44EF-BBE9-C162989436F7}" type="presOf" srcId="{B400CF53-419E-44BD-BE7A-D3CEF8D868D2}" destId="{70006328-2609-426F-8839-8AF18C177017}" srcOrd="0" destOrd="8" presId="urn:microsoft.com/office/officeart/2005/8/layout/vList4"/>
    <dgm:cxn modelId="{E011FE9D-1765-41F9-9E73-B681F62395C4}" type="presOf" srcId="{B400CF53-419E-44BD-BE7A-D3CEF8D868D2}" destId="{888860CF-EFF9-45A0-A9CE-CE441C96D694}" srcOrd="1" destOrd="8" presId="urn:microsoft.com/office/officeart/2005/8/layout/vList4"/>
    <dgm:cxn modelId="{256A10A3-6578-4BD8-BDE7-7B6C49C5D571}" type="presOf" srcId="{5BC24545-4206-4453-A240-3911AB6448AE}" destId="{888860CF-EFF9-45A0-A9CE-CE441C96D694}" srcOrd="1" destOrd="11" presId="urn:microsoft.com/office/officeart/2005/8/layout/vList4"/>
    <dgm:cxn modelId="{F931E7A4-BE80-4664-B961-F8964BBE1950}" type="presOf" srcId="{36895C8C-49DB-46A9-BFB3-AE906F1777EC}" destId="{70006328-2609-426F-8839-8AF18C177017}" srcOrd="0" destOrd="17" presId="urn:microsoft.com/office/officeart/2005/8/layout/vList4"/>
    <dgm:cxn modelId="{CB53C0A5-24ED-460A-8EBC-35D274E79854}" type="presOf" srcId="{9E3FD93C-AABF-4898-B403-BAA50B897E69}" destId="{70006328-2609-426F-8839-8AF18C177017}" srcOrd="0" destOrd="16" presId="urn:microsoft.com/office/officeart/2005/8/layout/vList4"/>
    <dgm:cxn modelId="{F17A40AA-7DFB-416D-9F2F-632DF0F7E10A}" srcId="{DCA59F4E-9226-4760-A025-0BF9CC53FD45}" destId="{B400CF53-419E-44BD-BE7A-D3CEF8D868D2}" srcOrd="3" destOrd="0" parTransId="{6AC5FC7F-C41B-41A3-B781-CA99A0CA2AB9}" sibTransId="{FD771A1A-DE5A-463F-A24A-67CBE47ACCAC}"/>
    <dgm:cxn modelId="{C26021AE-09F3-45A4-9AF4-F85D94B59D01}" srcId="{CA1E26EB-EC84-453F-8675-614D06D63861}" destId="{01B0B792-101B-4CE8-931D-4C4401531585}" srcOrd="0" destOrd="0" parTransId="{28F10935-B7A3-461D-8D50-52DF456C4536}" sibTransId="{1F1509F7-50F1-463D-B612-7A5CDF224E1C}"/>
    <dgm:cxn modelId="{9028E5B3-73E3-413D-9DEA-666CBB454DFD}" type="presOf" srcId="{B81A6944-35F6-4153-AF65-11ECBF267693}" destId="{70006328-2609-426F-8839-8AF18C177017}" srcOrd="0" destOrd="12" presId="urn:microsoft.com/office/officeart/2005/8/layout/vList4"/>
    <dgm:cxn modelId="{C998DDB6-AC5A-4C19-BC66-0E7271E260C9}" type="presOf" srcId="{EAACF73D-10B7-4502-B6BB-393E7C4C69A3}" destId="{70006328-2609-426F-8839-8AF18C177017}" srcOrd="0" destOrd="9" presId="urn:microsoft.com/office/officeart/2005/8/layout/vList4"/>
    <dgm:cxn modelId="{16B4EAB7-4EF2-4B1C-B63B-2917DF26B4B1}" type="presOf" srcId="{AAD7EFAE-2FD7-477C-9D53-11CF0E023357}" destId="{70006328-2609-426F-8839-8AF18C177017}" srcOrd="0" destOrd="5" presId="urn:microsoft.com/office/officeart/2005/8/layout/vList4"/>
    <dgm:cxn modelId="{E72966BC-997D-4067-9313-C0E8138548B6}" srcId="{6B351EE2-0843-4781-B3B9-4262F1257A5E}" destId="{3B2B5683-DC51-4C49-BD71-5033613135B2}" srcOrd="1" destOrd="0" parTransId="{16FBD578-FC32-4492-9F8F-87C12E541A06}" sibTransId="{4FE46305-058D-4135-A9FA-231E972BDF96}"/>
    <dgm:cxn modelId="{379ACCC0-B4BA-415D-B55A-330181DB8EC6}" type="presOf" srcId="{CA1E26EB-EC84-453F-8675-614D06D63861}" destId="{70006328-2609-426F-8839-8AF18C177017}" srcOrd="0" destOrd="14" presId="urn:microsoft.com/office/officeart/2005/8/layout/vList4"/>
    <dgm:cxn modelId="{0DF0BECB-CFB3-435C-B1B7-0ABC70070B27}" srcId="{DCA59F4E-9226-4760-A025-0BF9CC53FD45}" destId="{3A83A86A-BA1F-48C7-B30C-BA87F0386487}" srcOrd="2" destOrd="0" parTransId="{B24FE5D6-AB3E-41FB-BE8E-2B99AFDF7FBB}" sibTransId="{08740BE0-3387-4493-A120-2A26A96DA59E}"/>
    <dgm:cxn modelId="{573DD0CF-024C-4563-A706-880040589A13}" srcId="{DCA59F4E-9226-4760-A025-0BF9CC53FD45}" destId="{CA1E26EB-EC84-453F-8675-614D06D63861}" srcOrd="9" destOrd="0" parTransId="{2B742656-A021-49E5-A6F8-0CE3D48112C5}" sibTransId="{AD88A624-250F-4756-AE8A-A08F652AE748}"/>
    <dgm:cxn modelId="{400E55D2-65DE-408C-8479-F7B3367ED89D}" type="presOf" srcId="{6B351EE2-0843-4781-B3B9-4262F1257A5E}" destId="{70006328-2609-426F-8839-8AF18C177017}" srcOrd="0" destOrd="2" presId="urn:microsoft.com/office/officeart/2005/8/layout/vList4"/>
    <dgm:cxn modelId="{C2E7DFD2-FE5D-4466-83AB-7CFA8FB2B8CE}" srcId="{DCA59F4E-9226-4760-A025-0BF9CC53FD45}" destId="{EAACF73D-10B7-4502-B6BB-393E7C4C69A3}" srcOrd="4" destOrd="0" parTransId="{CD303237-B062-4C0D-AFA6-5062E8C02A60}" sibTransId="{03FF4F2F-9C9E-4C0B-834C-5D61E1E51CCF}"/>
    <dgm:cxn modelId="{B89927D5-5D82-46D6-AA8E-CDB13E154F22}" srcId="{B1CF6ED1-B115-409D-8727-D612C57DF186}" destId="{DCA59F4E-9226-4760-A025-0BF9CC53FD45}" srcOrd="0" destOrd="0" parTransId="{6051A0C3-2E2F-4F37-BF81-8FA40359848F}" sibTransId="{DD9672EF-7ACD-41BE-85C0-602910A22FF9}"/>
    <dgm:cxn modelId="{178096E2-A46F-4918-A8DD-4EC3C86D2820}" srcId="{DCA59F4E-9226-4760-A025-0BF9CC53FD45}" destId="{D970592A-AF71-44E8-B80F-01DDC24B79AE}" srcOrd="0" destOrd="0" parTransId="{0E60D934-FD69-4BD7-930D-993136C9CFBC}" sibTransId="{9C71E27E-B3F5-442C-A21B-BC2B2F1648E3}"/>
    <dgm:cxn modelId="{287AAAE3-01CC-4551-9708-16D8C751DEEF}" srcId="{6B351EE2-0843-4781-B3B9-4262F1257A5E}" destId="{AAD7EFAE-2FD7-477C-9D53-11CF0E023357}" srcOrd="2" destOrd="0" parTransId="{BD1792B4-D499-41A8-A6F6-E9EEC22DF896}" sibTransId="{790B2AAA-31DD-4A0E-9229-A788224A18FA}"/>
    <dgm:cxn modelId="{E5662EE8-6A33-4FC8-AA8B-B49DE501A30C}" srcId="{DCA59F4E-9226-4760-A025-0BF9CC53FD45}" destId="{9E3FD93C-AABF-4898-B403-BAA50B897E69}" srcOrd="10" destOrd="0" parTransId="{AAB3BF71-E2CA-4675-8930-C8F5569DC5E2}" sibTransId="{D0FCB262-2B30-425E-A175-14FE4F9BC7FE}"/>
    <dgm:cxn modelId="{39C8B7EC-706B-412E-9BA5-38E009600533}" type="presOf" srcId="{01B0B792-101B-4CE8-931D-4C4401531585}" destId="{888860CF-EFF9-45A0-A9CE-CE441C96D694}" srcOrd="1" destOrd="15" presId="urn:microsoft.com/office/officeart/2005/8/layout/vList4"/>
    <dgm:cxn modelId="{CF22C6EF-D853-4524-8B44-DB70DB860DEA}" type="presOf" srcId="{3A83A86A-BA1F-48C7-B30C-BA87F0386487}" destId="{70006328-2609-426F-8839-8AF18C177017}" srcOrd="0" destOrd="7" presId="urn:microsoft.com/office/officeart/2005/8/layout/vList4"/>
    <dgm:cxn modelId="{4D56B4F2-01F7-49CA-8BD5-D1311232B391}" srcId="{DCA59F4E-9226-4760-A025-0BF9CC53FD45}" destId="{745DE7A6-4C77-4D84-A0BB-FA887B922360}" srcOrd="12" destOrd="0" parTransId="{71756988-5E15-4C11-85BC-B438A59EA413}" sibTransId="{A2241EA1-C9CA-4874-B7AC-5EDCA1368DE1}"/>
    <dgm:cxn modelId="{27B121F3-133B-4616-9F43-1151448AB195}" type="presOf" srcId="{DCA59F4E-9226-4760-A025-0BF9CC53FD45}" destId="{70006328-2609-426F-8839-8AF18C177017}" srcOrd="0" destOrd="0" presId="urn:microsoft.com/office/officeart/2005/8/layout/vList4"/>
    <dgm:cxn modelId="{3AAA83FD-C61E-4AD7-8DD4-29327BBF76FF}" type="presOf" srcId="{00B336EF-FDC4-4C7B-80DA-2103BDAD23DE}" destId="{70006328-2609-426F-8839-8AF18C177017}" srcOrd="0" destOrd="13" presId="urn:microsoft.com/office/officeart/2005/8/layout/vList4"/>
    <dgm:cxn modelId="{74703A0B-4ED1-4675-8487-71E8C9EA3765}" type="presParOf" srcId="{57A70D67-AEB2-4724-9481-70BC2D2CBA75}" destId="{725BD1E8-CD1B-4A05-8141-2181115A8F88}" srcOrd="0" destOrd="0" presId="urn:microsoft.com/office/officeart/2005/8/layout/vList4"/>
    <dgm:cxn modelId="{081BDC2B-5CDE-4996-92DE-DB65BA44B23B}" type="presParOf" srcId="{725BD1E8-CD1B-4A05-8141-2181115A8F88}" destId="{70006328-2609-426F-8839-8AF18C177017}" srcOrd="0" destOrd="0" presId="urn:microsoft.com/office/officeart/2005/8/layout/vList4"/>
    <dgm:cxn modelId="{10D2747C-9C71-4668-836E-37180951F626}" type="presParOf" srcId="{725BD1E8-CD1B-4A05-8141-2181115A8F88}" destId="{BA6AFFE6-1261-4C38-9B8A-7B26C5C68228}" srcOrd="1" destOrd="0" presId="urn:microsoft.com/office/officeart/2005/8/layout/vList4"/>
    <dgm:cxn modelId="{36647306-5BBA-430B-A75B-F158D4DAC5CF}"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8AD71811-F5B7-4D81-A222-F75E5E70F850}"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GB" sz="2800" kern="1200" dirty="0">
            <a:solidFill>
              <a:schemeClr val="accent2"/>
            </a:solidFill>
          </a:endParaRPr>
        </a:p>
        <a:p>
          <a:pPr marL="228600" lvl="1" indent="-228600" algn="l" defTabSz="977900">
            <a:lnSpc>
              <a:spcPct val="90000"/>
            </a:lnSpc>
            <a:spcBef>
              <a:spcPct val="0"/>
            </a:spcBef>
            <a:spcAft>
              <a:spcPct val="15000"/>
            </a:spcAft>
            <a:buChar char="•"/>
          </a:pPr>
          <a:r>
            <a:rPr lang="en-GB" sz="2200" kern="1200" dirty="0">
              <a:solidFill>
                <a:schemeClr val="accent2"/>
              </a:solidFill>
            </a:rPr>
            <a:t>Useful for removing a specific contaminant</a:t>
          </a:r>
        </a:p>
        <a:p>
          <a:pPr marL="228600" lvl="1" indent="-228600" algn="l" defTabSz="977900">
            <a:lnSpc>
              <a:spcPct val="90000"/>
            </a:lnSpc>
            <a:spcBef>
              <a:spcPct val="0"/>
            </a:spcBef>
            <a:spcAft>
              <a:spcPct val="15000"/>
            </a:spcAft>
            <a:buChar char="•"/>
          </a:pPr>
          <a:endParaRPr lang="en-GB" sz="2200" kern="1200" dirty="0">
            <a:solidFill>
              <a:schemeClr val="accent2"/>
            </a:solidFill>
          </a:endParaRPr>
        </a:p>
        <a:p>
          <a:pPr marL="228600" lvl="1" indent="-228600" algn="l" defTabSz="977900">
            <a:lnSpc>
              <a:spcPct val="90000"/>
            </a:lnSpc>
            <a:spcBef>
              <a:spcPct val="0"/>
            </a:spcBef>
            <a:spcAft>
              <a:spcPct val="15000"/>
            </a:spcAft>
            <a:buChar char="•"/>
          </a:pPr>
          <a:r>
            <a:rPr lang="en-GB" sz="2200" kern="1200" dirty="0">
              <a:solidFill>
                <a:schemeClr val="accent2"/>
              </a:solidFill>
            </a:rPr>
            <a:t>Swaps one ion for a less problematic one</a:t>
          </a:r>
        </a:p>
        <a:p>
          <a:pPr marL="228600" lvl="1" indent="-228600" algn="l" defTabSz="977900">
            <a:lnSpc>
              <a:spcPct val="90000"/>
            </a:lnSpc>
            <a:spcBef>
              <a:spcPct val="0"/>
            </a:spcBef>
            <a:spcAft>
              <a:spcPct val="15000"/>
            </a:spcAft>
            <a:buChar char="•"/>
          </a:pPr>
          <a:endParaRPr lang="en-GB" sz="2200" kern="1200" dirty="0">
            <a:solidFill>
              <a:schemeClr val="accent2"/>
            </a:solidFill>
          </a:endParaRPr>
        </a:p>
        <a:p>
          <a:pPr marL="228600" lvl="1" indent="-228600" algn="l" defTabSz="977900">
            <a:lnSpc>
              <a:spcPct val="90000"/>
            </a:lnSpc>
            <a:spcBef>
              <a:spcPct val="0"/>
            </a:spcBef>
            <a:spcAft>
              <a:spcPct val="15000"/>
            </a:spcAft>
            <a:buChar char="•"/>
          </a:pPr>
          <a:r>
            <a:rPr lang="en-GB" sz="2200" kern="1200" dirty="0">
              <a:solidFill>
                <a:schemeClr val="accent2"/>
              </a:solidFill>
            </a:rPr>
            <a:t>Not cheap, or low maintenance</a:t>
          </a:r>
        </a:p>
        <a:p>
          <a:pPr marL="228600" lvl="1" indent="-228600" algn="l" defTabSz="977900">
            <a:lnSpc>
              <a:spcPct val="90000"/>
            </a:lnSpc>
            <a:spcBef>
              <a:spcPct val="0"/>
            </a:spcBef>
            <a:spcAft>
              <a:spcPct val="15000"/>
            </a:spcAft>
            <a:buChar char="•"/>
          </a:pPr>
          <a:endParaRPr lang="en-GB" sz="2200" kern="1200" dirty="0">
            <a:solidFill>
              <a:schemeClr val="accent2"/>
            </a:solidFill>
          </a:endParaRPr>
        </a:p>
        <a:p>
          <a:pPr marL="228600" lvl="1" indent="-228600" algn="l" defTabSz="977900">
            <a:lnSpc>
              <a:spcPct val="90000"/>
            </a:lnSpc>
            <a:spcBef>
              <a:spcPct val="0"/>
            </a:spcBef>
            <a:spcAft>
              <a:spcPct val="15000"/>
            </a:spcAft>
            <a:buChar char="•"/>
          </a:pPr>
          <a:r>
            <a:rPr lang="en-GB" sz="2200" kern="1200" dirty="0">
              <a:solidFill>
                <a:schemeClr val="accent2"/>
              </a:solidFill>
            </a:rPr>
            <a:t>Sometimes only option for hard to remove ions</a:t>
          </a:r>
        </a:p>
        <a:p>
          <a:pPr marL="228600" lvl="1" indent="-228600" algn="l" defTabSz="977900">
            <a:lnSpc>
              <a:spcPct val="90000"/>
            </a:lnSpc>
            <a:spcBef>
              <a:spcPct val="0"/>
            </a:spcBef>
            <a:spcAft>
              <a:spcPct val="15000"/>
            </a:spcAft>
            <a:buChar char="•"/>
          </a:pPr>
          <a:endParaRPr lang="en-GB" sz="2200" kern="1200" dirty="0">
            <a:solidFill>
              <a:schemeClr val="accent2"/>
            </a:solidFill>
          </a:endParaRPr>
        </a:p>
        <a:p>
          <a:pPr marL="228600" lvl="1" indent="-228600" algn="l" defTabSz="977900">
            <a:lnSpc>
              <a:spcPct val="90000"/>
            </a:lnSpc>
            <a:spcBef>
              <a:spcPct val="0"/>
            </a:spcBef>
            <a:spcAft>
              <a:spcPct val="15000"/>
            </a:spcAft>
            <a:buChar char="•"/>
          </a:pPr>
          <a:r>
            <a:rPr lang="en-GB" sz="2200" kern="1200" dirty="0">
              <a:solidFill>
                <a:schemeClr val="accent2"/>
              </a:solidFill>
            </a:rPr>
            <a:t>Available for organics removal…..Effective?</a:t>
          </a:r>
        </a:p>
        <a:p>
          <a:pPr marL="228600" lvl="1" indent="-228600" algn="l" defTabSz="977900">
            <a:lnSpc>
              <a:spcPct val="90000"/>
            </a:lnSpc>
            <a:spcBef>
              <a:spcPct val="0"/>
            </a:spcBef>
            <a:spcAft>
              <a:spcPct val="15000"/>
            </a:spcAft>
            <a:buChar char="•"/>
          </a:pPr>
          <a:endParaRPr lang="en-GB" sz="2200" kern="1200" dirty="0">
            <a:solidFill>
              <a:schemeClr val="accent2"/>
            </a:solidFill>
          </a:endParaRPr>
        </a:p>
      </dsp:txBody>
      <dsp:txXfrm>
        <a:off x="2153039" y="0"/>
        <a:ext cx="6487920" cy="4248472"/>
      </dsp:txXfrm>
    </dsp:sp>
    <dsp:sp modelId="{BA6AFFE6-1261-4C38-9B8A-7B26C5C68228}">
      <dsp:nvSpPr>
        <dsp:cNvPr id="0" name=""/>
        <dsp:cNvSpPr/>
      </dsp:nvSpPr>
      <dsp:spPr>
        <a:xfrm>
          <a:off x="86398" y="1440147"/>
          <a:ext cx="2001833" cy="16561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2022587"/>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Most metals (Cationic)</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Nitrate (Anionic)</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i="0" kern="1200" dirty="0">
              <a:solidFill>
                <a:schemeClr val="accent2"/>
              </a:solidFill>
            </a:rPr>
            <a:t>All regenerate with brine </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Smaller units may have self contained, automated regeneration</a:t>
          </a:r>
        </a:p>
      </dsp:txBody>
      <dsp:txXfrm>
        <a:off x="1930450" y="0"/>
        <a:ext cx="6710509" cy="2022587"/>
      </dsp:txXfrm>
    </dsp:sp>
    <dsp:sp modelId="{BA6AFFE6-1261-4C38-9B8A-7B26C5C68228}">
      <dsp:nvSpPr>
        <dsp:cNvPr id="0" name=""/>
        <dsp:cNvSpPr/>
      </dsp:nvSpPr>
      <dsp:spPr>
        <a:xfrm>
          <a:off x="72013" y="216020"/>
          <a:ext cx="1728209" cy="168740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D8E49-6339-490E-AB77-4FF71669C70D}">
      <dsp:nvSpPr>
        <dsp:cNvPr id="0" name=""/>
        <dsp:cNvSpPr/>
      </dsp:nvSpPr>
      <dsp:spPr>
        <a:xfrm>
          <a:off x="0" y="2224846"/>
          <a:ext cx="8640960" cy="2022587"/>
        </a:xfrm>
        <a:prstGeom prst="roundRect">
          <a:avLst>
            <a:gd name="adj" fmla="val 10000"/>
          </a:avLst>
        </a:prstGeom>
        <a:solidFill>
          <a:schemeClr val="accent5">
            <a:hueOff val="3257026"/>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dirty="0">
            <a:solidFill>
              <a:schemeClr val="accent5">
                <a:lumMod val="90000"/>
              </a:schemeClr>
            </a:solidFill>
          </a:endParaRPr>
        </a:p>
        <a:p>
          <a:pPr marL="114300" lvl="1" indent="-114300" algn="l" defTabSz="577850">
            <a:lnSpc>
              <a:spcPct val="90000"/>
            </a:lnSpc>
            <a:spcBef>
              <a:spcPct val="0"/>
            </a:spcBef>
            <a:spcAft>
              <a:spcPct val="15000"/>
            </a:spcAft>
            <a:buChar char="•"/>
          </a:pPr>
          <a:r>
            <a:rPr lang="en-GB" sz="1300" kern="1200" dirty="0">
              <a:solidFill>
                <a:schemeClr val="accent5">
                  <a:lumMod val="90000"/>
                </a:schemeClr>
              </a:solidFill>
            </a:rPr>
            <a:t>Various sizing options</a:t>
          </a:r>
        </a:p>
        <a:p>
          <a:pPr marL="114300" lvl="1" indent="-114300" algn="l" defTabSz="577850">
            <a:lnSpc>
              <a:spcPct val="90000"/>
            </a:lnSpc>
            <a:spcBef>
              <a:spcPct val="0"/>
            </a:spcBef>
            <a:spcAft>
              <a:spcPct val="15000"/>
            </a:spcAft>
            <a:buChar char="•"/>
          </a:pPr>
          <a:endParaRPr lang="en-GB" sz="1300" kern="1200" dirty="0">
            <a:solidFill>
              <a:schemeClr val="accent5">
                <a:lumMod val="90000"/>
              </a:schemeClr>
            </a:solidFill>
          </a:endParaRPr>
        </a:p>
        <a:p>
          <a:pPr marL="114300" lvl="1" indent="-114300" algn="l" defTabSz="577850">
            <a:lnSpc>
              <a:spcPct val="90000"/>
            </a:lnSpc>
            <a:spcBef>
              <a:spcPct val="0"/>
            </a:spcBef>
            <a:spcAft>
              <a:spcPct val="15000"/>
            </a:spcAft>
            <a:buChar char="•"/>
          </a:pPr>
          <a:r>
            <a:rPr lang="en-GB" sz="1300" kern="1200" dirty="0">
              <a:solidFill>
                <a:schemeClr val="accent5">
                  <a:lumMod val="90000"/>
                </a:schemeClr>
              </a:solidFill>
            </a:rPr>
            <a:t>May need to keep brine topped up</a:t>
          </a:r>
        </a:p>
        <a:p>
          <a:pPr marL="114300" lvl="1" indent="-114300" algn="l" defTabSz="577850">
            <a:lnSpc>
              <a:spcPct val="90000"/>
            </a:lnSpc>
            <a:spcBef>
              <a:spcPct val="0"/>
            </a:spcBef>
            <a:spcAft>
              <a:spcPct val="15000"/>
            </a:spcAft>
            <a:buChar char="•"/>
          </a:pPr>
          <a:endParaRPr lang="en-GB" sz="1300" kern="1200" dirty="0">
            <a:solidFill>
              <a:schemeClr val="accent5">
                <a:lumMod val="90000"/>
              </a:schemeClr>
            </a:solidFill>
          </a:endParaRPr>
        </a:p>
        <a:p>
          <a:pPr marL="114300" lvl="1" indent="-114300" algn="l" defTabSz="577850">
            <a:lnSpc>
              <a:spcPct val="90000"/>
            </a:lnSpc>
            <a:spcBef>
              <a:spcPct val="0"/>
            </a:spcBef>
            <a:spcAft>
              <a:spcPct val="15000"/>
            </a:spcAft>
            <a:buChar char="•"/>
          </a:pPr>
          <a:r>
            <a:rPr lang="en-GB" sz="1300" kern="1200" dirty="0">
              <a:solidFill>
                <a:schemeClr val="accent5">
                  <a:lumMod val="90000"/>
                </a:schemeClr>
              </a:solidFill>
            </a:rPr>
            <a:t>Single use cartridges available</a:t>
          </a:r>
        </a:p>
      </dsp:txBody>
      <dsp:txXfrm>
        <a:off x="1930450" y="2224846"/>
        <a:ext cx="6710509" cy="2022587"/>
      </dsp:txXfrm>
    </dsp:sp>
    <dsp:sp modelId="{2B51153E-7F5C-4DAE-A62A-50F25222047B}">
      <dsp:nvSpPr>
        <dsp:cNvPr id="0" name=""/>
        <dsp:cNvSpPr/>
      </dsp:nvSpPr>
      <dsp:spPr>
        <a:xfrm>
          <a:off x="202258" y="2427105"/>
          <a:ext cx="1728192" cy="16180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032448"/>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GB" sz="2600" kern="1200" dirty="0">
            <a:solidFill>
              <a:schemeClr val="accent2"/>
            </a:solidFill>
          </a:endParaRP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Incoming / outgoing contaminant concentration</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Brine concentration</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Regeneration frequency</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Resin condition</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endParaRPr lang="en-GB" sz="2000" kern="1200" dirty="0">
            <a:solidFill>
              <a:schemeClr val="accent2"/>
            </a:solidFill>
          </a:endParaRPr>
        </a:p>
      </dsp:txBody>
      <dsp:txXfrm>
        <a:off x="2131436" y="0"/>
        <a:ext cx="6509523" cy="4032448"/>
      </dsp:txXfrm>
    </dsp:sp>
    <dsp:sp modelId="{BA6AFFE6-1261-4C38-9B8A-7B26C5C68228}">
      <dsp:nvSpPr>
        <dsp:cNvPr id="0" name=""/>
        <dsp:cNvSpPr/>
      </dsp:nvSpPr>
      <dsp:spPr>
        <a:xfrm>
          <a:off x="122413" y="1107229"/>
          <a:ext cx="2016247" cy="1831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dirty="0">
            <a:solidFill>
              <a:schemeClr val="accent2"/>
            </a:solidFill>
          </a:endParaRP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Ion exchange resins can foul if pre-treatment inadequate</a:t>
          </a:r>
        </a:p>
        <a:p>
          <a:pPr marL="228600" lvl="2" indent="-114300" algn="l" defTabSz="577850">
            <a:lnSpc>
              <a:spcPct val="90000"/>
            </a:lnSpc>
            <a:spcBef>
              <a:spcPct val="0"/>
            </a:spcBef>
            <a:spcAft>
              <a:spcPct val="15000"/>
            </a:spcAft>
            <a:buChar char="•"/>
          </a:pPr>
          <a:r>
            <a:rPr lang="en-GB" sz="1300" kern="1200" dirty="0">
              <a:solidFill>
                <a:schemeClr val="accent2"/>
              </a:solidFill>
            </a:rPr>
            <a:t>Iron</a:t>
          </a:r>
        </a:p>
        <a:p>
          <a:pPr marL="228600" lvl="2" indent="-114300" algn="l" defTabSz="577850">
            <a:lnSpc>
              <a:spcPct val="90000"/>
            </a:lnSpc>
            <a:spcBef>
              <a:spcPct val="0"/>
            </a:spcBef>
            <a:spcAft>
              <a:spcPct val="15000"/>
            </a:spcAft>
            <a:buChar char="•"/>
          </a:pPr>
          <a:r>
            <a:rPr lang="en-GB" sz="1300" kern="1200" dirty="0">
              <a:solidFill>
                <a:schemeClr val="accent2"/>
              </a:solidFill>
            </a:rPr>
            <a:t>Manganese</a:t>
          </a:r>
        </a:p>
        <a:p>
          <a:pPr marL="228600" lvl="2" indent="-114300" algn="l" defTabSz="577850">
            <a:lnSpc>
              <a:spcPct val="90000"/>
            </a:lnSpc>
            <a:spcBef>
              <a:spcPct val="0"/>
            </a:spcBef>
            <a:spcAft>
              <a:spcPct val="15000"/>
            </a:spcAft>
            <a:buChar char="•"/>
          </a:pPr>
          <a:r>
            <a:rPr lang="en-GB" sz="1300" kern="1200" dirty="0">
              <a:solidFill>
                <a:schemeClr val="accent2"/>
              </a:solidFill>
            </a:rPr>
            <a:t>Biological </a:t>
          </a:r>
        </a:p>
        <a:p>
          <a:pPr marL="228600" lvl="2" indent="-114300" algn="l" defTabSz="577850">
            <a:lnSpc>
              <a:spcPct val="90000"/>
            </a:lnSpc>
            <a:spcBef>
              <a:spcPct val="0"/>
            </a:spcBef>
            <a:spcAft>
              <a:spcPct val="15000"/>
            </a:spcAft>
            <a:buChar char="•"/>
          </a:pPr>
          <a:r>
            <a:rPr lang="en-GB" sz="1300" kern="1200" dirty="0">
              <a:solidFill>
                <a:schemeClr val="accent2"/>
              </a:solidFill>
            </a:rPr>
            <a:t>Sediment / peat</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Is there blending?</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How often does regeneration occur (is it automated?)</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Is unit correctly sized for flow and max contamination?</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How does user know when resin / cartridge needs replacing?</a:t>
          </a:r>
        </a:p>
        <a:p>
          <a:pPr marL="228600" lvl="2" indent="-114300" algn="l" defTabSz="577850">
            <a:lnSpc>
              <a:spcPct val="90000"/>
            </a:lnSpc>
            <a:spcBef>
              <a:spcPct val="0"/>
            </a:spcBef>
            <a:spcAft>
              <a:spcPct val="15000"/>
            </a:spcAft>
            <a:buChar char="•"/>
          </a:pPr>
          <a:r>
            <a:rPr lang="en-GB" sz="1300" kern="1200" dirty="0">
              <a:solidFill>
                <a:schemeClr val="accent2"/>
              </a:solidFill>
            </a:rPr>
            <a:t> resin long-lived but not indefinite</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a:p>
          <a:pPr marL="114300" lvl="1" indent="-114300" algn="l" defTabSz="577850">
            <a:lnSpc>
              <a:spcPct val="90000"/>
            </a:lnSpc>
            <a:spcBef>
              <a:spcPct val="0"/>
            </a:spcBef>
            <a:spcAft>
              <a:spcPct val="15000"/>
            </a:spcAft>
            <a:buChar char="•"/>
          </a:pPr>
          <a:r>
            <a:rPr lang="en-GB" sz="1300" i="0" kern="1200" dirty="0">
              <a:solidFill>
                <a:schemeClr val="accent2"/>
              </a:solidFill>
            </a:rPr>
            <a:t>Suitable disinfection process needed downstream</a:t>
          </a:r>
        </a:p>
        <a:p>
          <a:pPr marL="114300" lvl="1" indent="-114300" algn="l" defTabSz="577850">
            <a:lnSpc>
              <a:spcPct val="90000"/>
            </a:lnSpc>
            <a:spcBef>
              <a:spcPct val="0"/>
            </a:spcBef>
            <a:spcAft>
              <a:spcPct val="15000"/>
            </a:spcAft>
            <a:buChar char="•"/>
          </a:pPr>
          <a:endParaRPr lang="en-GB" sz="1300" kern="1200" dirty="0">
            <a:solidFill>
              <a:schemeClr val="accent2"/>
            </a:solidFill>
          </a:endParaRPr>
        </a:p>
      </dsp:txBody>
      <dsp:txXfrm>
        <a:off x="2153039" y="0"/>
        <a:ext cx="6487920" cy="4248472"/>
      </dsp:txXfrm>
    </dsp:sp>
    <dsp:sp modelId="{BA6AFFE6-1261-4C38-9B8A-7B26C5C68228}">
      <dsp:nvSpPr>
        <dsp:cNvPr id="0" name=""/>
        <dsp:cNvSpPr/>
      </dsp:nvSpPr>
      <dsp:spPr>
        <a:xfrm>
          <a:off x="144015" y="1166545"/>
          <a:ext cx="2016247" cy="19297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08/11/2023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co.uk/url?sa=i&amp;rct=j&amp;q=&amp;esrc=s&amp;source=images&amp;cd=&amp;cad=rja&amp;uact=8&amp;ved=2ahUKEwitlYi2kIXdAhUSU1AKHfrpBa8QjRx6BAgBEAU&amp;url=https://www.skillingsandsons.com/blog/how-does-an-ion-exchange-water-filter-system-solve-hard-water-problems&amp;psig=AOvVaw1StEXDa8fBgTZ53KWZ3mPp&amp;ust=15351803569833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a:t>Treatment – Ion Exchange Filters</a:t>
            </a:r>
            <a:endParaRPr lang="en-GB" sz="3200" dirty="0"/>
          </a:p>
        </p:txBody>
      </p:sp>
      <p:sp>
        <p:nvSpPr>
          <p:cNvPr id="3075" name="Subtitle 2"/>
          <p:cNvSpPr>
            <a:spLocks noGrp="1"/>
          </p:cNvSpPr>
          <p:nvPr>
            <p:ph type="subTitle" idx="1"/>
          </p:nvPr>
        </p:nvSpPr>
        <p:spPr/>
        <p:txBody>
          <a:bodyPr/>
          <a:lstStyle/>
          <a:p>
            <a:r>
              <a:rPr lang="en-GB" sz="2400" dirty="0"/>
              <a:t>Matt Bower</a:t>
            </a:r>
          </a:p>
          <a:p>
            <a:r>
              <a:rPr lang="en-GB" sz="2400" dirty="0"/>
              <a:t>DWQR Risk Assessment Training</a:t>
            </a:r>
          </a:p>
          <a:p>
            <a:r>
              <a:rPr lang="en-GB" sz="2400"/>
              <a:t>2018</a:t>
            </a:r>
            <a:endParaRPr lang="en-GB" sz="2400" dirty="0"/>
          </a:p>
        </p:txBody>
      </p:sp>
    </p:spTree>
    <p:extLst>
      <p:ext uri="{BB962C8B-B14F-4D97-AF65-F5344CB8AC3E}">
        <p14:creationId xmlns:p14="http://schemas.microsoft.com/office/powerpoint/2010/main" val="126125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5607730"/>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67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Questions</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3732790"/>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4390820"/>
              </p:ext>
            </p:extLst>
          </p:nvPr>
        </p:nvGraphicFramePr>
        <p:xfrm>
          <a:off x="899592" y="1268759"/>
          <a:ext cx="8136903" cy="5473583"/>
        </p:xfrm>
        <a:graphic>
          <a:graphicData uri="http://schemas.openxmlformats.org/drawingml/2006/table">
            <a:tbl>
              <a:tblPr firstRow="1">
                <a:tableStyleId>{5C22544A-7EE6-4342-B048-85BDC9FD1C3A}</a:tableStyleId>
              </a:tblPr>
              <a:tblGrid>
                <a:gridCol w="36004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gridCol w="504055">
                  <a:extLst>
                    <a:ext uri="{9D8B030D-6E8A-4147-A177-3AD203B41FA5}">
                      <a16:colId xmlns:a16="http://schemas.microsoft.com/office/drawing/2014/main" val="20003"/>
                    </a:ext>
                  </a:extLst>
                </a:gridCol>
              </a:tblGrid>
              <a:tr h="551386">
                <a:tc>
                  <a:txBody>
                    <a:bodyPr/>
                    <a:lstStyle/>
                    <a:p>
                      <a:pPr algn="l" fontAlgn="t"/>
                      <a:r>
                        <a:rPr lang="en-GB" sz="900" b="0" i="0" u="none" strike="noStrike" dirty="0">
                          <a:solidFill>
                            <a:srgbClr val="000000"/>
                          </a:solidFill>
                          <a:effectLst/>
                          <a:latin typeface="Arial"/>
                        </a:rPr>
                        <a:t>Code</a:t>
                      </a:r>
                    </a:p>
                  </a:txBody>
                  <a:tcPr marL="0" marR="0" marT="0" marB="0">
                    <a:solidFill>
                      <a:schemeClr val="accent5">
                        <a:lumMod val="90000"/>
                      </a:schemeClr>
                    </a:solidFill>
                  </a:tcPr>
                </a:tc>
                <a:tc>
                  <a:txBody>
                    <a:bodyPr/>
                    <a:lstStyle/>
                    <a:p>
                      <a:pPr algn="l" fontAlgn="t"/>
                      <a:r>
                        <a:rPr lang="en-GB" sz="900" b="0" i="0" u="none" strike="noStrike" dirty="0" err="1">
                          <a:solidFill>
                            <a:srgbClr val="000000"/>
                          </a:solidFill>
                          <a:effectLst/>
                          <a:latin typeface="Arial"/>
                        </a:rPr>
                        <a:t>Qusetion</a:t>
                      </a:r>
                      <a:endParaRPr lang="en-GB" sz="9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b="0" i="0" u="none" strike="noStrike" dirty="0">
                          <a:solidFill>
                            <a:srgbClr val="000000"/>
                          </a:solidFill>
                          <a:effectLst/>
                          <a:latin typeface="Arial"/>
                        </a:rPr>
                        <a:t>Notes</a:t>
                      </a:r>
                    </a:p>
                  </a:txBody>
                  <a:tcPr marL="0" marR="0" marT="0" marB="0">
                    <a:solidFill>
                      <a:schemeClr val="accent5">
                        <a:lumMod val="90000"/>
                      </a:schemeClr>
                    </a:solidFill>
                  </a:tcPr>
                </a:tc>
                <a:tc>
                  <a:txBody>
                    <a:bodyPr/>
                    <a:lstStyle/>
                    <a:p>
                      <a:pPr algn="ctr" fontAlgn="b"/>
                      <a:r>
                        <a:rPr lang="en-GB" sz="900" b="0" i="0" u="none" strike="noStrike" dirty="0">
                          <a:solidFill>
                            <a:srgbClr val="000000"/>
                          </a:solidFill>
                          <a:effectLst/>
                          <a:latin typeface="Arial"/>
                        </a:rPr>
                        <a:t>Risk Score</a:t>
                      </a:r>
                    </a:p>
                  </a:txBody>
                  <a:tcPr marL="0" marR="0" marT="0" marB="0" anchor="b">
                    <a:solidFill>
                      <a:schemeClr val="accent5">
                        <a:lumMod val="90000"/>
                      </a:schemeClr>
                    </a:solidFill>
                  </a:tcPr>
                </a:tc>
                <a:extLst>
                  <a:ext uri="{0D108BD9-81ED-4DB2-BD59-A6C34878D82A}">
                    <a16:rowId xmlns:a16="http://schemas.microsoft.com/office/drawing/2014/main" val="3681298711"/>
                  </a:ext>
                </a:extLst>
              </a:tr>
              <a:tr h="551386">
                <a:tc>
                  <a:txBody>
                    <a:bodyPr/>
                    <a:lstStyle/>
                    <a:p>
                      <a:pPr algn="l" fontAlgn="t"/>
                      <a:r>
                        <a:rPr lang="en-GB" sz="900" u="none" strike="noStrike">
                          <a:effectLst/>
                        </a:rPr>
                        <a:t>TIE1</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dirty="0">
                          <a:effectLst/>
                        </a:rPr>
                        <a:t>Could inadequate  pre-treatment lead to fouling of the resin?</a:t>
                      </a:r>
                      <a:endParaRPr lang="en-GB" sz="9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Water needs to be relatively clean to enable the ion exchange resin to perform effectively. Dissolved minerals such as iron and manganese can also precipitate on the media, preventing its effective operation. Treatment prior to the ion exchange filter is usually required and needs to be effective.</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0"/>
                  </a:ext>
                </a:extLst>
              </a:tr>
              <a:tr h="483950">
                <a:tc>
                  <a:txBody>
                    <a:bodyPr/>
                    <a:lstStyle/>
                    <a:p>
                      <a:pPr algn="l" fontAlgn="t"/>
                      <a:r>
                        <a:rPr lang="en-GB" sz="900" u="none" strike="noStrike">
                          <a:effectLst/>
                        </a:rPr>
                        <a:t>TIE2</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Is monitoring of the process inadequate?</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In order for the process to operate effectively, it is vital that performance is monitored and understood. In particular, ion exchange resin needs to be regenerated periodically, and the regeneration frequency needs to be determined by careful monitoring. </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1"/>
                  </a:ext>
                </a:extLst>
              </a:tr>
              <a:tr h="483950">
                <a:tc>
                  <a:txBody>
                    <a:bodyPr/>
                    <a:lstStyle/>
                    <a:p>
                      <a:pPr algn="l" fontAlgn="t"/>
                      <a:r>
                        <a:rPr lang="en-GB" sz="900" u="none" strike="noStrike">
                          <a:effectLst/>
                        </a:rPr>
                        <a:t>TIE3</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Could inadequate capacity cause quality problems? (both chemical and hydraulic considerations?)</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The treatment process needs to be sized appropriately for the water flow required. If water flows too quickly through the filter, the contact time may be inadequate to fully treat the water. Similarly, if there is insufficient capacity within the filter, not all contaminants may be removed.</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2"/>
                  </a:ext>
                </a:extLst>
              </a:tr>
              <a:tr h="588250">
                <a:tc>
                  <a:txBody>
                    <a:bodyPr/>
                    <a:lstStyle/>
                    <a:p>
                      <a:pPr algn="l" fontAlgn="t"/>
                      <a:r>
                        <a:rPr lang="en-GB" sz="900" u="none" strike="noStrike">
                          <a:effectLst/>
                        </a:rPr>
                        <a:t>TIE4</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Is there a risk that instructions for the filter operation and maintenance, including resin regeneration, are undocumented?</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Ion exchange is a chemical filter and will eventually become exhausted and in need of regeneration. The rate of exhaustion will depend upon the amount of colour or other contaminants in the water and the flow rate through the filter. This breakthrough is difficult to predict, hence careful monitoring is required. </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3"/>
                  </a:ext>
                </a:extLst>
              </a:tr>
              <a:tr h="497173">
                <a:tc>
                  <a:txBody>
                    <a:bodyPr/>
                    <a:lstStyle/>
                    <a:p>
                      <a:pPr algn="l" fontAlgn="t"/>
                      <a:r>
                        <a:rPr lang="en-GB" sz="900" u="none" strike="noStrike" dirty="0" err="1">
                          <a:effectLst/>
                        </a:rPr>
                        <a:t>TIE5</a:t>
                      </a:r>
                      <a:endParaRPr lang="en-GB" sz="9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Is the resin not regenerated in accordance with manufacturers' instructions?</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Regeneration of ion exchange resin is a complex process which needs to be undertaken in accordance with the manufacturer's guidelines. Failure to do so may mean that the resin does not perform effectively over a period of time. </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4"/>
                  </a:ext>
                </a:extLst>
              </a:tr>
              <a:tr h="441188">
                <a:tc>
                  <a:txBody>
                    <a:bodyPr/>
                    <a:lstStyle/>
                    <a:p>
                      <a:pPr algn="l" fontAlgn="t"/>
                      <a:r>
                        <a:rPr lang="en-GB" sz="900" u="none" strike="noStrike">
                          <a:effectLst/>
                        </a:rPr>
                        <a:t>TIE6</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Is there a risk that regeneration brine may not be correctly made up and / or checked?</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Ion exchange resin needs to be regenerated with salt solution (brine). This needs to be of the correct concentration to be effective - the concentration may need to be monitored manually, or the system may do this automatically.</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5"/>
                  </a:ext>
                </a:extLst>
              </a:tr>
              <a:tr h="297510">
                <a:tc>
                  <a:txBody>
                    <a:bodyPr/>
                    <a:lstStyle/>
                    <a:p>
                      <a:pPr algn="l" fontAlgn="t"/>
                      <a:r>
                        <a:rPr lang="en-GB" sz="900" u="none" strike="noStrike">
                          <a:effectLst/>
                        </a:rPr>
                        <a:t>TIE7</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Is there a risk that an inappropriate grade of salt may be used? </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The salt used to make up the brine should be of food grade and suitable for use with the system installed. High concentrations of bromate can be an issue in some salts.</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6"/>
                  </a:ext>
                </a:extLst>
              </a:tr>
              <a:tr h="606922">
                <a:tc>
                  <a:txBody>
                    <a:bodyPr/>
                    <a:lstStyle/>
                    <a:p>
                      <a:pPr algn="l" fontAlgn="t"/>
                      <a:r>
                        <a:rPr lang="en-GB" sz="900" u="none" strike="noStrike">
                          <a:effectLst/>
                        </a:rPr>
                        <a:t>TIE8</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Could an inadequately sized &amp; operated backwash cause resin bed compaction?</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Ion exchange resin will gradually become compacted due to water flowing through it in one direction. The backwash needs to be sufficient to expand the resin bed and reduce the compaction, otherwise the filter will gradually block. The backwash flow required should be documented  on site.</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7"/>
                  </a:ext>
                </a:extLst>
              </a:tr>
              <a:tr h="364946">
                <a:tc>
                  <a:txBody>
                    <a:bodyPr/>
                    <a:lstStyle/>
                    <a:p>
                      <a:pPr algn="l" fontAlgn="t"/>
                      <a:r>
                        <a:rPr lang="en-GB" sz="900" u="none" strike="noStrike">
                          <a:effectLst/>
                        </a:rPr>
                        <a:t>TIE9</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Could recycled backwash or regeneration water present a risk to quality?</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Appropriate arrangements should be made to dispose of backwash and regeneration waters which may be contain salt and other chemicals.</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8"/>
                  </a:ext>
                </a:extLst>
              </a:tr>
              <a:tr h="606922">
                <a:tc>
                  <a:txBody>
                    <a:bodyPr/>
                    <a:lstStyle/>
                    <a:p>
                      <a:pPr algn="l" fontAlgn="t"/>
                      <a:r>
                        <a:rPr lang="en-GB" sz="900" u="none" strike="noStrike">
                          <a:effectLst/>
                        </a:rPr>
                        <a:t>TIE10</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If treated supply is blended with other water, could this be inadequately controlled?</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900" u="none" strike="noStrike">
                          <a:effectLst/>
                        </a:rPr>
                        <a:t>In some circumstances, only part of the water stream may be treated and blended with the remainder of the flow to achieve the desired concentration of contaminant. Where this is the case, clearly the required blend needs to be documented and carefully controlled so that the treated water remains within specification in all circumstances.</a:t>
                      </a:r>
                      <a:endParaRPr lang="en-GB" sz="9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dirty="0">
                          <a:effectLst/>
                        </a:rPr>
                        <a:t>4</a:t>
                      </a:r>
                      <a:endParaRPr lang="en-GB" sz="900" b="0" i="0" u="none" strike="noStrike" dirty="0">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996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096563"/>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5" name="Picture 4" descr="Flow diagram showing how ion exchange wor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1196752"/>
            <a:ext cx="3981450" cy="2178050"/>
          </a:xfrm>
          <a:prstGeom prst="rect">
            <a:avLst/>
          </a:prstGeom>
        </p:spPr>
      </p:pic>
      <p:sp>
        <p:nvSpPr>
          <p:cNvPr id="6" name="TextBox 5"/>
          <p:cNvSpPr txBox="1"/>
          <p:nvPr/>
        </p:nvSpPr>
        <p:spPr>
          <a:xfrm>
            <a:off x="4644008" y="1268760"/>
            <a:ext cx="3168352" cy="2031325"/>
          </a:xfrm>
          <a:prstGeom prst="rect">
            <a:avLst/>
          </a:prstGeom>
          <a:noFill/>
          <a:ln>
            <a:solidFill>
              <a:schemeClr val="accent6">
                <a:lumMod val="60000"/>
                <a:lumOff val="40000"/>
              </a:schemeClr>
            </a:solidFill>
          </a:ln>
        </p:spPr>
        <p:txBody>
          <a:bodyPr wrap="square" rtlCol="0">
            <a:spAutoFit/>
          </a:bodyPr>
          <a:lstStyle/>
          <a:p>
            <a:endParaRPr lang="en-GB" dirty="0"/>
          </a:p>
          <a:p>
            <a:r>
              <a:rPr lang="en-GB" dirty="0"/>
              <a:t>Swaps positively charged ions in water for sodium</a:t>
            </a:r>
          </a:p>
          <a:p>
            <a:endParaRPr lang="en-GB" dirty="0"/>
          </a:p>
          <a:p>
            <a:r>
              <a:rPr lang="en-GB" dirty="0"/>
              <a:t>Anionic resins also available</a:t>
            </a:r>
          </a:p>
          <a:p>
            <a:endParaRPr lang="en-GB" dirty="0"/>
          </a:p>
          <a:p>
            <a:r>
              <a:rPr lang="en-GB" dirty="0"/>
              <a:t>Can be ion-selective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49" y="3442712"/>
            <a:ext cx="2553255" cy="2074520"/>
          </a:xfrm>
          <a:prstGeom prst="rect">
            <a:avLst/>
          </a:prstGeom>
          <a:ln>
            <a:solidFill>
              <a:schemeClr val="accent6">
                <a:lumMod val="60000"/>
                <a:lumOff val="40000"/>
              </a:schemeClr>
            </a:solidFill>
          </a:ln>
        </p:spPr>
      </p:pic>
      <p:sp>
        <p:nvSpPr>
          <p:cNvPr id="8" name="TextBox 7"/>
          <p:cNvSpPr txBox="1"/>
          <p:nvPr/>
        </p:nvSpPr>
        <p:spPr>
          <a:xfrm>
            <a:off x="3347864" y="3861048"/>
            <a:ext cx="4464496" cy="923330"/>
          </a:xfrm>
          <a:prstGeom prst="rect">
            <a:avLst/>
          </a:prstGeom>
          <a:noFill/>
          <a:ln>
            <a:solidFill>
              <a:schemeClr val="accent6">
                <a:lumMod val="60000"/>
                <a:lumOff val="40000"/>
              </a:schemeClr>
            </a:solidFill>
          </a:ln>
        </p:spPr>
        <p:txBody>
          <a:bodyPr wrap="square" rtlCol="0">
            <a:spAutoFit/>
          </a:bodyPr>
          <a:lstStyle/>
          <a:p>
            <a:r>
              <a:rPr lang="en-GB" dirty="0"/>
              <a:t>Resin can be regenerated with </a:t>
            </a:r>
            <a:r>
              <a:rPr lang="en-GB" dirty="0" err="1"/>
              <a:t>NaCl</a:t>
            </a:r>
            <a:r>
              <a:rPr lang="en-GB" dirty="0"/>
              <a:t> (replaces sodium ions, contaminant goes into waste stream)</a:t>
            </a:r>
          </a:p>
        </p:txBody>
      </p:sp>
    </p:spTree>
    <p:extLst>
      <p:ext uri="{BB962C8B-B14F-4D97-AF65-F5344CB8AC3E}">
        <p14:creationId xmlns:p14="http://schemas.microsoft.com/office/powerpoint/2010/main" val="347881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on small water supplies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2088650"/>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61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on small water supplies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2050" name="Picture 2" descr="A close-up of a container&#1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04864"/>
            <a:ext cx="2482454" cy="2482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ure of an ion exchange colu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447747"/>
            <a:ext cx="1962894" cy="1514233"/>
          </a:xfrm>
          <a:prstGeom prst="rect">
            <a:avLst/>
          </a:prstGeom>
        </p:spPr>
      </p:pic>
      <p:pic>
        <p:nvPicPr>
          <p:cNvPr id="2053" name="Picture 5" descr="Image result for ion exchange private wa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53864"/>
            <a:ext cx="2114600" cy="21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7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43529"/>
          </a:xfrm>
        </p:spPr>
        <p:txBody>
          <a:bodyPr/>
          <a:lstStyle/>
          <a:p>
            <a:r>
              <a:rPr lang="en-GB" dirty="0">
                <a:solidFill>
                  <a:srgbClr val="002060"/>
                </a:solidFill>
                <a:latin typeface="Gill Sans MT" pitchFamily="34" charset="0"/>
              </a:rPr>
              <a:t>NOM / Colour Removal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16031">
            <a:off x="1393825" y="1493163"/>
            <a:ext cx="3952979" cy="187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66">
            <a:off x="5076056" y="1340768"/>
            <a:ext cx="40058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235816"/>
            <a:ext cx="4359869" cy="23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3174">
            <a:off x="5235844" y="3394878"/>
            <a:ext cx="2231484" cy="24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10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43529"/>
          </a:xfrm>
        </p:spPr>
        <p:txBody>
          <a:bodyPr/>
          <a:lstStyle/>
          <a:p>
            <a:r>
              <a:rPr lang="en-GB" dirty="0">
                <a:solidFill>
                  <a:srgbClr val="002060"/>
                </a:solidFill>
                <a:latin typeface="Gill Sans MT" pitchFamily="34" charset="0"/>
              </a:rPr>
              <a:t>NOM / Colour Removal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16031">
            <a:off x="1393825" y="1493163"/>
            <a:ext cx="3952979" cy="187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66">
            <a:off x="5076056" y="1340768"/>
            <a:ext cx="40058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235816"/>
            <a:ext cx="4359869" cy="23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3174">
            <a:off x="5235844" y="3394878"/>
            <a:ext cx="2231484" cy="24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1700808"/>
            <a:ext cx="4941445" cy="707886"/>
          </a:xfrm>
          <a:prstGeom prst="rect">
            <a:avLst/>
          </a:prstGeom>
          <a:solidFill>
            <a:schemeClr val="accent3">
              <a:lumMod val="95000"/>
              <a:alpha val="76000"/>
            </a:schemeClr>
          </a:solidFill>
        </p:spPr>
        <p:txBody>
          <a:bodyPr wrap="square" rtlCol="0">
            <a:spAutoFit/>
          </a:bodyPr>
          <a:lstStyle/>
          <a:p>
            <a:r>
              <a:rPr lang="en-GB" sz="4000" dirty="0">
                <a:solidFill>
                  <a:srgbClr val="FF0000"/>
                </a:solidFill>
              </a:rPr>
              <a:t>“Hit and Miss”</a:t>
            </a:r>
          </a:p>
        </p:txBody>
      </p:sp>
      <p:sp>
        <p:nvSpPr>
          <p:cNvPr id="9" name="TextBox 8"/>
          <p:cNvSpPr txBox="1"/>
          <p:nvPr/>
        </p:nvSpPr>
        <p:spPr>
          <a:xfrm>
            <a:off x="2267744" y="2981634"/>
            <a:ext cx="4941445" cy="707886"/>
          </a:xfrm>
          <a:prstGeom prst="rect">
            <a:avLst/>
          </a:prstGeom>
          <a:solidFill>
            <a:schemeClr val="accent3">
              <a:lumMod val="95000"/>
              <a:alpha val="76000"/>
            </a:schemeClr>
          </a:solidFill>
        </p:spPr>
        <p:txBody>
          <a:bodyPr wrap="square" rtlCol="0">
            <a:spAutoFit/>
          </a:bodyPr>
          <a:lstStyle/>
          <a:p>
            <a:r>
              <a:rPr lang="en-GB" sz="4000" dirty="0">
                <a:solidFill>
                  <a:srgbClr val="FF0000"/>
                </a:solidFill>
              </a:rPr>
              <a:t>“Pitfalls”</a:t>
            </a:r>
          </a:p>
        </p:txBody>
      </p:sp>
    </p:spTree>
    <p:extLst>
      <p:ext uri="{BB962C8B-B14F-4D97-AF65-F5344CB8AC3E}">
        <p14:creationId xmlns:p14="http://schemas.microsoft.com/office/powerpoint/2010/main" val="372065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43529"/>
          </a:xfrm>
        </p:spPr>
        <p:txBody>
          <a:bodyPr/>
          <a:lstStyle/>
          <a:p>
            <a:r>
              <a:rPr lang="en-GB" dirty="0">
                <a:solidFill>
                  <a:srgbClr val="002060"/>
                </a:solidFill>
                <a:latin typeface="Gill Sans MT" pitchFamily="34" charset="0"/>
              </a:rPr>
              <a:t>NOM / Colour Removal 3</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16031">
            <a:off x="1393825" y="1493163"/>
            <a:ext cx="3952979" cy="187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66">
            <a:off x="5076056" y="1340768"/>
            <a:ext cx="40058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235816"/>
            <a:ext cx="4359869" cy="23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3174">
            <a:off x="5235844" y="3394878"/>
            <a:ext cx="2231484" cy="24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1700808"/>
            <a:ext cx="4941445" cy="707886"/>
          </a:xfrm>
          <a:prstGeom prst="rect">
            <a:avLst/>
          </a:prstGeom>
          <a:solidFill>
            <a:schemeClr val="accent3">
              <a:lumMod val="95000"/>
              <a:alpha val="76000"/>
            </a:schemeClr>
          </a:solidFill>
        </p:spPr>
        <p:txBody>
          <a:bodyPr wrap="square" rtlCol="0">
            <a:spAutoFit/>
          </a:bodyPr>
          <a:lstStyle/>
          <a:p>
            <a:r>
              <a:rPr lang="en-GB" sz="4000" dirty="0">
                <a:solidFill>
                  <a:srgbClr val="FF0000"/>
                </a:solidFill>
              </a:rPr>
              <a:t>“Hit and Miss”</a:t>
            </a:r>
          </a:p>
        </p:txBody>
      </p:sp>
      <p:sp>
        <p:nvSpPr>
          <p:cNvPr id="9" name="TextBox 8"/>
          <p:cNvSpPr txBox="1"/>
          <p:nvPr/>
        </p:nvSpPr>
        <p:spPr>
          <a:xfrm>
            <a:off x="2267744" y="2981634"/>
            <a:ext cx="4941445" cy="707886"/>
          </a:xfrm>
          <a:prstGeom prst="rect">
            <a:avLst/>
          </a:prstGeom>
          <a:solidFill>
            <a:schemeClr val="accent3">
              <a:lumMod val="95000"/>
              <a:alpha val="76000"/>
            </a:schemeClr>
          </a:solidFill>
        </p:spPr>
        <p:txBody>
          <a:bodyPr wrap="square" rtlCol="0">
            <a:spAutoFit/>
          </a:bodyPr>
          <a:lstStyle/>
          <a:p>
            <a:r>
              <a:rPr lang="en-GB" sz="4000" dirty="0">
                <a:solidFill>
                  <a:srgbClr val="FF0000"/>
                </a:solidFill>
              </a:rPr>
              <a:t>“Pitfalls”</a:t>
            </a:r>
          </a:p>
        </p:txBody>
      </p:sp>
      <p:sp>
        <p:nvSpPr>
          <p:cNvPr id="7" name="TextBox 6"/>
          <p:cNvSpPr txBox="1"/>
          <p:nvPr/>
        </p:nvSpPr>
        <p:spPr>
          <a:xfrm>
            <a:off x="1678381" y="1124744"/>
            <a:ext cx="5400600" cy="3416320"/>
          </a:xfrm>
          <a:prstGeom prst="rect">
            <a:avLst/>
          </a:prstGeom>
          <a:solidFill>
            <a:schemeClr val="accent5">
              <a:lumMod val="90000"/>
              <a:alpha val="92000"/>
            </a:schemeClr>
          </a:solidFill>
        </p:spPr>
        <p:txBody>
          <a:bodyPr wrap="square" rtlCol="0">
            <a:spAutoFit/>
          </a:bodyPr>
          <a:lstStyle/>
          <a:p>
            <a:r>
              <a:rPr lang="en-GB" sz="5400" dirty="0"/>
              <a:t>Interesting potential but need specialist advice</a:t>
            </a:r>
          </a:p>
        </p:txBody>
      </p:sp>
    </p:spTree>
    <p:extLst>
      <p:ext uri="{BB962C8B-B14F-4D97-AF65-F5344CB8AC3E}">
        <p14:creationId xmlns:p14="http://schemas.microsoft.com/office/powerpoint/2010/main" val="61487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Things that should be getting checked</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691933"/>
              </p:ext>
            </p:extLst>
          </p:nvPr>
        </p:nvGraphicFramePr>
        <p:xfrm>
          <a:off x="251520" y="1628800"/>
          <a:ext cx="86409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143813"/>
      </p:ext>
    </p:extLst>
  </p:cSld>
  <p:clrMapOvr>
    <a:masterClrMapping/>
  </p:clrMapOvr>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867</Words>
  <Application>Microsoft Office PowerPoint</Application>
  <PresentationFormat>On-screen Show (4:3)</PresentationFormat>
  <Paragraphs>108</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Gill Sans MT</vt:lpstr>
      <vt:lpstr>Rockwell</vt:lpstr>
      <vt:lpstr>Tahoma</vt:lpstr>
      <vt:lpstr>Metaldehyde MSG meeting -  11 March 2015 - DWQR slides</vt:lpstr>
      <vt:lpstr>Default Design</vt:lpstr>
      <vt:lpstr>Treatment – Ion Exchange Filters</vt:lpstr>
      <vt:lpstr>Overview</vt:lpstr>
      <vt:lpstr>Overview 1</vt:lpstr>
      <vt:lpstr>Usage on small water supplies 1</vt:lpstr>
      <vt:lpstr>Usage on small water supplies 2</vt:lpstr>
      <vt:lpstr>NOM / Colour Removal 1</vt:lpstr>
      <vt:lpstr>NOM / Colour Removal 2</vt:lpstr>
      <vt:lpstr>NOM / Colour Removal 3</vt:lpstr>
      <vt:lpstr>Things that should be getting checked</vt:lpstr>
      <vt:lpstr>Key Points to Watch For</vt:lpstr>
      <vt:lpstr>Questions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Water Supply Risk Assessment Treatment Ion Exchange</dc:title>
  <dc:creator>Matt Bower</dc:creator>
  <cp:lastModifiedBy>Claire Henderson</cp:lastModifiedBy>
  <cp:revision>150</cp:revision>
  <dcterms:created xsi:type="dcterms:W3CDTF">2016-05-11T12:24:31Z</dcterms:created>
  <dcterms:modified xsi:type="dcterms:W3CDTF">2023-11-08T08:31:16Z</dcterms:modified>
</cp:coreProperties>
</file>