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82" r:id="rId3"/>
    <p:sldId id="290" r:id="rId4"/>
    <p:sldId id="294" r:id="rId5"/>
    <p:sldId id="291" r:id="rId6"/>
    <p:sldId id="292" r:id="rId7"/>
    <p:sldId id="29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0" autoAdjust="0"/>
    <p:restoredTop sz="94505" autoAdjust="0"/>
  </p:normalViewPr>
  <p:slideViewPr>
    <p:cSldViewPr>
      <p:cViewPr varScale="1">
        <p:scale>
          <a:sx n="62" d="100"/>
          <a:sy n="62" d="100"/>
        </p:scale>
        <p:origin x="1404"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4.jpg"/></Relationships>
</file>

<file path=ppt/diagrams/_rels/data2.xml.rels><?xml version="1.0" encoding="UTF-8" standalone="yes"?>
<Relationships xmlns="http://schemas.openxmlformats.org/package/2006/relationships"><Relationship Id="rId1" Type="http://schemas.openxmlformats.org/officeDocument/2006/relationships/image" Target="../media/image5.jpg"/></Relationships>
</file>

<file path=ppt/diagrams/_rels/data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hyperlink" Target="http://dwqr.scot/media/9920/technical-guidance-treatment-ultraviolet-irradiation.pdf" TargetMode="External"/></Relationships>
</file>

<file path=ppt/diagrams/_rels/data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image" Target="../media/image7.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4.jpg"/></Relationships>
</file>

<file path=ppt/diagrams/_rels/drawing2.xml.rels><?xml version="1.0" encoding="UTF-8" standalone="yes"?>
<Relationships xmlns="http://schemas.openxmlformats.org/package/2006/relationships"><Relationship Id="rId1" Type="http://schemas.openxmlformats.org/officeDocument/2006/relationships/image" Target="../media/image5.jpg"/></Relationships>
</file>

<file path=ppt/diagrams/_rels/drawing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hyperlink" Target="http://dwqr.scot/media/9920/technical-guidance-treatment-ultraviolet-irradiation.pdf" TargetMode="External"/></Relationships>
</file>

<file path=ppt/diagrams/_rels/drawing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5" qsCatId="simple" csTypeId="urn:microsoft.com/office/officeart/2005/8/colors/colorful5" csCatId="colorful" phldr="1"/>
      <dgm:spPr/>
      <dgm:t>
        <a:bodyPr/>
        <a:lstStyle/>
        <a:p>
          <a:endParaRPr lang="en-GB"/>
        </a:p>
      </dgm:t>
    </dgm:pt>
    <dgm:pt modelId="{DCA59F4E-9226-4760-A025-0BF9CC53FD45}">
      <dgm:prSet phldrT="[Text]"/>
      <dgm:spPr/>
      <dgm:t>
        <a:bodyPr/>
        <a:lstStyle/>
        <a:p>
          <a:endParaRPr lang="en-GB" dirty="0">
            <a:solidFill>
              <a:schemeClr val="accent2"/>
            </a:solidFill>
          </a:endParaRP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6B351EE2-0843-4781-B3B9-4262F1257A5E}">
      <dgm:prSet phldrT="[Text]"/>
      <dgm:spPr/>
      <dgm:t>
        <a:bodyPr/>
        <a:lstStyle/>
        <a:p>
          <a:r>
            <a:rPr lang="en-GB">
              <a:solidFill>
                <a:schemeClr val="accent2"/>
              </a:solidFill>
            </a:rPr>
            <a:t>Disinfects by exposure to UV radiation</a:t>
          </a:r>
          <a:endParaRPr lang="en-GB" dirty="0">
            <a:solidFill>
              <a:schemeClr val="accent2"/>
            </a:solidFill>
          </a:endParaRPr>
        </a:p>
      </dgm:t>
    </dgm:pt>
    <dgm:pt modelId="{9E1BF832-18B7-4470-AFD4-802B6B31CB12}" type="parTrans" cxnId="{0ABF8F53-EFBC-4254-9601-A87217354420}">
      <dgm:prSet/>
      <dgm:spPr/>
      <dgm:t>
        <a:bodyPr/>
        <a:lstStyle/>
        <a:p>
          <a:endParaRPr lang="en-GB"/>
        </a:p>
      </dgm:t>
    </dgm:pt>
    <dgm:pt modelId="{8B99137D-23A2-48AC-9DEC-AD319157A589}" type="sibTrans" cxnId="{0ABF8F53-EFBC-4254-9601-A87217354420}">
      <dgm:prSet/>
      <dgm:spPr/>
      <dgm:t>
        <a:bodyPr/>
        <a:lstStyle/>
        <a:p>
          <a:endParaRPr lang="en-GB"/>
        </a:p>
      </dgm:t>
    </dgm:pt>
    <dgm:pt modelId="{00B336EF-FDC4-4C7B-80DA-2103BDAD23DE}">
      <dgm:prSet phldrT="[Text]"/>
      <dgm:spPr/>
      <dgm:t>
        <a:bodyPr/>
        <a:lstStyle/>
        <a:p>
          <a:endParaRPr lang="en-GB" dirty="0">
            <a:solidFill>
              <a:schemeClr val="accent2"/>
            </a:solidFill>
          </a:endParaRPr>
        </a:p>
      </dgm:t>
    </dgm:pt>
    <dgm:pt modelId="{5A912463-D9C2-48F2-9067-4CAF5DBDBAEE}" type="parTrans" cxnId="{AED99242-3186-40C5-BD6D-7B70551BB60E}">
      <dgm:prSet/>
      <dgm:spPr/>
      <dgm:t>
        <a:bodyPr/>
        <a:lstStyle/>
        <a:p>
          <a:endParaRPr lang="en-GB"/>
        </a:p>
      </dgm:t>
    </dgm:pt>
    <dgm:pt modelId="{5E0404A4-25CA-43B2-B780-92FC5E653A72}" type="sibTrans" cxnId="{AED99242-3186-40C5-BD6D-7B70551BB60E}">
      <dgm:prSet/>
      <dgm:spPr/>
      <dgm:t>
        <a:bodyPr/>
        <a:lstStyle/>
        <a:p>
          <a:endParaRPr lang="en-GB"/>
        </a:p>
      </dgm:t>
    </dgm:pt>
    <dgm:pt modelId="{36895C8C-49DB-46A9-BFB3-AE906F1777EC}">
      <dgm:prSet phldrT="[Text]"/>
      <dgm:spPr/>
      <dgm:t>
        <a:bodyPr/>
        <a:lstStyle/>
        <a:p>
          <a:r>
            <a:rPr lang="en-GB">
              <a:solidFill>
                <a:schemeClr val="accent2"/>
              </a:solidFill>
            </a:rPr>
            <a:t>Minimal contact time</a:t>
          </a:r>
          <a:endParaRPr lang="en-GB" dirty="0">
            <a:solidFill>
              <a:schemeClr val="accent2"/>
            </a:solidFill>
          </a:endParaRPr>
        </a:p>
      </dgm:t>
    </dgm:pt>
    <dgm:pt modelId="{E7232363-738D-4D42-84F9-6D32F8890A40}" type="parTrans" cxnId="{DE32543F-0BFE-48C8-92F1-024D039A2839}">
      <dgm:prSet/>
      <dgm:spPr/>
      <dgm:t>
        <a:bodyPr/>
        <a:lstStyle/>
        <a:p>
          <a:endParaRPr lang="en-GB"/>
        </a:p>
      </dgm:t>
    </dgm:pt>
    <dgm:pt modelId="{B8DDDE03-D96A-4B1B-8754-211160D2064E}" type="sibTrans" cxnId="{DE32543F-0BFE-48C8-92F1-024D039A2839}">
      <dgm:prSet/>
      <dgm:spPr/>
      <dgm:t>
        <a:bodyPr/>
        <a:lstStyle/>
        <a:p>
          <a:endParaRPr lang="en-GB"/>
        </a:p>
      </dgm:t>
    </dgm:pt>
    <dgm:pt modelId="{AA1F8B9A-FA5C-4FBF-B4B5-115AECFC2BAF}">
      <dgm:prSet phldrT="[Text]"/>
      <dgm:spPr/>
      <dgm:t>
        <a:bodyPr/>
        <a:lstStyle/>
        <a:p>
          <a:endParaRPr lang="en-GB" dirty="0">
            <a:solidFill>
              <a:schemeClr val="accent2"/>
            </a:solidFill>
          </a:endParaRPr>
        </a:p>
      </dgm:t>
    </dgm:pt>
    <dgm:pt modelId="{5234A2BA-0FEC-4789-A401-BBFD9BDED4A7}" type="parTrans" cxnId="{EE45E2D4-178B-4C39-854E-5C76481661A4}">
      <dgm:prSet/>
      <dgm:spPr/>
      <dgm:t>
        <a:bodyPr/>
        <a:lstStyle/>
        <a:p>
          <a:endParaRPr lang="en-GB"/>
        </a:p>
      </dgm:t>
    </dgm:pt>
    <dgm:pt modelId="{B32A2C21-0729-48EE-BA3B-BA94398A83F3}" type="sibTrans" cxnId="{EE45E2D4-178B-4C39-854E-5C76481661A4}">
      <dgm:prSet/>
      <dgm:spPr/>
      <dgm:t>
        <a:bodyPr/>
        <a:lstStyle/>
        <a:p>
          <a:endParaRPr lang="en-GB"/>
        </a:p>
      </dgm:t>
    </dgm:pt>
    <dgm:pt modelId="{B3E44619-519E-4BDC-B2B9-1D940AA5E27F}">
      <dgm:prSet phldrT="[Text]"/>
      <dgm:spPr/>
      <dgm:t>
        <a:bodyPr/>
        <a:lstStyle/>
        <a:p>
          <a:r>
            <a:rPr lang="en-GB">
              <a:solidFill>
                <a:schemeClr val="accent2"/>
              </a:solidFill>
            </a:rPr>
            <a:t>Cheap, easy, no chemical handling</a:t>
          </a:r>
          <a:endParaRPr lang="en-GB" dirty="0">
            <a:solidFill>
              <a:schemeClr val="accent2"/>
            </a:solidFill>
          </a:endParaRPr>
        </a:p>
      </dgm:t>
    </dgm:pt>
    <dgm:pt modelId="{8B8B8351-6505-4666-89AF-913DBCB01CA8}" type="parTrans" cxnId="{30363E8C-6F23-4A07-B734-0357858AF680}">
      <dgm:prSet/>
      <dgm:spPr/>
      <dgm:t>
        <a:bodyPr/>
        <a:lstStyle/>
        <a:p>
          <a:endParaRPr lang="en-GB"/>
        </a:p>
      </dgm:t>
    </dgm:pt>
    <dgm:pt modelId="{CE285AF7-3F93-49CC-AE67-8044ED9E7AD1}" type="sibTrans" cxnId="{30363E8C-6F23-4A07-B734-0357858AF680}">
      <dgm:prSet/>
      <dgm:spPr/>
      <dgm:t>
        <a:bodyPr/>
        <a:lstStyle/>
        <a:p>
          <a:endParaRPr lang="en-GB"/>
        </a:p>
      </dgm:t>
    </dgm:pt>
    <dgm:pt modelId="{48D15174-8E85-40DB-9A1F-9FDC434E4DC3}">
      <dgm:prSet phldrT="[Text]"/>
      <dgm:spPr/>
      <dgm:t>
        <a:bodyPr/>
        <a:lstStyle/>
        <a:p>
          <a:endParaRPr lang="en-GB" dirty="0">
            <a:solidFill>
              <a:schemeClr val="accent2"/>
            </a:solidFill>
          </a:endParaRPr>
        </a:p>
      </dgm:t>
    </dgm:pt>
    <dgm:pt modelId="{065A1A3C-8016-48CF-B38B-3A33CBC2F7B8}" type="parTrans" cxnId="{B716BFCC-95AD-4F8D-8036-6F437AFE0776}">
      <dgm:prSet/>
      <dgm:spPr/>
      <dgm:t>
        <a:bodyPr/>
        <a:lstStyle/>
        <a:p>
          <a:endParaRPr lang="en-GB"/>
        </a:p>
      </dgm:t>
    </dgm:pt>
    <dgm:pt modelId="{DF7BFB4E-2AB1-4CDA-9ACB-6DE4D15A88B8}" type="sibTrans" cxnId="{B716BFCC-95AD-4F8D-8036-6F437AFE0776}">
      <dgm:prSet/>
      <dgm:spPr/>
      <dgm:t>
        <a:bodyPr/>
        <a:lstStyle/>
        <a:p>
          <a:endParaRPr lang="en-GB"/>
        </a:p>
      </dgm:t>
    </dgm:pt>
    <dgm:pt modelId="{1BE71476-07AE-4D36-AF52-1DA4F8A7E39E}">
      <dgm:prSet phldrT="[Text]"/>
      <dgm:spPr/>
      <dgm:t>
        <a:bodyPr/>
        <a:lstStyle/>
        <a:p>
          <a:r>
            <a:rPr lang="en-GB">
              <a:solidFill>
                <a:schemeClr val="accent2"/>
              </a:solidFill>
            </a:rPr>
            <a:t>No taste and odours, minimal by-product formation</a:t>
          </a:r>
          <a:endParaRPr lang="en-GB" dirty="0">
            <a:solidFill>
              <a:schemeClr val="accent2"/>
            </a:solidFill>
          </a:endParaRPr>
        </a:p>
      </dgm:t>
    </dgm:pt>
    <dgm:pt modelId="{FF6277C3-9786-47F9-BB3F-C111D59C2298}" type="parTrans" cxnId="{0C900E47-37F8-476D-AA62-F7BEEB25673F}">
      <dgm:prSet/>
      <dgm:spPr/>
      <dgm:t>
        <a:bodyPr/>
        <a:lstStyle/>
        <a:p>
          <a:endParaRPr lang="en-GB"/>
        </a:p>
      </dgm:t>
    </dgm:pt>
    <dgm:pt modelId="{AAE43EBE-53C6-4AD0-A066-7A1C47968194}" type="sibTrans" cxnId="{0C900E47-37F8-476D-AA62-F7BEEB25673F}">
      <dgm:prSet/>
      <dgm:spPr/>
      <dgm:t>
        <a:bodyPr/>
        <a:lstStyle/>
        <a:p>
          <a:endParaRPr lang="en-GB"/>
        </a:p>
      </dgm:t>
    </dgm:pt>
    <dgm:pt modelId="{745DE7A6-4C77-4D84-A0BB-FA887B922360}">
      <dgm:prSet phldrT="[Text]"/>
      <dgm:spPr/>
      <dgm:t>
        <a:bodyPr/>
        <a:lstStyle/>
        <a:p>
          <a:endParaRPr lang="en-GB" dirty="0">
            <a:solidFill>
              <a:schemeClr val="accent2"/>
            </a:solidFill>
          </a:endParaRPr>
        </a:p>
      </dgm:t>
    </dgm:pt>
    <dgm:pt modelId="{71756988-5E15-4C11-85BC-B438A59EA413}" type="parTrans" cxnId="{4D56B4F2-01F7-49CA-8BD5-D1311232B391}">
      <dgm:prSet/>
      <dgm:spPr/>
      <dgm:t>
        <a:bodyPr/>
        <a:lstStyle/>
        <a:p>
          <a:endParaRPr lang="en-GB"/>
        </a:p>
      </dgm:t>
    </dgm:pt>
    <dgm:pt modelId="{A2241EA1-C9CA-4874-B7AC-5EDCA1368DE1}" type="sibTrans" cxnId="{4D56B4F2-01F7-49CA-8BD5-D1311232B391}">
      <dgm:prSet/>
      <dgm:spPr/>
      <dgm:t>
        <a:bodyPr/>
        <a:lstStyle/>
        <a:p>
          <a:endParaRPr lang="en-GB"/>
        </a:p>
      </dgm:t>
    </dgm:pt>
    <dgm:pt modelId="{5BFD2D04-F9CE-4A96-B4D0-0B6FC416215C}">
      <dgm:prSet phldrT="[Text]"/>
      <dgm:spPr/>
      <dgm:t>
        <a:bodyPr/>
        <a:lstStyle/>
        <a:p>
          <a:r>
            <a:rPr lang="en-GB">
              <a:solidFill>
                <a:schemeClr val="accent2"/>
              </a:solidFill>
            </a:rPr>
            <a:t>Needs clean, low-organics water</a:t>
          </a:r>
          <a:endParaRPr lang="en-GB" dirty="0">
            <a:solidFill>
              <a:schemeClr val="accent2"/>
            </a:solidFill>
          </a:endParaRPr>
        </a:p>
      </dgm:t>
    </dgm:pt>
    <dgm:pt modelId="{9BC93968-45E0-49E6-BF73-04F2844F6F77}" type="parTrans" cxnId="{B1820B59-927B-4B75-A6CC-7BEDCE9732F7}">
      <dgm:prSet/>
      <dgm:spPr/>
      <dgm:t>
        <a:bodyPr/>
        <a:lstStyle/>
        <a:p>
          <a:endParaRPr lang="en-GB"/>
        </a:p>
      </dgm:t>
    </dgm:pt>
    <dgm:pt modelId="{30265823-103D-4BF8-A7D4-40700C484AFB}" type="sibTrans" cxnId="{B1820B59-927B-4B75-A6CC-7BEDCE9732F7}">
      <dgm:prSet/>
      <dgm:spPr/>
      <dgm:t>
        <a:bodyPr/>
        <a:lstStyle/>
        <a:p>
          <a:endParaRPr lang="en-GB"/>
        </a:p>
      </dgm:t>
    </dgm:pt>
    <dgm:pt modelId="{C2EF717A-309E-429B-A07F-6FE0ABF687A8}">
      <dgm:prSet phldrT="[Text]"/>
      <dgm:spPr/>
      <dgm:t>
        <a:bodyPr/>
        <a:lstStyle/>
        <a:p>
          <a:endParaRPr lang="en-GB" dirty="0">
            <a:solidFill>
              <a:schemeClr val="accent2"/>
            </a:solidFill>
          </a:endParaRPr>
        </a:p>
      </dgm:t>
    </dgm:pt>
    <dgm:pt modelId="{A7D527A1-788C-4ABC-82B6-F7C922E65A55}" type="parTrans" cxnId="{A529B1A9-F63C-4163-ACB8-988367553FBD}">
      <dgm:prSet/>
      <dgm:spPr/>
      <dgm:t>
        <a:bodyPr/>
        <a:lstStyle/>
        <a:p>
          <a:endParaRPr lang="en-GB"/>
        </a:p>
      </dgm:t>
    </dgm:pt>
    <dgm:pt modelId="{F1524A7B-25D7-48D5-91A0-48D2DCE7E728}" type="sibTrans" cxnId="{A529B1A9-F63C-4163-ACB8-988367553FBD}">
      <dgm:prSet/>
      <dgm:spPr/>
      <dgm:t>
        <a:bodyPr/>
        <a:lstStyle/>
        <a:p>
          <a:endParaRPr lang="en-GB"/>
        </a:p>
      </dgm:t>
    </dgm:pt>
    <dgm:pt modelId="{D5898243-12AB-4864-9DA8-69E3E96EC13B}">
      <dgm:prSet phldrT="[Text]"/>
      <dgm:spPr/>
      <dgm:t>
        <a:bodyPr/>
        <a:lstStyle/>
        <a:p>
          <a:r>
            <a:rPr lang="en-GB">
              <a:solidFill>
                <a:schemeClr val="accent2"/>
              </a:solidFill>
            </a:rPr>
            <a:t>No lasting residual</a:t>
          </a:r>
          <a:endParaRPr lang="en-GB" dirty="0">
            <a:solidFill>
              <a:schemeClr val="accent2"/>
            </a:solidFill>
          </a:endParaRPr>
        </a:p>
      </dgm:t>
    </dgm:pt>
    <dgm:pt modelId="{898B5894-22F6-4D36-9776-8741171C0350}" type="parTrans" cxnId="{25B63802-90CA-4F81-AAF4-C794E4C9F67C}">
      <dgm:prSet/>
      <dgm:spPr/>
      <dgm:t>
        <a:bodyPr/>
        <a:lstStyle/>
        <a:p>
          <a:endParaRPr lang="en-GB"/>
        </a:p>
      </dgm:t>
    </dgm:pt>
    <dgm:pt modelId="{FBD39240-EE25-4F27-B246-0358E737D02B}" type="sibTrans" cxnId="{25B63802-90CA-4F81-AAF4-C794E4C9F67C}">
      <dgm:prSet/>
      <dgm:spPr/>
      <dgm:t>
        <a:bodyPr/>
        <a:lstStyle/>
        <a:p>
          <a:endParaRPr lang="en-GB"/>
        </a:p>
      </dgm:t>
    </dgm:pt>
    <dgm:pt modelId="{2161667A-8394-4612-BA8F-2E268CE38D4D}">
      <dgm:prSet phldrT="[Text]"/>
      <dgm:spPr/>
      <dgm:t>
        <a:bodyPr/>
        <a:lstStyle/>
        <a:p>
          <a:r>
            <a:rPr lang="en-GB">
              <a:solidFill>
                <a:schemeClr val="accent2"/>
              </a:solidFill>
            </a:rPr>
            <a:t>Effective against bacteria and </a:t>
          </a:r>
          <a:r>
            <a:rPr lang="en-GB" i="1">
              <a:solidFill>
                <a:schemeClr val="accent2"/>
              </a:solidFill>
            </a:rPr>
            <a:t>Cryptosporidium</a:t>
          </a:r>
          <a:endParaRPr lang="en-GB" i="1" dirty="0">
            <a:solidFill>
              <a:schemeClr val="accent2"/>
            </a:solidFill>
          </a:endParaRPr>
        </a:p>
      </dgm:t>
    </dgm:pt>
    <dgm:pt modelId="{5EE4224D-0BAA-4107-A019-F576A57301EC}" type="parTrans" cxnId="{2CBCB660-95C9-44A6-8394-E1C4E9F8D072}">
      <dgm:prSet/>
      <dgm:spPr/>
      <dgm:t>
        <a:bodyPr/>
        <a:lstStyle/>
        <a:p>
          <a:endParaRPr lang="en-GB"/>
        </a:p>
      </dgm:t>
    </dgm:pt>
    <dgm:pt modelId="{3A3A61F5-9AA1-4CDD-AB7E-C9348445FA2E}" type="sibTrans" cxnId="{2CBCB660-95C9-44A6-8394-E1C4E9F8D072}">
      <dgm:prSet/>
      <dgm:spPr/>
      <dgm:t>
        <a:bodyPr/>
        <a:lstStyle/>
        <a:p>
          <a:endParaRPr lang="en-GB"/>
        </a:p>
      </dgm:t>
    </dgm:pt>
    <dgm:pt modelId="{A3512714-1C65-4D07-A30A-6AB35A89D6C9}">
      <dgm:prSet phldrT="[Text]"/>
      <dgm:spPr/>
      <dgm:t>
        <a:bodyPr/>
        <a:lstStyle/>
        <a:p>
          <a:endParaRPr lang="en-GB" dirty="0">
            <a:solidFill>
              <a:schemeClr val="accent2"/>
            </a:solidFill>
          </a:endParaRPr>
        </a:p>
      </dgm:t>
    </dgm:pt>
    <dgm:pt modelId="{78C53EAC-FFAB-4B81-A39C-D60208767471}" type="parTrans" cxnId="{F72F360E-240A-4AE0-BF05-FAA2F8ABC02A}">
      <dgm:prSet/>
      <dgm:spPr/>
      <dgm:t>
        <a:bodyPr/>
        <a:lstStyle/>
        <a:p>
          <a:endParaRPr lang="en-GB"/>
        </a:p>
      </dgm:t>
    </dgm:pt>
    <dgm:pt modelId="{622BEDC5-B78A-4AB8-9BEC-CDBC47DBA430}" type="sibTrans" cxnId="{F72F360E-240A-4AE0-BF05-FAA2F8ABC02A}">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1" custLinFactNeighborX="-833"/>
      <dgm:spPr/>
    </dgm:pt>
    <dgm:pt modelId="{BA6AFFE6-1261-4C38-9B8A-7B26C5C68228}" type="pres">
      <dgm:prSet presAssocID="{DCA59F4E-9226-4760-A025-0BF9CC53FD45}" presName="img" presStyleLbl="fgImgPlace1" presStyleIdx="0" presStyleCnt="1" custScaleY="52966"/>
      <dgm:spPr>
        <a:blipFill>
          <a:blip xmlns:r="http://schemas.openxmlformats.org/officeDocument/2006/relationships" r:embed="rId1">
            <a:extLst>
              <a:ext uri="{28A0092B-C50C-407E-A947-70E740481C1C}">
                <a14:useLocalDpi xmlns:a14="http://schemas.microsoft.com/office/drawing/2010/main" val="0"/>
              </a:ext>
            </a:extLst>
          </a:blip>
          <a:srcRect/>
          <a:stretch>
            <a:fillRect l="-28000" r="-28000"/>
          </a:stretch>
        </a:blipFill>
      </dgm:spPr>
    </dgm:pt>
    <dgm:pt modelId="{888860CF-EFF9-45A0-A9CE-CE441C96D694}" type="pres">
      <dgm:prSet presAssocID="{DCA59F4E-9226-4760-A025-0BF9CC53FD45}" presName="text" presStyleLbl="node1" presStyleIdx="0" presStyleCnt="1">
        <dgm:presLayoutVars>
          <dgm:bulletEnabled val="1"/>
        </dgm:presLayoutVars>
      </dgm:prSet>
      <dgm:spPr/>
    </dgm:pt>
  </dgm:ptLst>
  <dgm:cxnLst>
    <dgm:cxn modelId="{25B63802-90CA-4F81-AAF4-C794E4C9F67C}" srcId="{DCA59F4E-9226-4760-A025-0BF9CC53FD45}" destId="{D5898243-12AB-4864-9DA8-69E3E96EC13B}" srcOrd="12" destOrd="0" parTransId="{898B5894-22F6-4D36-9776-8741171C0350}" sibTransId="{FBD39240-EE25-4F27-B246-0358E737D02B}"/>
    <dgm:cxn modelId="{F72F360E-240A-4AE0-BF05-FAA2F8ABC02A}" srcId="{DCA59F4E-9226-4760-A025-0BF9CC53FD45}" destId="{A3512714-1C65-4D07-A30A-6AB35A89D6C9}" srcOrd="5" destOrd="0" parTransId="{78C53EAC-FFAB-4B81-A39C-D60208767471}" sibTransId="{622BEDC5-B78A-4AB8-9BEC-CDBC47DBA430}"/>
    <dgm:cxn modelId="{5161670E-97D4-4829-B719-E96F7841BA7E}" type="presOf" srcId="{36895C8C-49DB-46A9-BFB3-AE906F1777EC}" destId="{888860CF-EFF9-45A0-A9CE-CE441C96D694}" srcOrd="1" destOrd="3" presId="urn:microsoft.com/office/officeart/2005/8/layout/vList4"/>
    <dgm:cxn modelId="{9F16FF0E-848B-487C-A1DD-922667553DFC}" type="presOf" srcId="{DCA59F4E-9226-4760-A025-0BF9CC53FD45}" destId="{888860CF-EFF9-45A0-A9CE-CE441C96D694}" srcOrd="1" destOrd="0" presId="urn:microsoft.com/office/officeart/2005/8/layout/vList4"/>
    <dgm:cxn modelId="{AEB2D416-3239-4489-B05F-2A11D001AB00}" type="presOf" srcId="{DCA59F4E-9226-4760-A025-0BF9CC53FD45}" destId="{70006328-2609-426F-8839-8AF18C177017}" srcOrd="0" destOrd="0" presId="urn:microsoft.com/office/officeart/2005/8/layout/vList4"/>
    <dgm:cxn modelId="{D275E127-EFE8-4C16-8ADE-896CAD39422A}" type="presOf" srcId="{A3512714-1C65-4D07-A30A-6AB35A89D6C9}" destId="{70006328-2609-426F-8839-8AF18C177017}" srcOrd="0" destOrd="6" presId="urn:microsoft.com/office/officeart/2005/8/layout/vList4"/>
    <dgm:cxn modelId="{0F6AA62C-FF0F-4F57-979A-87B7D57E6D71}" type="presOf" srcId="{A3512714-1C65-4D07-A30A-6AB35A89D6C9}" destId="{888860CF-EFF9-45A0-A9CE-CE441C96D694}" srcOrd="1" destOrd="6" presId="urn:microsoft.com/office/officeart/2005/8/layout/vList4"/>
    <dgm:cxn modelId="{632F9B2F-8761-4B03-B261-CCAE38E0F382}" type="presOf" srcId="{5BFD2D04-F9CE-4A96-B4D0-0B6FC416215C}" destId="{70006328-2609-426F-8839-8AF18C177017}" srcOrd="0" destOrd="11" presId="urn:microsoft.com/office/officeart/2005/8/layout/vList4"/>
    <dgm:cxn modelId="{3890A030-B419-4951-9F55-7D7ACB55A9FD}" type="presOf" srcId="{D5898243-12AB-4864-9DA8-69E3E96EC13B}" destId="{888860CF-EFF9-45A0-A9CE-CE441C96D694}" srcOrd="1" destOrd="13" presId="urn:microsoft.com/office/officeart/2005/8/layout/vList4"/>
    <dgm:cxn modelId="{BB248D34-E12D-43DA-9AC0-6470CA163448}" type="presOf" srcId="{5BFD2D04-F9CE-4A96-B4D0-0B6FC416215C}" destId="{888860CF-EFF9-45A0-A9CE-CE441C96D694}" srcOrd="1" destOrd="11" presId="urn:microsoft.com/office/officeart/2005/8/layout/vList4"/>
    <dgm:cxn modelId="{A9CA5139-E94E-4177-83F9-228A47686E6E}" type="presOf" srcId="{1BE71476-07AE-4D36-AF52-1DA4F8A7E39E}" destId="{70006328-2609-426F-8839-8AF18C177017}" srcOrd="0" destOrd="9" presId="urn:microsoft.com/office/officeart/2005/8/layout/vList4"/>
    <dgm:cxn modelId="{DE32543F-0BFE-48C8-92F1-024D039A2839}" srcId="{DCA59F4E-9226-4760-A025-0BF9CC53FD45}" destId="{36895C8C-49DB-46A9-BFB3-AE906F1777EC}" srcOrd="2" destOrd="0" parTransId="{E7232363-738D-4D42-84F9-6D32F8890A40}" sibTransId="{B8DDDE03-D96A-4B1B-8754-211160D2064E}"/>
    <dgm:cxn modelId="{2CBCB660-95C9-44A6-8394-E1C4E9F8D072}" srcId="{DCA59F4E-9226-4760-A025-0BF9CC53FD45}" destId="{2161667A-8394-4612-BA8F-2E268CE38D4D}" srcOrd="6" destOrd="0" parTransId="{5EE4224D-0BAA-4107-A019-F576A57301EC}" sibTransId="{3A3A61F5-9AA1-4CDD-AB7E-C9348445FA2E}"/>
    <dgm:cxn modelId="{B267BE61-F72F-4B7E-A853-FE6BE04897E0}" type="presOf" srcId="{AA1F8B9A-FA5C-4FBF-B4B5-115AECFC2BAF}" destId="{70006328-2609-426F-8839-8AF18C177017}" srcOrd="0" destOrd="4" presId="urn:microsoft.com/office/officeart/2005/8/layout/vList4"/>
    <dgm:cxn modelId="{925EF541-0B28-4083-A663-7D4DE5722577}" type="presOf" srcId="{6B351EE2-0843-4781-B3B9-4262F1257A5E}" destId="{70006328-2609-426F-8839-8AF18C177017}" srcOrd="0" destOrd="1" presId="urn:microsoft.com/office/officeart/2005/8/layout/vList4"/>
    <dgm:cxn modelId="{AED99242-3186-40C5-BD6D-7B70551BB60E}" srcId="{DCA59F4E-9226-4760-A025-0BF9CC53FD45}" destId="{00B336EF-FDC4-4C7B-80DA-2103BDAD23DE}" srcOrd="1" destOrd="0" parTransId="{5A912463-D9C2-48F2-9067-4CAF5DBDBAEE}" sibTransId="{5E0404A4-25CA-43B2-B780-92FC5E653A72}"/>
    <dgm:cxn modelId="{CBD1E845-A3B8-46D1-8629-1BFCE59E891B}" type="presOf" srcId="{745DE7A6-4C77-4D84-A0BB-FA887B922360}" destId="{70006328-2609-426F-8839-8AF18C177017}" srcOrd="0" destOrd="10" presId="urn:microsoft.com/office/officeart/2005/8/layout/vList4"/>
    <dgm:cxn modelId="{0C900E47-37F8-476D-AA62-F7BEEB25673F}" srcId="{DCA59F4E-9226-4760-A025-0BF9CC53FD45}" destId="{1BE71476-07AE-4D36-AF52-1DA4F8A7E39E}" srcOrd="8" destOrd="0" parTransId="{FF6277C3-9786-47F9-BB3F-C111D59C2298}" sibTransId="{AAE43EBE-53C6-4AD0-A066-7A1C47968194}"/>
    <dgm:cxn modelId="{0E24E24E-5127-4CBE-9BB6-164EA374AF0D}" type="presOf" srcId="{2161667A-8394-4612-BA8F-2E268CE38D4D}" destId="{70006328-2609-426F-8839-8AF18C177017}" srcOrd="0" destOrd="7" presId="urn:microsoft.com/office/officeart/2005/8/layout/vList4"/>
    <dgm:cxn modelId="{7471A24F-A05A-4BCE-8C61-AD408BD33F68}" type="presOf" srcId="{36895C8C-49DB-46A9-BFB3-AE906F1777EC}" destId="{70006328-2609-426F-8839-8AF18C177017}" srcOrd="0" destOrd="3" presId="urn:microsoft.com/office/officeart/2005/8/layout/vList4"/>
    <dgm:cxn modelId="{A24ACF4F-93FB-41C9-8DA0-9C24A0E6DC39}" type="presOf" srcId="{B1CF6ED1-B115-409D-8727-D612C57DF186}" destId="{57A70D67-AEB2-4724-9481-70BC2D2CBA75}" srcOrd="0" destOrd="0" presId="urn:microsoft.com/office/officeart/2005/8/layout/vList4"/>
    <dgm:cxn modelId="{0ABF8F53-EFBC-4254-9601-A87217354420}" srcId="{DCA59F4E-9226-4760-A025-0BF9CC53FD45}" destId="{6B351EE2-0843-4781-B3B9-4262F1257A5E}" srcOrd="0" destOrd="0" parTransId="{9E1BF832-18B7-4470-AFD4-802B6B31CB12}" sibTransId="{8B99137D-23A2-48AC-9DEC-AD319157A589}"/>
    <dgm:cxn modelId="{B1820B59-927B-4B75-A6CC-7BEDCE9732F7}" srcId="{DCA59F4E-9226-4760-A025-0BF9CC53FD45}" destId="{5BFD2D04-F9CE-4A96-B4D0-0B6FC416215C}" srcOrd="10" destOrd="0" parTransId="{9BC93968-45E0-49E6-BF73-04F2844F6F77}" sibTransId="{30265823-103D-4BF8-A7D4-40700C484AFB}"/>
    <dgm:cxn modelId="{29BCBE80-C68F-46D3-9E94-9FE5B053CE14}" type="presOf" srcId="{48D15174-8E85-40DB-9A1F-9FDC434E4DC3}" destId="{888860CF-EFF9-45A0-A9CE-CE441C96D694}" srcOrd="1" destOrd="8" presId="urn:microsoft.com/office/officeart/2005/8/layout/vList4"/>
    <dgm:cxn modelId="{B0404482-85CE-40C9-93C9-52702A6857BB}" type="presOf" srcId="{745DE7A6-4C77-4D84-A0BB-FA887B922360}" destId="{888860CF-EFF9-45A0-A9CE-CE441C96D694}" srcOrd="1" destOrd="10" presId="urn:microsoft.com/office/officeart/2005/8/layout/vList4"/>
    <dgm:cxn modelId="{9FFEDD84-6B7C-40F6-9961-0BF79BA9C65F}" type="presOf" srcId="{6B351EE2-0843-4781-B3B9-4262F1257A5E}" destId="{888860CF-EFF9-45A0-A9CE-CE441C96D694}" srcOrd="1" destOrd="1" presId="urn:microsoft.com/office/officeart/2005/8/layout/vList4"/>
    <dgm:cxn modelId="{5CA5D387-289D-456F-9C2F-0930DE2FC63A}" type="presOf" srcId="{48D15174-8E85-40DB-9A1F-9FDC434E4DC3}" destId="{70006328-2609-426F-8839-8AF18C177017}" srcOrd="0" destOrd="8" presId="urn:microsoft.com/office/officeart/2005/8/layout/vList4"/>
    <dgm:cxn modelId="{30363E8C-6F23-4A07-B734-0357858AF680}" srcId="{DCA59F4E-9226-4760-A025-0BF9CC53FD45}" destId="{B3E44619-519E-4BDC-B2B9-1D940AA5E27F}" srcOrd="4" destOrd="0" parTransId="{8B8B8351-6505-4666-89AF-913DBCB01CA8}" sibTransId="{CE285AF7-3F93-49CC-AE67-8044ED9E7AD1}"/>
    <dgm:cxn modelId="{51142BA6-ACC7-4506-A78D-C1747CB6192D}" type="presOf" srcId="{B3E44619-519E-4BDC-B2B9-1D940AA5E27F}" destId="{888860CF-EFF9-45A0-A9CE-CE441C96D694}" srcOrd="1" destOrd="5" presId="urn:microsoft.com/office/officeart/2005/8/layout/vList4"/>
    <dgm:cxn modelId="{A529B1A9-F63C-4163-ACB8-988367553FBD}" srcId="{DCA59F4E-9226-4760-A025-0BF9CC53FD45}" destId="{C2EF717A-309E-429B-A07F-6FE0ABF687A8}" srcOrd="11" destOrd="0" parTransId="{A7D527A1-788C-4ABC-82B6-F7C922E65A55}" sibTransId="{F1524A7B-25D7-48D5-91A0-48D2DCE7E728}"/>
    <dgm:cxn modelId="{861095C4-BC25-4DEA-9785-5303560F2AFB}" type="presOf" srcId="{B3E44619-519E-4BDC-B2B9-1D940AA5E27F}" destId="{70006328-2609-426F-8839-8AF18C177017}" srcOrd="0" destOrd="5" presId="urn:microsoft.com/office/officeart/2005/8/layout/vList4"/>
    <dgm:cxn modelId="{B716BFCC-95AD-4F8D-8036-6F437AFE0776}" srcId="{DCA59F4E-9226-4760-A025-0BF9CC53FD45}" destId="{48D15174-8E85-40DB-9A1F-9FDC434E4DC3}" srcOrd="7" destOrd="0" parTransId="{065A1A3C-8016-48CF-B38B-3A33CBC2F7B8}" sibTransId="{DF7BFB4E-2AB1-4CDA-9ACB-6DE4D15A88B8}"/>
    <dgm:cxn modelId="{EE45E2D4-178B-4C39-854E-5C76481661A4}" srcId="{DCA59F4E-9226-4760-A025-0BF9CC53FD45}" destId="{AA1F8B9A-FA5C-4FBF-B4B5-115AECFC2BAF}" srcOrd="3" destOrd="0" parTransId="{5234A2BA-0FEC-4789-A401-BBFD9BDED4A7}" sibTransId="{B32A2C21-0729-48EE-BA3B-BA94398A83F3}"/>
    <dgm:cxn modelId="{B89927D5-5D82-46D6-AA8E-CDB13E154F22}" srcId="{B1CF6ED1-B115-409D-8727-D612C57DF186}" destId="{DCA59F4E-9226-4760-A025-0BF9CC53FD45}" srcOrd="0" destOrd="0" parTransId="{6051A0C3-2E2F-4F37-BF81-8FA40359848F}" sibTransId="{DD9672EF-7ACD-41BE-85C0-602910A22FF9}"/>
    <dgm:cxn modelId="{287644D8-72D9-44D8-BFC8-715BC5941F4E}" type="presOf" srcId="{D5898243-12AB-4864-9DA8-69E3E96EC13B}" destId="{70006328-2609-426F-8839-8AF18C177017}" srcOrd="0" destOrd="13" presId="urn:microsoft.com/office/officeart/2005/8/layout/vList4"/>
    <dgm:cxn modelId="{B30EEAD9-3764-4900-A475-DD3ADED54F4C}" type="presOf" srcId="{C2EF717A-309E-429B-A07F-6FE0ABF687A8}" destId="{70006328-2609-426F-8839-8AF18C177017}" srcOrd="0" destOrd="12" presId="urn:microsoft.com/office/officeart/2005/8/layout/vList4"/>
    <dgm:cxn modelId="{4C9A8DDA-97B9-4A32-A511-3C22313384B5}" type="presOf" srcId="{00B336EF-FDC4-4C7B-80DA-2103BDAD23DE}" destId="{70006328-2609-426F-8839-8AF18C177017}" srcOrd="0" destOrd="2" presId="urn:microsoft.com/office/officeart/2005/8/layout/vList4"/>
    <dgm:cxn modelId="{F13899DB-A4DA-4FAD-9BF4-9C03E2AE7491}" type="presOf" srcId="{AA1F8B9A-FA5C-4FBF-B4B5-115AECFC2BAF}" destId="{888860CF-EFF9-45A0-A9CE-CE441C96D694}" srcOrd="1" destOrd="4" presId="urn:microsoft.com/office/officeart/2005/8/layout/vList4"/>
    <dgm:cxn modelId="{55FB70DD-C92F-4DD4-A840-B3DFD68F7682}" type="presOf" srcId="{2161667A-8394-4612-BA8F-2E268CE38D4D}" destId="{888860CF-EFF9-45A0-A9CE-CE441C96D694}" srcOrd="1" destOrd="7" presId="urn:microsoft.com/office/officeart/2005/8/layout/vList4"/>
    <dgm:cxn modelId="{A4936CED-669B-4D9E-8C18-8D82D97BBFC6}" type="presOf" srcId="{00B336EF-FDC4-4C7B-80DA-2103BDAD23DE}" destId="{888860CF-EFF9-45A0-A9CE-CE441C96D694}" srcOrd="1" destOrd="2" presId="urn:microsoft.com/office/officeart/2005/8/layout/vList4"/>
    <dgm:cxn modelId="{4D56B4F2-01F7-49CA-8BD5-D1311232B391}" srcId="{DCA59F4E-9226-4760-A025-0BF9CC53FD45}" destId="{745DE7A6-4C77-4D84-A0BB-FA887B922360}" srcOrd="9" destOrd="0" parTransId="{71756988-5E15-4C11-85BC-B438A59EA413}" sibTransId="{A2241EA1-C9CA-4874-B7AC-5EDCA1368DE1}"/>
    <dgm:cxn modelId="{7223BDF3-8E74-4C77-93FE-6B98B77265A5}" type="presOf" srcId="{C2EF717A-309E-429B-A07F-6FE0ABF687A8}" destId="{888860CF-EFF9-45A0-A9CE-CE441C96D694}" srcOrd="1" destOrd="12" presId="urn:microsoft.com/office/officeart/2005/8/layout/vList4"/>
    <dgm:cxn modelId="{611663F4-2DCE-4E4C-823D-9437EADEB908}" type="presOf" srcId="{1BE71476-07AE-4D36-AF52-1DA4F8A7E39E}" destId="{888860CF-EFF9-45A0-A9CE-CE441C96D694}" srcOrd="1" destOrd="9" presId="urn:microsoft.com/office/officeart/2005/8/layout/vList4"/>
    <dgm:cxn modelId="{5D6814A5-7689-493C-B3C4-50CC93DC79FD}" type="presParOf" srcId="{57A70D67-AEB2-4724-9481-70BC2D2CBA75}" destId="{725BD1E8-CD1B-4A05-8141-2181115A8F88}" srcOrd="0" destOrd="0" presId="urn:microsoft.com/office/officeart/2005/8/layout/vList4"/>
    <dgm:cxn modelId="{0B6641BC-E2A3-4C01-9AC1-C543D0A7DDD7}" type="presParOf" srcId="{725BD1E8-CD1B-4A05-8141-2181115A8F88}" destId="{70006328-2609-426F-8839-8AF18C177017}" srcOrd="0" destOrd="0" presId="urn:microsoft.com/office/officeart/2005/8/layout/vList4"/>
    <dgm:cxn modelId="{297A5FBB-D9FB-42AE-97DC-F71ED2F277B9}" type="presParOf" srcId="{725BD1E8-CD1B-4A05-8141-2181115A8F88}" destId="{BA6AFFE6-1261-4C38-9B8A-7B26C5C68228}" srcOrd="1" destOrd="0" presId="urn:microsoft.com/office/officeart/2005/8/layout/vList4"/>
    <dgm:cxn modelId="{C70E581E-BFDE-4C9A-96E3-246E4627B96B}" type="presParOf" srcId="{725BD1E8-CD1B-4A05-8141-2181115A8F88}" destId="{888860CF-EFF9-45A0-A9CE-CE441C96D69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5" qsCatId="simple" csTypeId="urn:microsoft.com/office/officeart/2005/8/colors/colorful5" csCatId="colorful" phldr="1"/>
      <dgm:spPr/>
      <dgm:t>
        <a:bodyPr/>
        <a:lstStyle/>
        <a:p>
          <a:endParaRPr lang="en-GB"/>
        </a:p>
      </dgm:t>
    </dgm:pt>
    <dgm:pt modelId="{A9F4B6D4-43DF-474E-8B7B-DC2EFA51D5BE}">
      <dgm:prSet/>
      <dgm:spPr/>
      <dgm:t>
        <a:bodyPr/>
        <a:lstStyle/>
        <a:p>
          <a:r>
            <a:rPr lang="en-GB" dirty="0">
              <a:solidFill>
                <a:schemeClr val="accent6"/>
              </a:solidFill>
            </a:rPr>
            <a:t>Usually low pressure mercury lamp operating at 254 nm, protected by quartz sleeve</a:t>
          </a:r>
        </a:p>
      </dgm:t>
    </dgm:pt>
    <dgm:pt modelId="{B8177AFD-3DBE-455B-996F-F9E307541BE7}" type="parTrans" cxnId="{C698705B-E928-4249-ABEF-945A38A5B746}">
      <dgm:prSet/>
      <dgm:spPr/>
      <dgm:t>
        <a:bodyPr/>
        <a:lstStyle/>
        <a:p>
          <a:endParaRPr lang="en-GB"/>
        </a:p>
      </dgm:t>
    </dgm:pt>
    <dgm:pt modelId="{4D02B14E-AEA8-43F8-81AD-79C60BB3FBFA}" type="sibTrans" cxnId="{C698705B-E928-4249-ABEF-945A38A5B746}">
      <dgm:prSet/>
      <dgm:spPr/>
      <dgm:t>
        <a:bodyPr/>
        <a:lstStyle/>
        <a:p>
          <a:endParaRPr lang="en-GB"/>
        </a:p>
      </dgm:t>
    </dgm:pt>
    <dgm:pt modelId="{0BA7E2F2-AE03-4204-BA85-45A300D087CE}">
      <dgm:prSet/>
      <dgm:spPr/>
      <dgm:t>
        <a:bodyPr/>
        <a:lstStyle/>
        <a:p>
          <a:r>
            <a:rPr lang="en-GB" dirty="0">
              <a:solidFill>
                <a:schemeClr val="accent6"/>
              </a:solidFill>
            </a:rPr>
            <a:t>Units should be rated at 30-40 </a:t>
          </a:r>
          <a:r>
            <a:rPr lang="en-GB" dirty="0" err="1">
              <a:solidFill>
                <a:schemeClr val="accent6"/>
              </a:solidFill>
            </a:rPr>
            <a:t>mJ</a:t>
          </a:r>
          <a:r>
            <a:rPr lang="en-GB" dirty="0">
              <a:solidFill>
                <a:schemeClr val="accent6"/>
              </a:solidFill>
            </a:rPr>
            <a:t> cm</a:t>
          </a:r>
          <a:r>
            <a:rPr lang="en-GB" baseline="30000" dirty="0">
              <a:solidFill>
                <a:schemeClr val="accent6"/>
              </a:solidFill>
            </a:rPr>
            <a:t>-2</a:t>
          </a:r>
          <a:r>
            <a:rPr lang="en-GB" dirty="0">
              <a:solidFill>
                <a:schemeClr val="accent6"/>
              </a:solidFill>
            </a:rPr>
            <a:t> to be effective</a:t>
          </a:r>
        </a:p>
      </dgm:t>
    </dgm:pt>
    <dgm:pt modelId="{B2F17694-AC84-4072-A621-3D21159315C6}" type="parTrans" cxnId="{F9A6DAB2-0382-4A3C-949D-601B130C377D}">
      <dgm:prSet/>
      <dgm:spPr/>
      <dgm:t>
        <a:bodyPr/>
        <a:lstStyle/>
        <a:p>
          <a:endParaRPr lang="en-GB"/>
        </a:p>
      </dgm:t>
    </dgm:pt>
    <dgm:pt modelId="{A19DE4AF-BF17-422B-9D37-CBE3BEE847B5}" type="sibTrans" cxnId="{F9A6DAB2-0382-4A3C-949D-601B130C377D}">
      <dgm:prSet/>
      <dgm:spPr/>
      <dgm:t>
        <a:bodyPr/>
        <a:lstStyle/>
        <a:p>
          <a:endParaRPr lang="en-GB"/>
        </a:p>
      </dgm:t>
    </dgm:pt>
    <dgm:pt modelId="{1F7FD9BB-BD0F-4548-BA86-6B21F1BA1F2F}">
      <dgm:prSet/>
      <dgm:spPr/>
      <dgm:t>
        <a:bodyPr/>
        <a:lstStyle/>
        <a:p>
          <a:r>
            <a:rPr lang="en-GB" dirty="0">
              <a:solidFill>
                <a:schemeClr val="accent6"/>
              </a:solidFill>
            </a:rPr>
            <a:t>Transmissivity of water needs to be &gt;80% (and monitored)</a:t>
          </a:r>
        </a:p>
      </dgm:t>
    </dgm:pt>
    <dgm:pt modelId="{83440480-60E7-44F4-9D0E-7E6D12EB62AC}" type="parTrans" cxnId="{FBB4B364-E6F9-4EFF-B0DF-1FB93C0D0292}">
      <dgm:prSet/>
      <dgm:spPr/>
      <dgm:t>
        <a:bodyPr/>
        <a:lstStyle/>
        <a:p>
          <a:endParaRPr lang="en-GB"/>
        </a:p>
      </dgm:t>
    </dgm:pt>
    <dgm:pt modelId="{89C8EBCD-A102-4305-9F1F-C8D7DB1436C9}" type="sibTrans" cxnId="{FBB4B364-E6F9-4EFF-B0DF-1FB93C0D0292}">
      <dgm:prSet/>
      <dgm:spPr/>
      <dgm:t>
        <a:bodyPr/>
        <a:lstStyle/>
        <a:p>
          <a:endParaRPr lang="en-GB"/>
        </a:p>
      </dgm:t>
    </dgm:pt>
    <dgm:pt modelId="{AB49B3AE-DF41-401B-B2B9-E3A83783E09C}">
      <dgm:prSet/>
      <dgm:spPr/>
      <dgm:t>
        <a:bodyPr/>
        <a:lstStyle/>
        <a:p>
          <a:r>
            <a:rPr lang="en-GB" dirty="0">
              <a:solidFill>
                <a:schemeClr val="accent6"/>
              </a:solidFill>
            </a:rPr>
            <a:t>Unit needs to be correctly sized, installed correctly and maintained</a:t>
          </a:r>
        </a:p>
      </dgm:t>
    </dgm:pt>
    <dgm:pt modelId="{02D8BEC1-1D6E-4E22-8803-42DC5DB0A342}" type="parTrans" cxnId="{165CCA81-C94B-465D-8415-464850020B36}">
      <dgm:prSet/>
      <dgm:spPr/>
      <dgm:t>
        <a:bodyPr/>
        <a:lstStyle/>
        <a:p>
          <a:endParaRPr lang="en-GB"/>
        </a:p>
      </dgm:t>
    </dgm:pt>
    <dgm:pt modelId="{CE6894F6-7145-465A-B5D3-13C3B2FA22F3}" type="sibTrans" cxnId="{165CCA81-C94B-465D-8415-464850020B36}">
      <dgm:prSet/>
      <dgm:spPr/>
      <dgm:t>
        <a:bodyPr/>
        <a:lstStyle/>
        <a:p>
          <a:endParaRPr lang="en-GB"/>
        </a:p>
      </dgm:t>
    </dgm:pt>
    <dgm:pt modelId="{AC356377-6DF2-484D-8065-F151133E655A}">
      <dgm:prSet/>
      <dgm:spPr/>
      <dgm:t>
        <a:bodyPr/>
        <a:lstStyle/>
        <a:p>
          <a:r>
            <a:rPr lang="en-GB" dirty="0">
              <a:solidFill>
                <a:schemeClr val="accent6"/>
              </a:solidFill>
            </a:rPr>
            <a:t>Reliable Power supply needed</a:t>
          </a:r>
        </a:p>
        <a:p>
          <a:endParaRPr lang="en-GB" dirty="0"/>
        </a:p>
      </dgm:t>
    </dgm:pt>
    <dgm:pt modelId="{AD9BE1D5-B9BA-4D82-98A0-731B36FBA9CE}" type="parTrans" cxnId="{080B0563-1109-4721-B405-7BFBE59D2224}">
      <dgm:prSet/>
      <dgm:spPr/>
      <dgm:t>
        <a:bodyPr/>
        <a:lstStyle/>
        <a:p>
          <a:endParaRPr lang="en-GB"/>
        </a:p>
      </dgm:t>
    </dgm:pt>
    <dgm:pt modelId="{4CD68EA0-B51C-4E73-918B-299555A15D79}" type="sibTrans" cxnId="{080B0563-1109-4721-B405-7BFBE59D2224}">
      <dgm:prSet/>
      <dgm:spPr/>
      <dgm:t>
        <a:bodyPr/>
        <a:lstStyle/>
        <a:p>
          <a:endParaRPr lang="en-GB"/>
        </a:p>
      </dgm:t>
    </dgm:pt>
    <dgm:pt modelId="{79ECF255-F667-4DF8-944B-B783B6D1515C}">
      <dgm:prSet/>
      <dgm:spPr/>
      <dgm:t>
        <a:bodyPr/>
        <a:lstStyle/>
        <a:p>
          <a:endParaRPr lang="en-GB" dirty="0"/>
        </a:p>
      </dgm:t>
    </dgm:pt>
    <dgm:pt modelId="{25189CE2-097B-4690-B6BF-CAF36981DAAB}" type="parTrans" cxnId="{5702FCC2-A111-4B8A-BF6B-879EDF504229}">
      <dgm:prSet/>
      <dgm:spPr/>
      <dgm:t>
        <a:bodyPr/>
        <a:lstStyle/>
        <a:p>
          <a:endParaRPr lang="en-GB"/>
        </a:p>
      </dgm:t>
    </dgm:pt>
    <dgm:pt modelId="{2F5CDAFD-CC3A-4527-B4AC-8674392A15DF}" type="sibTrans" cxnId="{5702FCC2-A111-4B8A-BF6B-879EDF504229}">
      <dgm:prSet/>
      <dgm:spPr/>
      <dgm:t>
        <a:bodyPr/>
        <a:lstStyle/>
        <a:p>
          <a:endParaRPr lang="en-GB"/>
        </a:p>
      </dgm:t>
    </dgm:pt>
    <dgm:pt modelId="{21B6149E-5BBC-49E6-861F-23F112270E31}">
      <dgm:prSet/>
      <dgm:spPr/>
      <dgm:t>
        <a:bodyPr/>
        <a:lstStyle/>
        <a:p>
          <a:endParaRPr lang="en-GB" dirty="0">
            <a:solidFill>
              <a:schemeClr val="accent6"/>
            </a:solidFill>
          </a:endParaRPr>
        </a:p>
      </dgm:t>
    </dgm:pt>
    <dgm:pt modelId="{43040BF0-9999-4991-9899-09E4FD9E4F08}" type="parTrans" cxnId="{DB6361B9-CED2-495B-960D-36F5D15D1196}">
      <dgm:prSet/>
      <dgm:spPr/>
      <dgm:t>
        <a:bodyPr/>
        <a:lstStyle/>
        <a:p>
          <a:endParaRPr lang="en-GB"/>
        </a:p>
      </dgm:t>
    </dgm:pt>
    <dgm:pt modelId="{23C5C97C-FC41-42CC-A90D-FBFD62564CCA}" type="sibTrans" cxnId="{DB6361B9-CED2-495B-960D-36F5D15D1196}">
      <dgm:prSet/>
      <dgm:spPr/>
      <dgm:t>
        <a:bodyPr/>
        <a:lstStyle/>
        <a:p>
          <a:endParaRPr lang="en-GB"/>
        </a:p>
      </dgm:t>
    </dgm:pt>
    <dgm:pt modelId="{87862639-62BD-4D24-8D0C-EA81983C6872}">
      <dgm:prSet/>
      <dgm:spPr/>
      <dgm:t>
        <a:bodyPr/>
        <a:lstStyle/>
        <a:p>
          <a:endParaRPr lang="en-GB" dirty="0">
            <a:solidFill>
              <a:schemeClr val="accent6"/>
            </a:solidFill>
          </a:endParaRPr>
        </a:p>
      </dgm:t>
    </dgm:pt>
    <dgm:pt modelId="{4D498F4E-1C38-4EED-A334-8A5B45416EED}" type="parTrans" cxnId="{84C9E20F-0BA4-47AF-8626-FB9331E31F2E}">
      <dgm:prSet/>
      <dgm:spPr/>
      <dgm:t>
        <a:bodyPr/>
        <a:lstStyle/>
        <a:p>
          <a:endParaRPr lang="en-GB"/>
        </a:p>
      </dgm:t>
    </dgm:pt>
    <dgm:pt modelId="{AFC04556-1ED1-4FEE-B785-4DCB966062F7}" type="sibTrans" cxnId="{84C9E20F-0BA4-47AF-8626-FB9331E31F2E}">
      <dgm:prSet/>
      <dgm:spPr/>
      <dgm:t>
        <a:bodyPr/>
        <a:lstStyle/>
        <a:p>
          <a:endParaRPr lang="en-GB"/>
        </a:p>
      </dgm:t>
    </dgm:pt>
    <dgm:pt modelId="{DF3FC3C9-9484-44BE-A5D4-DF0B89CA123D}">
      <dgm:prSet/>
      <dgm:spPr/>
      <dgm:t>
        <a:bodyPr/>
        <a:lstStyle/>
        <a:p>
          <a:endParaRPr lang="en-GB" dirty="0">
            <a:solidFill>
              <a:schemeClr val="accent6"/>
            </a:solidFill>
          </a:endParaRPr>
        </a:p>
      </dgm:t>
    </dgm:pt>
    <dgm:pt modelId="{6CA8C4A1-3A53-4577-BE9D-FD43BC8216BD}" type="parTrans" cxnId="{2EA4F330-259E-4C75-BCD1-E9B9CBA3AC2F}">
      <dgm:prSet/>
      <dgm:spPr/>
      <dgm:t>
        <a:bodyPr/>
        <a:lstStyle/>
        <a:p>
          <a:endParaRPr lang="en-GB"/>
        </a:p>
      </dgm:t>
    </dgm:pt>
    <dgm:pt modelId="{82D63354-28EE-4367-B19B-9D6F8880B91C}" type="sibTrans" cxnId="{2EA4F330-259E-4C75-BCD1-E9B9CBA3AC2F}">
      <dgm:prSet/>
      <dgm:spPr/>
      <dgm:t>
        <a:bodyPr/>
        <a:lstStyle/>
        <a:p>
          <a:endParaRPr lang="en-GB"/>
        </a:p>
      </dgm:t>
    </dgm:pt>
    <dgm:pt modelId="{5F2F6C20-3C12-447C-A62E-263C9E1BAC7E}">
      <dgm:prSet/>
      <dgm:spPr/>
      <dgm:t>
        <a:bodyPr/>
        <a:lstStyle/>
        <a:p>
          <a:endParaRPr lang="en-GB" dirty="0">
            <a:solidFill>
              <a:schemeClr val="accent6"/>
            </a:solidFill>
          </a:endParaRPr>
        </a:p>
      </dgm:t>
    </dgm:pt>
    <dgm:pt modelId="{A1A04DD3-8E43-4C8C-92F7-345CDD35609C}" type="parTrans" cxnId="{11F9BCDD-AFBB-4213-A268-2C4F94C4433C}">
      <dgm:prSet/>
      <dgm:spPr/>
      <dgm:t>
        <a:bodyPr/>
        <a:lstStyle/>
        <a:p>
          <a:endParaRPr lang="en-GB"/>
        </a:p>
      </dgm:t>
    </dgm:pt>
    <dgm:pt modelId="{2BCB5B76-F892-4011-B2E3-8FE267D79A2F}" type="sibTrans" cxnId="{11F9BCDD-AFBB-4213-A268-2C4F94C4433C}">
      <dgm:prSet/>
      <dgm:spPr/>
      <dgm:t>
        <a:bodyPr/>
        <a:lstStyle/>
        <a:p>
          <a:endParaRPr lang="en-GB"/>
        </a:p>
      </dgm:t>
    </dgm:pt>
    <dgm:pt modelId="{C147A72A-76BC-464D-BA98-02DDEB101F55}">
      <dgm:prSet/>
      <dgm:spPr/>
      <dgm:t>
        <a:bodyPr/>
        <a:lstStyle/>
        <a:p>
          <a:r>
            <a:rPr lang="en-GB" dirty="0">
              <a:solidFill>
                <a:schemeClr val="accent6"/>
              </a:solidFill>
            </a:rPr>
            <a:t>Install so that no headspace (air lock)</a:t>
          </a:r>
        </a:p>
      </dgm:t>
    </dgm:pt>
    <dgm:pt modelId="{0C9546AC-5749-424A-A05A-853AD1EC7FBA}" type="parTrans" cxnId="{5CA02710-1500-4BCD-BE22-585708087338}">
      <dgm:prSet/>
      <dgm:spPr/>
      <dgm:t>
        <a:bodyPr/>
        <a:lstStyle/>
        <a:p>
          <a:endParaRPr lang="en-GB"/>
        </a:p>
      </dgm:t>
    </dgm:pt>
    <dgm:pt modelId="{1AD868D2-2E01-4B04-9885-2C21D300EC37}" type="sibTrans" cxnId="{5CA02710-1500-4BCD-BE22-585708087338}">
      <dgm:prSet/>
      <dgm:spPr/>
      <dgm:t>
        <a:bodyPr/>
        <a:lstStyle/>
        <a:p>
          <a:endParaRPr lang="en-GB"/>
        </a:p>
      </dgm:t>
    </dgm:pt>
    <dgm:pt modelId="{6765C924-43CC-41E1-9649-F264C6BBAF0A}">
      <dgm:prSet/>
      <dgm:spPr/>
      <dgm:t>
        <a:bodyPr/>
        <a:lstStyle/>
        <a:p>
          <a:endParaRPr lang="en-GB" dirty="0">
            <a:solidFill>
              <a:schemeClr val="accent6"/>
            </a:solidFill>
          </a:endParaRPr>
        </a:p>
      </dgm:t>
    </dgm:pt>
    <dgm:pt modelId="{6668F7DA-CF39-49AB-AB1D-4FC37AC9E15F}" type="parTrans" cxnId="{4C88C254-0746-4BF5-8E6D-63EE052C6BD5}">
      <dgm:prSet/>
      <dgm:spPr/>
      <dgm:t>
        <a:bodyPr/>
        <a:lstStyle/>
        <a:p>
          <a:endParaRPr lang="en-GB"/>
        </a:p>
      </dgm:t>
    </dgm:pt>
    <dgm:pt modelId="{1387EA19-9475-4288-B821-EC33D91C029D}" type="sibTrans" cxnId="{4C88C254-0746-4BF5-8E6D-63EE052C6BD5}">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8CA89F48-5F0E-4E7A-922D-A64827D32129}" type="pres">
      <dgm:prSet presAssocID="{79ECF255-F667-4DF8-944B-B783B6D1515C}" presName="comp" presStyleCnt="0"/>
      <dgm:spPr/>
    </dgm:pt>
    <dgm:pt modelId="{C6E2B0C3-9BD5-477A-95A1-B218785076D5}" type="pres">
      <dgm:prSet presAssocID="{79ECF255-F667-4DF8-944B-B783B6D1515C}" presName="box" presStyleLbl="node1" presStyleIdx="0" presStyleCnt="1"/>
      <dgm:spPr/>
    </dgm:pt>
    <dgm:pt modelId="{B8CADDD9-0D26-4FD8-BBCF-FC1F690516A1}" type="pres">
      <dgm:prSet presAssocID="{79ECF255-F667-4DF8-944B-B783B6D1515C}" presName="img" presStyleLbl="fgImgPlace1" presStyleIdx="0" presStyleCnt="1" custScaleX="115833" custScaleY="52966" custLinFactNeighborX="-7500" custLinFactNeighborY="0"/>
      <dgm:spPr>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dgm:spPr>
    </dgm:pt>
    <dgm:pt modelId="{2F29AED5-7359-4AAB-A594-FD00686182CD}" type="pres">
      <dgm:prSet presAssocID="{79ECF255-F667-4DF8-944B-B783B6D1515C}" presName="text" presStyleLbl="node1" presStyleIdx="0" presStyleCnt="1">
        <dgm:presLayoutVars>
          <dgm:bulletEnabled val="1"/>
        </dgm:presLayoutVars>
      </dgm:prSet>
      <dgm:spPr/>
    </dgm:pt>
  </dgm:ptLst>
  <dgm:cxnLst>
    <dgm:cxn modelId="{E3C0E30B-D38D-4382-B429-0B5019B08541}" type="presOf" srcId="{21B6149E-5BBC-49E6-861F-23F112270E31}" destId="{C6E2B0C3-9BD5-477A-95A1-B218785076D5}" srcOrd="0" destOrd="2" presId="urn:microsoft.com/office/officeart/2005/8/layout/vList4"/>
    <dgm:cxn modelId="{CCBAB70C-208D-4E1F-AA83-1A16C77F4829}" type="presOf" srcId="{AC356377-6DF2-484D-8065-F151133E655A}" destId="{C6E2B0C3-9BD5-477A-95A1-B218785076D5}" srcOrd="0" destOrd="11" presId="urn:microsoft.com/office/officeart/2005/8/layout/vList4"/>
    <dgm:cxn modelId="{80C3BA0D-7830-4B45-B009-8FE8BB6D47EE}" type="presOf" srcId="{B1CF6ED1-B115-409D-8727-D612C57DF186}" destId="{57A70D67-AEB2-4724-9481-70BC2D2CBA75}" srcOrd="0" destOrd="0" presId="urn:microsoft.com/office/officeart/2005/8/layout/vList4"/>
    <dgm:cxn modelId="{84C9E20F-0BA4-47AF-8626-FB9331E31F2E}" srcId="{79ECF255-F667-4DF8-944B-B783B6D1515C}" destId="{87862639-62BD-4D24-8D0C-EA81983C6872}" srcOrd="3" destOrd="0" parTransId="{4D498F4E-1C38-4EED-A334-8A5B45416EED}" sibTransId="{AFC04556-1ED1-4FEE-B785-4DCB966062F7}"/>
    <dgm:cxn modelId="{5CA02710-1500-4BCD-BE22-585708087338}" srcId="{79ECF255-F667-4DF8-944B-B783B6D1515C}" destId="{C147A72A-76BC-464D-BA98-02DDEB101F55}" srcOrd="8" destOrd="0" parTransId="{0C9546AC-5749-424A-A05A-853AD1EC7FBA}" sibTransId="{1AD868D2-2E01-4B04-9885-2C21D300EC37}"/>
    <dgm:cxn modelId="{454F2D2C-F9FB-4647-937B-1CB43F6B7003}" type="presOf" srcId="{79ECF255-F667-4DF8-944B-B783B6D1515C}" destId="{2F29AED5-7359-4AAB-A594-FD00686182CD}" srcOrd="1" destOrd="0" presId="urn:microsoft.com/office/officeart/2005/8/layout/vList4"/>
    <dgm:cxn modelId="{2EA4F330-259E-4C75-BCD1-E9B9CBA3AC2F}" srcId="{79ECF255-F667-4DF8-944B-B783B6D1515C}" destId="{DF3FC3C9-9484-44BE-A5D4-DF0B89CA123D}" srcOrd="5" destOrd="0" parTransId="{6CA8C4A1-3A53-4577-BE9D-FD43BC8216BD}" sibTransId="{82D63354-28EE-4367-B19B-9D6F8880B91C}"/>
    <dgm:cxn modelId="{2789C133-00DD-413B-AA2C-A7FE8B0D3E52}" type="presOf" srcId="{AB49B3AE-DF41-401B-B2B9-E3A83783E09C}" destId="{C6E2B0C3-9BD5-477A-95A1-B218785076D5}" srcOrd="0" destOrd="7" presId="urn:microsoft.com/office/officeart/2005/8/layout/vList4"/>
    <dgm:cxn modelId="{B1107034-21EB-4095-B540-EE624FD93CA4}" type="presOf" srcId="{0BA7E2F2-AE03-4204-BA85-45A300D087CE}" destId="{C6E2B0C3-9BD5-477A-95A1-B218785076D5}" srcOrd="0" destOrd="3" presId="urn:microsoft.com/office/officeart/2005/8/layout/vList4"/>
    <dgm:cxn modelId="{4BD0E440-4595-4122-9C04-A9197A3A0BCA}" type="presOf" srcId="{1F7FD9BB-BD0F-4548-BA86-6B21F1BA1F2F}" destId="{C6E2B0C3-9BD5-477A-95A1-B218785076D5}" srcOrd="0" destOrd="5" presId="urn:microsoft.com/office/officeart/2005/8/layout/vList4"/>
    <dgm:cxn modelId="{C698705B-E928-4249-ABEF-945A38A5B746}" srcId="{79ECF255-F667-4DF8-944B-B783B6D1515C}" destId="{A9F4B6D4-43DF-474E-8B7B-DC2EFA51D5BE}" srcOrd="0" destOrd="0" parTransId="{B8177AFD-3DBE-455B-996F-F9E307541BE7}" sibTransId="{4D02B14E-AEA8-43F8-81AD-79C60BB3FBFA}"/>
    <dgm:cxn modelId="{23F8D55C-0584-42AC-8911-441FB55F48A7}" type="presOf" srcId="{AC356377-6DF2-484D-8065-F151133E655A}" destId="{2F29AED5-7359-4AAB-A594-FD00686182CD}" srcOrd="1" destOrd="11" presId="urn:microsoft.com/office/officeart/2005/8/layout/vList4"/>
    <dgm:cxn modelId="{47E2C65F-23DD-4AAC-B07E-9056E09C389C}" type="presOf" srcId="{87862639-62BD-4D24-8D0C-EA81983C6872}" destId="{2F29AED5-7359-4AAB-A594-FD00686182CD}" srcOrd="1" destOrd="4" presId="urn:microsoft.com/office/officeart/2005/8/layout/vList4"/>
    <dgm:cxn modelId="{F1CA4442-34E9-4340-B455-0EE17724BA6F}" type="presOf" srcId="{C147A72A-76BC-464D-BA98-02DDEB101F55}" destId="{2F29AED5-7359-4AAB-A594-FD00686182CD}" srcOrd="1" destOrd="9" presId="urn:microsoft.com/office/officeart/2005/8/layout/vList4"/>
    <dgm:cxn modelId="{080B0563-1109-4721-B405-7BFBE59D2224}" srcId="{79ECF255-F667-4DF8-944B-B783B6D1515C}" destId="{AC356377-6DF2-484D-8065-F151133E655A}" srcOrd="10" destOrd="0" parTransId="{AD9BE1D5-B9BA-4D82-98A0-731B36FBA9CE}" sibTransId="{4CD68EA0-B51C-4E73-918B-299555A15D79}"/>
    <dgm:cxn modelId="{FBB4B364-E6F9-4EFF-B0DF-1FB93C0D0292}" srcId="{79ECF255-F667-4DF8-944B-B783B6D1515C}" destId="{1F7FD9BB-BD0F-4548-BA86-6B21F1BA1F2F}" srcOrd="4" destOrd="0" parTransId="{83440480-60E7-44F4-9D0E-7E6D12EB62AC}" sibTransId="{89C8EBCD-A102-4305-9F1F-C8D7DB1436C9}"/>
    <dgm:cxn modelId="{6D7FEE6C-C950-40DB-AED7-908CDE042519}" type="presOf" srcId="{AB49B3AE-DF41-401B-B2B9-E3A83783E09C}" destId="{2F29AED5-7359-4AAB-A594-FD00686182CD}" srcOrd="1" destOrd="7" presId="urn:microsoft.com/office/officeart/2005/8/layout/vList4"/>
    <dgm:cxn modelId="{4C88C254-0746-4BF5-8E6D-63EE052C6BD5}" srcId="{79ECF255-F667-4DF8-944B-B783B6D1515C}" destId="{6765C924-43CC-41E1-9649-F264C6BBAF0A}" srcOrd="7" destOrd="0" parTransId="{6668F7DA-CF39-49AB-AB1D-4FC37AC9E15F}" sibTransId="{1387EA19-9475-4288-B821-EC33D91C029D}"/>
    <dgm:cxn modelId="{FD5BDA74-26AF-48FE-8B09-7B3DCF0BEAD0}" type="presOf" srcId="{6765C924-43CC-41E1-9649-F264C6BBAF0A}" destId="{2F29AED5-7359-4AAB-A594-FD00686182CD}" srcOrd="1" destOrd="8" presId="urn:microsoft.com/office/officeart/2005/8/layout/vList4"/>
    <dgm:cxn modelId="{165CCA81-C94B-465D-8415-464850020B36}" srcId="{79ECF255-F667-4DF8-944B-B783B6D1515C}" destId="{AB49B3AE-DF41-401B-B2B9-E3A83783E09C}" srcOrd="6" destOrd="0" parTransId="{02D8BEC1-1D6E-4E22-8803-42DC5DB0A342}" sibTransId="{CE6894F6-7145-465A-B5D3-13C3B2FA22F3}"/>
    <dgm:cxn modelId="{799C1586-1B46-40CA-BDCB-2AB264B14434}" type="presOf" srcId="{0BA7E2F2-AE03-4204-BA85-45A300D087CE}" destId="{2F29AED5-7359-4AAB-A594-FD00686182CD}" srcOrd="1" destOrd="3" presId="urn:microsoft.com/office/officeart/2005/8/layout/vList4"/>
    <dgm:cxn modelId="{5E25D08B-CD32-4165-8244-3DE43ADF2AA9}" type="presOf" srcId="{5F2F6C20-3C12-447C-A62E-263C9E1BAC7E}" destId="{2F29AED5-7359-4AAB-A594-FD00686182CD}" srcOrd="1" destOrd="10" presId="urn:microsoft.com/office/officeart/2005/8/layout/vList4"/>
    <dgm:cxn modelId="{2DB3539A-8A0F-492A-8946-BBD839DF2396}" type="presOf" srcId="{1F7FD9BB-BD0F-4548-BA86-6B21F1BA1F2F}" destId="{2F29AED5-7359-4AAB-A594-FD00686182CD}" srcOrd="1" destOrd="5" presId="urn:microsoft.com/office/officeart/2005/8/layout/vList4"/>
    <dgm:cxn modelId="{0A09519E-18E2-46B1-A955-C0AE96ABC3CF}" type="presOf" srcId="{A9F4B6D4-43DF-474E-8B7B-DC2EFA51D5BE}" destId="{2F29AED5-7359-4AAB-A594-FD00686182CD}" srcOrd="1" destOrd="1" presId="urn:microsoft.com/office/officeart/2005/8/layout/vList4"/>
    <dgm:cxn modelId="{37023BAD-5707-4828-82A4-5F72FFFF2B12}" type="presOf" srcId="{21B6149E-5BBC-49E6-861F-23F112270E31}" destId="{2F29AED5-7359-4AAB-A594-FD00686182CD}" srcOrd="1" destOrd="2" presId="urn:microsoft.com/office/officeart/2005/8/layout/vList4"/>
    <dgm:cxn modelId="{F9A6DAB2-0382-4A3C-949D-601B130C377D}" srcId="{79ECF255-F667-4DF8-944B-B783B6D1515C}" destId="{0BA7E2F2-AE03-4204-BA85-45A300D087CE}" srcOrd="2" destOrd="0" parTransId="{B2F17694-AC84-4072-A621-3D21159315C6}" sibTransId="{A19DE4AF-BF17-422B-9D37-CBE3BEE847B5}"/>
    <dgm:cxn modelId="{871A95B7-4B4A-402E-98EA-B88FFFD8BA46}" type="presOf" srcId="{C147A72A-76BC-464D-BA98-02DDEB101F55}" destId="{C6E2B0C3-9BD5-477A-95A1-B218785076D5}" srcOrd="0" destOrd="9" presId="urn:microsoft.com/office/officeart/2005/8/layout/vList4"/>
    <dgm:cxn modelId="{DB6361B9-CED2-495B-960D-36F5D15D1196}" srcId="{79ECF255-F667-4DF8-944B-B783B6D1515C}" destId="{21B6149E-5BBC-49E6-861F-23F112270E31}" srcOrd="1" destOrd="0" parTransId="{43040BF0-9999-4991-9899-09E4FD9E4F08}" sibTransId="{23C5C97C-FC41-42CC-A90D-FBFD62564CCA}"/>
    <dgm:cxn modelId="{216C81BE-8B4F-4BCF-8FE8-2224B950FA5E}" type="presOf" srcId="{DF3FC3C9-9484-44BE-A5D4-DF0B89CA123D}" destId="{2F29AED5-7359-4AAB-A594-FD00686182CD}" srcOrd="1" destOrd="6" presId="urn:microsoft.com/office/officeart/2005/8/layout/vList4"/>
    <dgm:cxn modelId="{DB002EBF-C9B6-498E-ABA5-0D93ACE07E96}" type="presOf" srcId="{6765C924-43CC-41E1-9649-F264C6BBAF0A}" destId="{C6E2B0C3-9BD5-477A-95A1-B218785076D5}" srcOrd="0" destOrd="8" presId="urn:microsoft.com/office/officeart/2005/8/layout/vList4"/>
    <dgm:cxn modelId="{5702FCC2-A111-4B8A-BF6B-879EDF504229}" srcId="{B1CF6ED1-B115-409D-8727-D612C57DF186}" destId="{79ECF255-F667-4DF8-944B-B783B6D1515C}" srcOrd="0" destOrd="0" parTransId="{25189CE2-097B-4690-B6BF-CAF36981DAAB}" sibTransId="{2F5CDAFD-CC3A-4527-B4AC-8674392A15DF}"/>
    <dgm:cxn modelId="{F46B0FCC-7EF2-4E4D-B7B1-FD8CD1701102}" type="presOf" srcId="{DF3FC3C9-9484-44BE-A5D4-DF0B89CA123D}" destId="{C6E2B0C3-9BD5-477A-95A1-B218785076D5}" srcOrd="0" destOrd="6" presId="urn:microsoft.com/office/officeart/2005/8/layout/vList4"/>
    <dgm:cxn modelId="{F1B249D9-933D-4BCC-876E-C31505490E33}" type="presOf" srcId="{5F2F6C20-3C12-447C-A62E-263C9E1BAC7E}" destId="{C6E2B0C3-9BD5-477A-95A1-B218785076D5}" srcOrd="0" destOrd="10" presId="urn:microsoft.com/office/officeart/2005/8/layout/vList4"/>
    <dgm:cxn modelId="{11F9BCDD-AFBB-4213-A268-2C4F94C4433C}" srcId="{79ECF255-F667-4DF8-944B-B783B6D1515C}" destId="{5F2F6C20-3C12-447C-A62E-263C9E1BAC7E}" srcOrd="9" destOrd="0" parTransId="{A1A04DD3-8E43-4C8C-92F7-345CDD35609C}" sibTransId="{2BCB5B76-F892-4011-B2E3-8FE267D79A2F}"/>
    <dgm:cxn modelId="{0972E9E6-5338-4D54-A911-469864CC2859}" type="presOf" srcId="{79ECF255-F667-4DF8-944B-B783B6D1515C}" destId="{C6E2B0C3-9BD5-477A-95A1-B218785076D5}" srcOrd="0" destOrd="0" presId="urn:microsoft.com/office/officeart/2005/8/layout/vList4"/>
    <dgm:cxn modelId="{77EE06F1-7268-4510-AF49-664ECF36852D}" type="presOf" srcId="{A9F4B6D4-43DF-474E-8B7B-DC2EFA51D5BE}" destId="{C6E2B0C3-9BD5-477A-95A1-B218785076D5}" srcOrd="0" destOrd="1" presId="urn:microsoft.com/office/officeart/2005/8/layout/vList4"/>
    <dgm:cxn modelId="{3FB1C3F5-6EE3-4A0C-8557-CB8B329B9D94}" type="presOf" srcId="{87862639-62BD-4D24-8D0C-EA81983C6872}" destId="{C6E2B0C3-9BD5-477A-95A1-B218785076D5}" srcOrd="0" destOrd="4" presId="urn:microsoft.com/office/officeart/2005/8/layout/vList4"/>
    <dgm:cxn modelId="{933DFC0A-77C7-452D-95A5-A15BE9AB113E}" type="presParOf" srcId="{57A70D67-AEB2-4724-9481-70BC2D2CBA75}" destId="{8CA89F48-5F0E-4E7A-922D-A64827D32129}" srcOrd="0" destOrd="0" presId="urn:microsoft.com/office/officeart/2005/8/layout/vList4"/>
    <dgm:cxn modelId="{1BD68EB0-5EC9-44F8-A51B-124DC3720576}" type="presParOf" srcId="{8CA89F48-5F0E-4E7A-922D-A64827D32129}" destId="{C6E2B0C3-9BD5-477A-95A1-B218785076D5}" srcOrd="0" destOrd="0" presId="urn:microsoft.com/office/officeart/2005/8/layout/vList4"/>
    <dgm:cxn modelId="{831D08A3-B351-40BB-AB41-A8FF8343B53C}" type="presParOf" srcId="{8CA89F48-5F0E-4E7A-922D-A64827D32129}" destId="{B8CADDD9-0D26-4FD8-BBCF-FC1F690516A1}" srcOrd="1" destOrd="0" presId="urn:microsoft.com/office/officeart/2005/8/layout/vList4"/>
    <dgm:cxn modelId="{E27D01C3-F914-4E0D-AFB5-244CBC596804}" type="presParOf" srcId="{8CA89F48-5F0E-4E7A-922D-A64827D32129}" destId="{2F29AED5-7359-4AAB-A594-FD00686182CD}"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5" qsCatId="simple" csTypeId="urn:microsoft.com/office/officeart/2005/8/colors/colorful5" csCatId="colorful" phldr="1"/>
      <dgm:spPr/>
      <dgm:t>
        <a:bodyPr/>
        <a:lstStyle/>
        <a:p>
          <a:endParaRPr lang="en-GB"/>
        </a:p>
      </dgm:t>
    </dgm:pt>
    <dgm:pt modelId="{A9F4B6D4-43DF-474E-8B7B-DC2EFA51D5BE}">
      <dgm:prSet/>
      <dgm:spPr/>
      <dgm:t>
        <a:bodyPr/>
        <a:lstStyle/>
        <a:p>
          <a:r>
            <a:rPr lang="en-GB" dirty="0">
              <a:solidFill>
                <a:schemeClr val="accent6"/>
              </a:solidFill>
            </a:rPr>
            <a:t>Fouling can be an issue, especially if iron or manganese present. Quartz sleeve needs cleaning at appropriate frequency.</a:t>
          </a:r>
        </a:p>
      </dgm:t>
    </dgm:pt>
    <dgm:pt modelId="{B8177AFD-3DBE-455B-996F-F9E307541BE7}" type="parTrans" cxnId="{C698705B-E928-4249-ABEF-945A38A5B746}">
      <dgm:prSet/>
      <dgm:spPr/>
      <dgm:t>
        <a:bodyPr/>
        <a:lstStyle/>
        <a:p>
          <a:endParaRPr lang="en-GB"/>
        </a:p>
      </dgm:t>
    </dgm:pt>
    <dgm:pt modelId="{4D02B14E-AEA8-43F8-81AD-79C60BB3FBFA}" type="sibTrans" cxnId="{C698705B-E928-4249-ABEF-945A38A5B746}">
      <dgm:prSet/>
      <dgm:spPr/>
      <dgm:t>
        <a:bodyPr/>
        <a:lstStyle/>
        <a:p>
          <a:endParaRPr lang="en-GB"/>
        </a:p>
      </dgm:t>
    </dgm:pt>
    <dgm:pt modelId="{0BA7E2F2-AE03-4204-BA85-45A300D087CE}">
      <dgm:prSet/>
      <dgm:spPr/>
      <dgm:t>
        <a:bodyPr/>
        <a:lstStyle/>
        <a:p>
          <a:r>
            <a:rPr lang="en-GB" dirty="0">
              <a:solidFill>
                <a:schemeClr val="accent6"/>
              </a:solidFill>
            </a:rPr>
            <a:t>Some form of failsafe should be included – in event of lamp or power failure (alarm or shutdown).</a:t>
          </a:r>
        </a:p>
      </dgm:t>
    </dgm:pt>
    <dgm:pt modelId="{B2F17694-AC84-4072-A621-3D21159315C6}" type="parTrans" cxnId="{F9A6DAB2-0382-4A3C-949D-601B130C377D}">
      <dgm:prSet/>
      <dgm:spPr/>
      <dgm:t>
        <a:bodyPr/>
        <a:lstStyle/>
        <a:p>
          <a:endParaRPr lang="en-GB"/>
        </a:p>
      </dgm:t>
    </dgm:pt>
    <dgm:pt modelId="{A19DE4AF-BF17-422B-9D37-CBE3BEE847B5}" type="sibTrans" cxnId="{F9A6DAB2-0382-4A3C-949D-601B130C377D}">
      <dgm:prSet/>
      <dgm:spPr/>
      <dgm:t>
        <a:bodyPr/>
        <a:lstStyle/>
        <a:p>
          <a:endParaRPr lang="en-GB"/>
        </a:p>
      </dgm:t>
    </dgm:pt>
    <dgm:pt modelId="{1F7FD9BB-BD0F-4548-BA86-6B21F1BA1F2F}">
      <dgm:prSet/>
      <dgm:spPr/>
      <dgm:t>
        <a:bodyPr/>
        <a:lstStyle/>
        <a:p>
          <a:r>
            <a:rPr lang="en-GB" dirty="0">
              <a:solidFill>
                <a:schemeClr val="accent6"/>
              </a:solidFill>
            </a:rPr>
            <a:t>No residual, so need to ensure water not re-contaminated downstream of unit.</a:t>
          </a:r>
        </a:p>
      </dgm:t>
    </dgm:pt>
    <dgm:pt modelId="{83440480-60E7-44F4-9D0E-7E6D12EB62AC}" type="parTrans" cxnId="{FBB4B364-E6F9-4EFF-B0DF-1FB93C0D0292}">
      <dgm:prSet/>
      <dgm:spPr/>
      <dgm:t>
        <a:bodyPr/>
        <a:lstStyle/>
        <a:p>
          <a:endParaRPr lang="en-GB"/>
        </a:p>
      </dgm:t>
    </dgm:pt>
    <dgm:pt modelId="{89C8EBCD-A102-4305-9F1F-C8D7DB1436C9}" type="sibTrans" cxnId="{FBB4B364-E6F9-4EFF-B0DF-1FB93C0D0292}">
      <dgm:prSet/>
      <dgm:spPr/>
      <dgm:t>
        <a:bodyPr/>
        <a:lstStyle/>
        <a:p>
          <a:endParaRPr lang="en-GB"/>
        </a:p>
      </dgm:t>
    </dgm:pt>
    <dgm:pt modelId="{AB49B3AE-DF41-401B-B2B9-E3A83783E09C}">
      <dgm:prSet/>
      <dgm:spPr/>
      <dgm:t>
        <a:bodyPr/>
        <a:lstStyle/>
        <a:p>
          <a:r>
            <a:rPr lang="en-GB" dirty="0">
              <a:solidFill>
                <a:schemeClr val="accent6"/>
              </a:solidFill>
            </a:rPr>
            <a:t>Plenty of guidance available – see </a:t>
          </a:r>
          <a:r>
            <a:rPr lang="en-GB" dirty="0">
              <a:solidFill>
                <a:schemeClr val="accent6"/>
              </a:solidFill>
              <a:hlinkClick xmlns:r="http://schemas.openxmlformats.org/officeDocument/2006/relationships" r:id="rId1"/>
            </a:rPr>
            <a:t>DWQR Technical Note</a:t>
          </a:r>
          <a:endParaRPr lang="en-GB" dirty="0">
            <a:solidFill>
              <a:schemeClr val="accent6"/>
            </a:solidFill>
          </a:endParaRPr>
        </a:p>
      </dgm:t>
    </dgm:pt>
    <dgm:pt modelId="{02D8BEC1-1D6E-4E22-8803-42DC5DB0A342}" type="parTrans" cxnId="{165CCA81-C94B-465D-8415-464850020B36}">
      <dgm:prSet/>
      <dgm:spPr/>
      <dgm:t>
        <a:bodyPr/>
        <a:lstStyle/>
        <a:p>
          <a:endParaRPr lang="en-GB"/>
        </a:p>
      </dgm:t>
    </dgm:pt>
    <dgm:pt modelId="{CE6894F6-7145-465A-B5D3-13C3B2FA22F3}" type="sibTrans" cxnId="{165CCA81-C94B-465D-8415-464850020B36}">
      <dgm:prSet/>
      <dgm:spPr/>
      <dgm:t>
        <a:bodyPr/>
        <a:lstStyle/>
        <a:p>
          <a:endParaRPr lang="en-GB"/>
        </a:p>
      </dgm:t>
    </dgm:pt>
    <dgm:pt modelId="{79ECF255-F667-4DF8-944B-B783B6D1515C}">
      <dgm:prSet/>
      <dgm:spPr/>
      <dgm:t>
        <a:bodyPr/>
        <a:lstStyle/>
        <a:p>
          <a:endParaRPr lang="en-GB" dirty="0"/>
        </a:p>
      </dgm:t>
    </dgm:pt>
    <dgm:pt modelId="{25189CE2-097B-4690-B6BF-CAF36981DAAB}" type="parTrans" cxnId="{5702FCC2-A111-4B8A-BF6B-879EDF504229}">
      <dgm:prSet/>
      <dgm:spPr/>
      <dgm:t>
        <a:bodyPr/>
        <a:lstStyle/>
        <a:p>
          <a:endParaRPr lang="en-GB"/>
        </a:p>
      </dgm:t>
    </dgm:pt>
    <dgm:pt modelId="{2F5CDAFD-CC3A-4527-B4AC-8674392A15DF}" type="sibTrans" cxnId="{5702FCC2-A111-4B8A-BF6B-879EDF504229}">
      <dgm:prSet/>
      <dgm:spPr/>
      <dgm:t>
        <a:bodyPr/>
        <a:lstStyle/>
        <a:p>
          <a:endParaRPr lang="en-GB"/>
        </a:p>
      </dgm:t>
    </dgm:pt>
    <dgm:pt modelId="{E0FBFB05-AEC6-4460-93E6-94534CD6EF2B}">
      <dgm:prSet/>
      <dgm:spPr/>
      <dgm:t>
        <a:bodyPr/>
        <a:lstStyle/>
        <a:p>
          <a:r>
            <a:rPr lang="en-GB" dirty="0">
              <a:solidFill>
                <a:schemeClr val="accent6"/>
              </a:solidFill>
            </a:rPr>
            <a:t>Lamp will need changing in accordance with manufacturers’ guidance. Some have counter. </a:t>
          </a:r>
        </a:p>
      </dgm:t>
    </dgm:pt>
    <dgm:pt modelId="{96AC637D-8259-4878-91A2-DEBC211AAAB5}" type="parTrans" cxnId="{5D1CF16F-810E-48C1-9B91-C3E5BDAF3C8C}">
      <dgm:prSet/>
      <dgm:spPr/>
      <dgm:t>
        <a:bodyPr/>
        <a:lstStyle/>
        <a:p>
          <a:endParaRPr lang="en-GB"/>
        </a:p>
      </dgm:t>
    </dgm:pt>
    <dgm:pt modelId="{6BC0269C-CDB3-4614-AE0A-1839C04EC750}" type="sibTrans" cxnId="{5D1CF16F-810E-48C1-9B91-C3E5BDAF3C8C}">
      <dgm:prSet/>
      <dgm:spPr/>
      <dgm:t>
        <a:bodyPr/>
        <a:lstStyle/>
        <a:p>
          <a:endParaRPr lang="en-GB"/>
        </a:p>
      </dgm:t>
    </dgm:pt>
    <dgm:pt modelId="{F25F8D2A-9385-472C-9DB2-5E21A2A33112}">
      <dgm:prSet/>
      <dgm:spPr/>
      <dgm:t>
        <a:bodyPr/>
        <a:lstStyle/>
        <a:p>
          <a:r>
            <a:rPr lang="en-GB" dirty="0">
              <a:solidFill>
                <a:schemeClr val="accent6"/>
              </a:solidFill>
            </a:rPr>
            <a:t>Keep spares!</a:t>
          </a:r>
        </a:p>
      </dgm:t>
    </dgm:pt>
    <dgm:pt modelId="{A7D23D1C-4A46-48EE-8B9F-F444720D9282}" type="parTrans" cxnId="{B5E20801-3F6B-4418-8815-8DCE507737D9}">
      <dgm:prSet/>
      <dgm:spPr/>
      <dgm:t>
        <a:bodyPr/>
        <a:lstStyle/>
        <a:p>
          <a:endParaRPr lang="en-GB"/>
        </a:p>
      </dgm:t>
    </dgm:pt>
    <dgm:pt modelId="{E700D2E2-6606-4AF9-995D-0B0554ED644D}" type="sibTrans" cxnId="{B5E20801-3F6B-4418-8815-8DCE507737D9}">
      <dgm:prSet/>
      <dgm:spPr/>
      <dgm:t>
        <a:bodyPr/>
        <a:lstStyle/>
        <a:p>
          <a:endParaRPr lang="en-GB"/>
        </a:p>
      </dgm:t>
    </dgm:pt>
    <dgm:pt modelId="{6F477F2B-C0FF-493D-9560-BCAB0A3E0354}">
      <dgm:prSet/>
      <dgm:spPr/>
      <dgm:t>
        <a:bodyPr/>
        <a:lstStyle/>
        <a:p>
          <a:endParaRPr lang="en-GB" dirty="0">
            <a:solidFill>
              <a:schemeClr val="accent6"/>
            </a:solidFill>
          </a:endParaRPr>
        </a:p>
      </dgm:t>
    </dgm:pt>
    <dgm:pt modelId="{91254FD7-ABA6-42EA-9954-280F4C345244}" type="parTrans" cxnId="{44702ACD-F9A4-4C05-9C6D-F3626C875054}">
      <dgm:prSet/>
      <dgm:spPr/>
      <dgm:t>
        <a:bodyPr/>
        <a:lstStyle/>
        <a:p>
          <a:endParaRPr lang="en-GB"/>
        </a:p>
      </dgm:t>
    </dgm:pt>
    <dgm:pt modelId="{AEB3D739-9C14-4E91-82B0-9501F8C0FE78}" type="sibTrans" cxnId="{44702ACD-F9A4-4C05-9C6D-F3626C875054}">
      <dgm:prSet/>
      <dgm:spPr/>
      <dgm:t>
        <a:bodyPr/>
        <a:lstStyle/>
        <a:p>
          <a:endParaRPr lang="en-GB"/>
        </a:p>
      </dgm:t>
    </dgm:pt>
    <dgm:pt modelId="{F12D5261-AD6E-4B5A-BDA8-C621A6F6B0EB}">
      <dgm:prSet/>
      <dgm:spPr/>
      <dgm:t>
        <a:bodyPr/>
        <a:lstStyle/>
        <a:p>
          <a:endParaRPr lang="en-GB" dirty="0">
            <a:solidFill>
              <a:schemeClr val="accent6"/>
            </a:solidFill>
          </a:endParaRPr>
        </a:p>
      </dgm:t>
    </dgm:pt>
    <dgm:pt modelId="{0C02DB3B-4FF9-483C-A728-B84FC755CE48}" type="parTrans" cxnId="{CC94F4C0-4BAF-4088-BE5F-E972D23CF44A}">
      <dgm:prSet/>
      <dgm:spPr/>
      <dgm:t>
        <a:bodyPr/>
        <a:lstStyle/>
        <a:p>
          <a:endParaRPr lang="en-GB"/>
        </a:p>
      </dgm:t>
    </dgm:pt>
    <dgm:pt modelId="{386689DA-1FD9-4DAC-BF89-CDBF74FB0DB5}" type="sibTrans" cxnId="{CC94F4C0-4BAF-4088-BE5F-E972D23CF44A}">
      <dgm:prSet/>
      <dgm:spPr/>
      <dgm:t>
        <a:bodyPr/>
        <a:lstStyle/>
        <a:p>
          <a:endParaRPr lang="en-GB"/>
        </a:p>
      </dgm:t>
    </dgm:pt>
    <dgm:pt modelId="{53E62633-D7F9-4E6F-944F-A3872A50A6B3}">
      <dgm:prSet/>
      <dgm:spPr/>
      <dgm:t>
        <a:bodyPr/>
        <a:lstStyle/>
        <a:p>
          <a:endParaRPr lang="en-GB" dirty="0">
            <a:solidFill>
              <a:schemeClr val="accent6"/>
            </a:solidFill>
          </a:endParaRPr>
        </a:p>
      </dgm:t>
    </dgm:pt>
    <dgm:pt modelId="{6225C3A3-2897-4C4A-80E3-BA0AB342B26A}" type="parTrans" cxnId="{CDE35DBF-C8B9-4BA3-BF5A-6F7FDA2091BE}">
      <dgm:prSet/>
      <dgm:spPr/>
      <dgm:t>
        <a:bodyPr/>
        <a:lstStyle/>
        <a:p>
          <a:endParaRPr lang="en-GB"/>
        </a:p>
      </dgm:t>
    </dgm:pt>
    <dgm:pt modelId="{72A15146-7436-49C0-9F00-02DC4AEFB5A0}" type="sibTrans" cxnId="{CDE35DBF-C8B9-4BA3-BF5A-6F7FDA2091BE}">
      <dgm:prSet/>
      <dgm:spPr/>
      <dgm:t>
        <a:bodyPr/>
        <a:lstStyle/>
        <a:p>
          <a:endParaRPr lang="en-GB"/>
        </a:p>
      </dgm:t>
    </dgm:pt>
    <dgm:pt modelId="{70C8970C-A0F1-4FD8-9FF3-59E755107FE2}">
      <dgm:prSet/>
      <dgm:spPr/>
      <dgm:t>
        <a:bodyPr/>
        <a:lstStyle/>
        <a:p>
          <a:endParaRPr lang="en-GB" dirty="0">
            <a:solidFill>
              <a:schemeClr val="accent6"/>
            </a:solidFill>
          </a:endParaRPr>
        </a:p>
      </dgm:t>
    </dgm:pt>
    <dgm:pt modelId="{8F2E489A-6F7D-49FF-91DF-90D93638242E}" type="parTrans" cxnId="{C99B975F-8E3E-44BB-8D45-312C19DF9C97}">
      <dgm:prSet/>
      <dgm:spPr/>
      <dgm:t>
        <a:bodyPr/>
        <a:lstStyle/>
        <a:p>
          <a:endParaRPr lang="en-GB"/>
        </a:p>
      </dgm:t>
    </dgm:pt>
    <dgm:pt modelId="{F4FE07C5-F3B5-4E49-80F8-E5328B523F3F}" type="sibTrans" cxnId="{C99B975F-8E3E-44BB-8D45-312C19DF9C97}">
      <dgm:prSet/>
      <dgm:spPr/>
      <dgm:t>
        <a:bodyPr/>
        <a:lstStyle/>
        <a:p>
          <a:endParaRPr lang="en-GB"/>
        </a:p>
      </dgm:t>
    </dgm:pt>
    <dgm:pt modelId="{558C9784-72CF-4C38-BFA5-816D53F13F09}">
      <dgm:prSet/>
      <dgm:spPr/>
      <dgm:t>
        <a:bodyPr/>
        <a:lstStyle/>
        <a:p>
          <a:endParaRPr lang="en-GB" dirty="0">
            <a:solidFill>
              <a:schemeClr val="accent6"/>
            </a:solidFill>
          </a:endParaRPr>
        </a:p>
      </dgm:t>
    </dgm:pt>
    <dgm:pt modelId="{ECBD56EA-FE43-43C4-9D1B-059252ACCDB9}" type="parTrans" cxnId="{FA0420FA-CF65-4A78-95C7-B81DE5261C11}">
      <dgm:prSet/>
      <dgm:spPr/>
      <dgm:t>
        <a:bodyPr/>
        <a:lstStyle/>
        <a:p>
          <a:endParaRPr lang="en-GB"/>
        </a:p>
      </dgm:t>
    </dgm:pt>
    <dgm:pt modelId="{EEC7E10C-56EA-40AA-B6AF-C29E6931F814}" type="sibTrans" cxnId="{FA0420FA-CF65-4A78-95C7-B81DE5261C11}">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8CA89F48-5F0E-4E7A-922D-A64827D32129}" type="pres">
      <dgm:prSet presAssocID="{79ECF255-F667-4DF8-944B-B783B6D1515C}" presName="comp" presStyleCnt="0"/>
      <dgm:spPr/>
    </dgm:pt>
    <dgm:pt modelId="{C6E2B0C3-9BD5-477A-95A1-B218785076D5}" type="pres">
      <dgm:prSet presAssocID="{79ECF255-F667-4DF8-944B-B783B6D1515C}" presName="box" presStyleLbl="node1" presStyleIdx="0" presStyleCnt="1"/>
      <dgm:spPr/>
    </dgm:pt>
    <dgm:pt modelId="{B8CADDD9-0D26-4FD8-BBCF-FC1F690516A1}" type="pres">
      <dgm:prSet presAssocID="{79ECF255-F667-4DF8-944B-B783B6D1515C}" presName="img" presStyleLbl="fgImgPlace1" presStyleIdx="0" presStyleCnt="1" custScaleX="115833" custScaleY="52966" custLinFactNeighborX="-7500" custLinFactNeighborY="0"/>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22000" r="-22000"/>
          </a:stretch>
        </a:blipFill>
      </dgm:spPr>
    </dgm:pt>
    <dgm:pt modelId="{2F29AED5-7359-4AAB-A594-FD00686182CD}" type="pres">
      <dgm:prSet presAssocID="{79ECF255-F667-4DF8-944B-B783B6D1515C}" presName="text" presStyleLbl="node1" presStyleIdx="0" presStyleCnt="1">
        <dgm:presLayoutVars>
          <dgm:bulletEnabled val="1"/>
        </dgm:presLayoutVars>
      </dgm:prSet>
      <dgm:spPr/>
    </dgm:pt>
  </dgm:ptLst>
  <dgm:cxnLst>
    <dgm:cxn modelId="{B5E20801-3F6B-4418-8815-8DCE507737D9}" srcId="{79ECF255-F667-4DF8-944B-B783B6D1515C}" destId="{F25F8D2A-9385-472C-9DB2-5E21A2A33112}" srcOrd="8" destOrd="0" parTransId="{A7D23D1C-4A46-48EE-8B9F-F444720D9282}" sibTransId="{E700D2E2-6606-4AF9-995D-0B0554ED644D}"/>
    <dgm:cxn modelId="{B8EB5409-6EDF-4CEC-BAE0-1DCCD0C5FDA2}" type="presOf" srcId="{53E62633-D7F9-4E6F-944F-A3872A50A6B3}" destId="{2F29AED5-7359-4AAB-A594-FD00686182CD}" srcOrd="1" destOrd="6" presId="urn:microsoft.com/office/officeart/2005/8/layout/vList4"/>
    <dgm:cxn modelId="{31AA8809-8A67-467F-90F2-758063D234DE}" type="presOf" srcId="{558C9784-72CF-4C38-BFA5-816D53F13F09}" destId="{2F29AED5-7359-4AAB-A594-FD00686182CD}" srcOrd="1" destOrd="10" presId="urn:microsoft.com/office/officeart/2005/8/layout/vList4"/>
    <dgm:cxn modelId="{1EE70E0A-2E53-4C28-A78F-4894987FC5A5}" type="presOf" srcId="{F12D5261-AD6E-4B5A-BDA8-C621A6F6B0EB}" destId="{2F29AED5-7359-4AAB-A594-FD00686182CD}" srcOrd="1" destOrd="4" presId="urn:microsoft.com/office/officeart/2005/8/layout/vList4"/>
    <dgm:cxn modelId="{57B9610B-06F3-4641-AAA9-92ED47214CF7}" type="presOf" srcId="{F25F8D2A-9385-472C-9DB2-5E21A2A33112}" destId="{C6E2B0C3-9BD5-477A-95A1-B218785076D5}" srcOrd="0" destOrd="9" presId="urn:microsoft.com/office/officeart/2005/8/layout/vList4"/>
    <dgm:cxn modelId="{B2551410-EE81-4FDC-803B-B5436D15D5AF}" type="presOf" srcId="{E0FBFB05-AEC6-4460-93E6-94534CD6EF2B}" destId="{2F29AED5-7359-4AAB-A594-FD00686182CD}" srcOrd="1" destOrd="3" presId="urn:microsoft.com/office/officeart/2005/8/layout/vList4"/>
    <dgm:cxn modelId="{E0DEFB1F-E927-4D36-939A-F88B57564C5C}" type="presOf" srcId="{A9F4B6D4-43DF-474E-8B7B-DC2EFA51D5BE}" destId="{2F29AED5-7359-4AAB-A594-FD00686182CD}" srcOrd="1" destOrd="1" presId="urn:microsoft.com/office/officeart/2005/8/layout/vList4"/>
    <dgm:cxn modelId="{C698705B-E928-4249-ABEF-945A38A5B746}" srcId="{79ECF255-F667-4DF8-944B-B783B6D1515C}" destId="{A9F4B6D4-43DF-474E-8B7B-DC2EFA51D5BE}" srcOrd="0" destOrd="0" parTransId="{B8177AFD-3DBE-455B-996F-F9E307541BE7}" sibTransId="{4D02B14E-AEA8-43F8-81AD-79C60BB3FBFA}"/>
    <dgm:cxn modelId="{AB7DD65D-D13F-447D-96D9-3B19A97BB9F7}" type="presOf" srcId="{A9F4B6D4-43DF-474E-8B7B-DC2EFA51D5BE}" destId="{C6E2B0C3-9BD5-477A-95A1-B218785076D5}" srcOrd="0" destOrd="1" presId="urn:microsoft.com/office/officeart/2005/8/layout/vList4"/>
    <dgm:cxn modelId="{C99B975F-8E3E-44BB-8D45-312C19DF9C97}" srcId="{79ECF255-F667-4DF8-944B-B783B6D1515C}" destId="{70C8970C-A0F1-4FD8-9FF3-59E755107FE2}" srcOrd="7" destOrd="0" parTransId="{8F2E489A-6F7D-49FF-91DF-90D93638242E}" sibTransId="{F4FE07C5-F3B5-4E49-80F8-E5328B523F3F}"/>
    <dgm:cxn modelId="{CA220660-B1EB-401D-8E84-A6EB3A411EC5}" type="presOf" srcId="{B1CF6ED1-B115-409D-8727-D612C57DF186}" destId="{57A70D67-AEB2-4724-9481-70BC2D2CBA75}" srcOrd="0" destOrd="0" presId="urn:microsoft.com/office/officeart/2005/8/layout/vList4"/>
    <dgm:cxn modelId="{FBB4B364-E6F9-4EFF-B0DF-1FB93C0D0292}" srcId="{79ECF255-F667-4DF8-944B-B783B6D1515C}" destId="{1F7FD9BB-BD0F-4548-BA86-6B21F1BA1F2F}" srcOrd="6" destOrd="0" parTransId="{83440480-60E7-44F4-9D0E-7E6D12EB62AC}" sibTransId="{89C8EBCD-A102-4305-9F1F-C8D7DB1436C9}"/>
    <dgm:cxn modelId="{66EC9147-033C-4C1E-832F-E22F3040219B}" type="presOf" srcId="{F25F8D2A-9385-472C-9DB2-5E21A2A33112}" destId="{2F29AED5-7359-4AAB-A594-FD00686182CD}" srcOrd="1" destOrd="9" presId="urn:microsoft.com/office/officeart/2005/8/layout/vList4"/>
    <dgm:cxn modelId="{EBC6974D-194C-4914-8AEF-C742BB01B1B8}" type="presOf" srcId="{1F7FD9BB-BD0F-4548-BA86-6B21F1BA1F2F}" destId="{C6E2B0C3-9BD5-477A-95A1-B218785076D5}" srcOrd="0" destOrd="7" presId="urn:microsoft.com/office/officeart/2005/8/layout/vList4"/>
    <dgm:cxn modelId="{5D1CF16F-810E-48C1-9B91-C3E5BDAF3C8C}" srcId="{79ECF255-F667-4DF8-944B-B783B6D1515C}" destId="{E0FBFB05-AEC6-4460-93E6-94534CD6EF2B}" srcOrd="2" destOrd="0" parTransId="{96AC637D-8259-4878-91A2-DEBC211AAAB5}" sibTransId="{6BC0269C-CDB3-4614-AE0A-1839C04EC750}"/>
    <dgm:cxn modelId="{C1276A50-6621-48ED-BD00-E28BAC81089A}" type="presOf" srcId="{0BA7E2F2-AE03-4204-BA85-45A300D087CE}" destId="{C6E2B0C3-9BD5-477A-95A1-B218785076D5}" srcOrd="0" destOrd="5" presId="urn:microsoft.com/office/officeart/2005/8/layout/vList4"/>
    <dgm:cxn modelId="{7C21BA57-69B0-4D0D-AE68-D96173A281CD}" type="presOf" srcId="{1F7FD9BB-BD0F-4548-BA86-6B21F1BA1F2F}" destId="{2F29AED5-7359-4AAB-A594-FD00686182CD}" srcOrd="1" destOrd="7" presId="urn:microsoft.com/office/officeart/2005/8/layout/vList4"/>
    <dgm:cxn modelId="{165CCA81-C94B-465D-8415-464850020B36}" srcId="{79ECF255-F667-4DF8-944B-B783B6D1515C}" destId="{AB49B3AE-DF41-401B-B2B9-E3A83783E09C}" srcOrd="10" destOrd="0" parTransId="{02D8BEC1-1D6E-4E22-8803-42DC5DB0A342}" sibTransId="{CE6894F6-7145-465A-B5D3-13C3B2FA22F3}"/>
    <dgm:cxn modelId="{635D8994-8943-4F95-B705-16522CA91169}" type="presOf" srcId="{0BA7E2F2-AE03-4204-BA85-45A300D087CE}" destId="{2F29AED5-7359-4AAB-A594-FD00686182CD}" srcOrd="1" destOrd="5" presId="urn:microsoft.com/office/officeart/2005/8/layout/vList4"/>
    <dgm:cxn modelId="{2AE1D194-AC5D-4502-8AE8-EFD522071CBD}" type="presOf" srcId="{F12D5261-AD6E-4B5A-BDA8-C621A6F6B0EB}" destId="{C6E2B0C3-9BD5-477A-95A1-B218785076D5}" srcOrd="0" destOrd="4" presId="urn:microsoft.com/office/officeart/2005/8/layout/vList4"/>
    <dgm:cxn modelId="{3FECF195-CDF2-43AF-9F45-B60F2EB22F4B}" type="presOf" srcId="{79ECF255-F667-4DF8-944B-B783B6D1515C}" destId="{2F29AED5-7359-4AAB-A594-FD00686182CD}" srcOrd="1" destOrd="0" presId="urn:microsoft.com/office/officeart/2005/8/layout/vList4"/>
    <dgm:cxn modelId="{B1A4CA9E-6B3E-483F-BB88-0099430915AB}" type="presOf" srcId="{AB49B3AE-DF41-401B-B2B9-E3A83783E09C}" destId="{C6E2B0C3-9BD5-477A-95A1-B218785076D5}" srcOrd="0" destOrd="11" presId="urn:microsoft.com/office/officeart/2005/8/layout/vList4"/>
    <dgm:cxn modelId="{A8EF89A3-63C5-4CE2-B38F-69E3635D0777}" type="presOf" srcId="{70C8970C-A0F1-4FD8-9FF3-59E755107FE2}" destId="{2F29AED5-7359-4AAB-A594-FD00686182CD}" srcOrd="1" destOrd="8" presId="urn:microsoft.com/office/officeart/2005/8/layout/vList4"/>
    <dgm:cxn modelId="{A33F48A8-03A7-4710-8A38-45C31DC26DD1}" type="presOf" srcId="{53E62633-D7F9-4E6F-944F-A3872A50A6B3}" destId="{C6E2B0C3-9BD5-477A-95A1-B218785076D5}" srcOrd="0" destOrd="6" presId="urn:microsoft.com/office/officeart/2005/8/layout/vList4"/>
    <dgm:cxn modelId="{F9A6DAB2-0382-4A3C-949D-601B130C377D}" srcId="{79ECF255-F667-4DF8-944B-B783B6D1515C}" destId="{0BA7E2F2-AE03-4204-BA85-45A300D087CE}" srcOrd="4" destOrd="0" parTransId="{B2F17694-AC84-4072-A621-3D21159315C6}" sibTransId="{A19DE4AF-BF17-422B-9D37-CBE3BEE847B5}"/>
    <dgm:cxn modelId="{787870B9-FE38-48D7-8B98-CBD75A7308E8}" type="presOf" srcId="{6F477F2B-C0FF-493D-9560-BCAB0A3E0354}" destId="{C6E2B0C3-9BD5-477A-95A1-B218785076D5}" srcOrd="0" destOrd="2" presId="urn:microsoft.com/office/officeart/2005/8/layout/vList4"/>
    <dgm:cxn modelId="{CDE35DBF-C8B9-4BA3-BF5A-6F7FDA2091BE}" srcId="{79ECF255-F667-4DF8-944B-B783B6D1515C}" destId="{53E62633-D7F9-4E6F-944F-A3872A50A6B3}" srcOrd="5" destOrd="0" parTransId="{6225C3A3-2897-4C4A-80E3-BA0AB342B26A}" sibTransId="{72A15146-7436-49C0-9F00-02DC4AEFB5A0}"/>
    <dgm:cxn modelId="{CC94F4C0-4BAF-4088-BE5F-E972D23CF44A}" srcId="{79ECF255-F667-4DF8-944B-B783B6D1515C}" destId="{F12D5261-AD6E-4B5A-BDA8-C621A6F6B0EB}" srcOrd="3" destOrd="0" parTransId="{0C02DB3B-4FF9-483C-A728-B84FC755CE48}" sibTransId="{386689DA-1FD9-4DAC-BF89-CDBF74FB0DB5}"/>
    <dgm:cxn modelId="{5702FCC2-A111-4B8A-BF6B-879EDF504229}" srcId="{B1CF6ED1-B115-409D-8727-D612C57DF186}" destId="{79ECF255-F667-4DF8-944B-B783B6D1515C}" srcOrd="0" destOrd="0" parTransId="{25189CE2-097B-4690-B6BF-CAF36981DAAB}" sibTransId="{2F5CDAFD-CC3A-4527-B4AC-8674392A15DF}"/>
    <dgm:cxn modelId="{44702ACD-F9A4-4C05-9C6D-F3626C875054}" srcId="{79ECF255-F667-4DF8-944B-B783B6D1515C}" destId="{6F477F2B-C0FF-493D-9560-BCAB0A3E0354}" srcOrd="1" destOrd="0" parTransId="{91254FD7-ABA6-42EA-9954-280F4C345244}" sibTransId="{AEB3D739-9C14-4E91-82B0-9501F8C0FE78}"/>
    <dgm:cxn modelId="{444D5FD1-0792-4A67-8CF4-246C3338F40C}" type="presOf" srcId="{E0FBFB05-AEC6-4460-93E6-94534CD6EF2B}" destId="{C6E2B0C3-9BD5-477A-95A1-B218785076D5}" srcOrd="0" destOrd="3" presId="urn:microsoft.com/office/officeart/2005/8/layout/vList4"/>
    <dgm:cxn modelId="{A94E55D4-92C2-4321-B1F7-C5013CFE2086}" type="presOf" srcId="{558C9784-72CF-4C38-BFA5-816D53F13F09}" destId="{C6E2B0C3-9BD5-477A-95A1-B218785076D5}" srcOrd="0" destOrd="10" presId="urn:microsoft.com/office/officeart/2005/8/layout/vList4"/>
    <dgm:cxn modelId="{E01466E1-D9BE-449C-BD28-3C7EA1AC73B6}" type="presOf" srcId="{79ECF255-F667-4DF8-944B-B783B6D1515C}" destId="{C6E2B0C3-9BD5-477A-95A1-B218785076D5}" srcOrd="0" destOrd="0" presId="urn:microsoft.com/office/officeart/2005/8/layout/vList4"/>
    <dgm:cxn modelId="{D31D81EE-B665-4DAE-B845-9A630AE43A3B}" type="presOf" srcId="{AB49B3AE-DF41-401B-B2B9-E3A83783E09C}" destId="{2F29AED5-7359-4AAB-A594-FD00686182CD}" srcOrd="1" destOrd="11" presId="urn:microsoft.com/office/officeart/2005/8/layout/vList4"/>
    <dgm:cxn modelId="{9F4D24F1-4623-493A-AEF8-8C87CB681082}" type="presOf" srcId="{6F477F2B-C0FF-493D-9560-BCAB0A3E0354}" destId="{2F29AED5-7359-4AAB-A594-FD00686182CD}" srcOrd="1" destOrd="2" presId="urn:microsoft.com/office/officeart/2005/8/layout/vList4"/>
    <dgm:cxn modelId="{FA0420FA-CF65-4A78-95C7-B81DE5261C11}" srcId="{79ECF255-F667-4DF8-944B-B783B6D1515C}" destId="{558C9784-72CF-4C38-BFA5-816D53F13F09}" srcOrd="9" destOrd="0" parTransId="{ECBD56EA-FE43-43C4-9D1B-059252ACCDB9}" sibTransId="{EEC7E10C-56EA-40AA-B6AF-C29E6931F814}"/>
    <dgm:cxn modelId="{833E9AFA-4B95-4385-81C6-BFAB284FA557}" type="presOf" srcId="{70C8970C-A0F1-4FD8-9FF3-59E755107FE2}" destId="{C6E2B0C3-9BD5-477A-95A1-B218785076D5}" srcOrd="0" destOrd="8" presId="urn:microsoft.com/office/officeart/2005/8/layout/vList4"/>
    <dgm:cxn modelId="{E56DF5AF-3FCF-4708-809F-9CBAB1407C8D}" type="presParOf" srcId="{57A70D67-AEB2-4724-9481-70BC2D2CBA75}" destId="{8CA89F48-5F0E-4E7A-922D-A64827D32129}" srcOrd="0" destOrd="0" presId="urn:microsoft.com/office/officeart/2005/8/layout/vList4"/>
    <dgm:cxn modelId="{C359C244-E49E-4718-8377-5B97AE42E665}" type="presParOf" srcId="{8CA89F48-5F0E-4E7A-922D-A64827D32129}" destId="{C6E2B0C3-9BD5-477A-95A1-B218785076D5}" srcOrd="0" destOrd="0" presId="urn:microsoft.com/office/officeart/2005/8/layout/vList4"/>
    <dgm:cxn modelId="{B630EA19-188E-4D92-940D-974B2BEF2F0F}" type="presParOf" srcId="{8CA89F48-5F0E-4E7A-922D-A64827D32129}" destId="{B8CADDD9-0D26-4FD8-BBCF-FC1F690516A1}" srcOrd="1" destOrd="0" presId="urn:microsoft.com/office/officeart/2005/8/layout/vList4"/>
    <dgm:cxn modelId="{3406334E-4526-47CB-B81E-357262A3F60F}" type="presParOf" srcId="{8CA89F48-5F0E-4E7A-922D-A64827D32129}" destId="{2F29AED5-7359-4AAB-A594-FD00686182CD}"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5" qsCatId="simple" csTypeId="urn:microsoft.com/office/officeart/2005/8/colors/colorful5" csCatId="colorful" phldr="1"/>
      <dgm:spPr/>
      <dgm:t>
        <a:bodyPr/>
        <a:lstStyle/>
        <a:p>
          <a:endParaRPr lang="en-GB"/>
        </a:p>
      </dgm:t>
    </dgm:pt>
    <dgm:pt modelId="{CA4E0501-9C52-4D55-8A77-9276447045B4}">
      <dgm:prSet/>
      <dgm:spPr/>
      <dgm:t>
        <a:bodyPr/>
        <a:lstStyle/>
        <a:p>
          <a:r>
            <a:rPr lang="en-GB" dirty="0">
              <a:solidFill>
                <a:schemeClr val="accent2"/>
              </a:solidFill>
            </a:rPr>
            <a:t>Variable water quality</a:t>
          </a:r>
        </a:p>
      </dgm:t>
    </dgm:pt>
    <dgm:pt modelId="{FA4F41B4-FD41-43B5-A178-2397E1FBDFB9}" type="parTrans" cxnId="{9E0ACFB7-4527-48EF-B5D0-1E3EFF801F0E}">
      <dgm:prSet/>
      <dgm:spPr/>
      <dgm:t>
        <a:bodyPr/>
        <a:lstStyle/>
        <a:p>
          <a:endParaRPr lang="en-GB"/>
        </a:p>
      </dgm:t>
    </dgm:pt>
    <dgm:pt modelId="{378B5DAD-98EC-444E-8860-D9E774D3D5EC}" type="sibTrans" cxnId="{9E0ACFB7-4527-48EF-B5D0-1E3EFF801F0E}">
      <dgm:prSet/>
      <dgm:spPr/>
      <dgm:t>
        <a:bodyPr/>
        <a:lstStyle/>
        <a:p>
          <a:endParaRPr lang="en-GB"/>
        </a:p>
      </dgm:t>
    </dgm:pt>
    <dgm:pt modelId="{F671286C-B50F-466F-8E2E-2CE75E91B4C4}">
      <dgm:prSet/>
      <dgm:spPr/>
      <dgm:t>
        <a:bodyPr/>
        <a:lstStyle/>
        <a:p>
          <a:r>
            <a:rPr lang="en-GB" dirty="0">
              <a:solidFill>
                <a:schemeClr val="accent2"/>
              </a:solidFill>
            </a:rPr>
            <a:t>Lack of pre-treatment</a:t>
          </a:r>
        </a:p>
      </dgm:t>
    </dgm:pt>
    <dgm:pt modelId="{86FECA22-CA38-4CE2-BABD-04919ED21753}" type="parTrans" cxnId="{38E648C4-C808-4DEF-9E37-50F027220984}">
      <dgm:prSet/>
      <dgm:spPr/>
      <dgm:t>
        <a:bodyPr/>
        <a:lstStyle/>
        <a:p>
          <a:endParaRPr lang="en-GB"/>
        </a:p>
      </dgm:t>
    </dgm:pt>
    <dgm:pt modelId="{1F0B8F25-AF3B-4785-B9C1-C4225410BC2A}" type="sibTrans" cxnId="{38E648C4-C808-4DEF-9E37-50F027220984}">
      <dgm:prSet/>
      <dgm:spPr/>
      <dgm:t>
        <a:bodyPr/>
        <a:lstStyle/>
        <a:p>
          <a:endParaRPr lang="en-GB"/>
        </a:p>
      </dgm:t>
    </dgm:pt>
    <dgm:pt modelId="{CB6F7BFF-74D2-42E1-94D1-5CF50318E359}">
      <dgm:prSet/>
      <dgm:spPr/>
      <dgm:t>
        <a:bodyPr/>
        <a:lstStyle/>
        <a:p>
          <a:r>
            <a:rPr lang="en-GB" dirty="0">
              <a:solidFill>
                <a:schemeClr val="accent2"/>
              </a:solidFill>
            </a:rPr>
            <a:t>Unintended bypasses / recirculation</a:t>
          </a:r>
        </a:p>
      </dgm:t>
    </dgm:pt>
    <dgm:pt modelId="{E4D1D0A5-7665-4273-8B95-B7454E8F4846}" type="parTrans" cxnId="{75AC3349-9CED-41A0-9962-CF5816C2D48D}">
      <dgm:prSet/>
      <dgm:spPr/>
      <dgm:t>
        <a:bodyPr/>
        <a:lstStyle/>
        <a:p>
          <a:endParaRPr lang="en-GB"/>
        </a:p>
      </dgm:t>
    </dgm:pt>
    <dgm:pt modelId="{D60F7F13-5A3F-4988-8BE9-0823B88B1536}" type="sibTrans" cxnId="{75AC3349-9CED-41A0-9962-CF5816C2D48D}">
      <dgm:prSet/>
      <dgm:spPr/>
      <dgm:t>
        <a:bodyPr/>
        <a:lstStyle/>
        <a:p>
          <a:endParaRPr lang="en-GB"/>
        </a:p>
      </dgm:t>
    </dgm:pt>
    <dgm:pt modelId="{08EBDBB9-255E-4924-A6B4-577E869FF2C4}">
      <dgm:prSet/>
      <dgm:spPr/>
      <dgm:t>
        <a:bodyPr/>
        <a:lstStyle/>
        <a:p>
          <a:r>
            <a:rPr lang="en-GB" dirty="0">
              <a:solidFill>
                <a:schemeClr val="accent2"/>
              </a:solidFill>
            </a:rPr>
            <a:t>Inappropriate siting</a:t>
          </a:r>
        </a:p>
      </dgm:t>
    </dgm:pt>
    <dgm:pt modelId="{A7D44CA0-9821-4418-AA19-FD2AE758FFEC}" type="parTrans" cxnId="{BD30651D-EF6A-43ED-8EC4-D51B9B8D088D}">
      <dgm:prSet/>
      <dgm:spPr/>
      <dgm:t>
        <a:bodyPr/>
        <a:lstStyle/>
        <a:p>
          <a:endParaRPr lang="en-GB"/>
        </a:p>
      </dgm:t>
    </dgm:pt>
    <dgm:pt modelId="{A2951248-B9CD-445E-AC87-CC9886927522}" type="sibTrans" cxnId="{BD30651D-EF6A-43ED-8EC4-D51B9B8D088D}">
      <dgm:prSet/>
      <dgm:spPr/>
      <dgm:t>
        <a:bodyPr/>
        <a:lstStyle/>
        <a:p>
          <a:endParaRPr lang="en-GB"/>
        </a:p>
      </dgm:t>
    </dgm:pt>
    <dgm:pt modelId="{A127984A-57E5-486E-AD0A-E49D5C017C94}">
      <dgm:prSet/>
      <dgm:spPr/>
      <dgm:t>
        <a:bodyPr/>
        <a:lstStyle/>
        <a:p>
          <a:r>
            <a:rPr lang="en-GB"/>
            <a:t>Undersizing (may need flow restrictor)</a:t>
          </a:r>
          <a:endParaRPr lang="en-GB" dirty="0"/>
        </a:p>
      </dgm:t>
    </dgm:pt>
    <dgm:pt modelId="{C95316C1-15F9-402E-8A58-CBD1FF3ED1C3}" type="parTrans" cxnId="{841E5DF1-93E8-4C17-9009-2B37FAB75B88}">
      <dgm:prSet/>
      <dgm:spPr/>
      <dgm:t>
        <a:bodyPr/>
        <a:lstStyle/>
        <a:p>
          <a:endParaRPr lang="en-GB"/>
        </a:p>
      </dgm:t>
    </dgm:pt>
    <dgm:pt modelId="{94C55C3B-8AD4-497A-9233-2A7402791F0A}" type="sibTrans" cxnId="{841E5DF1-93E8-4C17-9009-2B37FAB75B88}">
      <dgm:prSet/>
      <dgm:spPr/>
      <dgm:t>
        <a:bodyPr/>
        <a:lstStyle/>
        <a:p>
          <a:endParaRPr lang="en-GB"/>
        </a:p>
      </dgm:t>
    </dgm:pt>
    <dgm:pt modelId="{9D495ED1-6837-4836-9BCC-005DCC77A717}">
      <dgm:prSet/>
      <dgm:spPr/>
      <dgm:t>
        <a:bodyPr/>
        <a:lstStyle/>
        <a:p>
          <a:r>
            <a:rPr lang="en-GB"/>
            <a:t>Fluctuating power supply</a:t>
          </a:r>
          <a:endParaRPr lang="en-GB" dirty="0"/>
        </a:p>
      </dgm:t>
    </dgm:pt>
    <dgm:pt modelId="{C2D28A95-72F7-4112-A424-3E544EC47C5D}" type="parTrans" cxnId="{216442D8-8FFC-4A5C-85A2-99D996BFC72E}">
      <dgm:prSet/>
      <dgm:spPr/>
      <dgm:t>
        <a:bodyPr/>
        <a:lstStyle/>
        <a:p>
          <a:endParaRPr lang="en-GB"/>
        </a:p>
      </dgm:t>
    </dgm:pt>
    <dgm:pt modelId="{E1F7F2FE-BBA6-4EE8-B7CE-DCF1759B4E24}" type="sibTrans" cxnId="{216442D8-8FFC-4A5C-85A2-99D996BFC72E}">
      <dgm:prSet/>
      <dgm:spPr/>
      <dgm:t>
        <a:bodyPr/>
        <a:lstStyle/>
        <a:p>
          <a:endParaRPr lang="en-GB"/>
        </a:p>
      </dgm:t>
    </dgm:pt>
    <dgm:pt modelId="{ED3B2525-CA47-4C1E-8BA6-D730F2654DC2}">
      <dgm:prSet/>
      <dgm:spPr/>
      <dgm:t>
        <a:bodyPr/>
        <a:lstStyle/>
        <a:p>
          <a:r>
            <a:rPr lang="en-GB"/>
            <a:t>Lack of maintenance / checks</a:t>
          </a:r>
          <a:endParaRPr lang="en-GB" dirty="0"/>
        </a:p>
      </dgm:t>
    </dgm:pt>
    <dgm:pt modelId="{E1342456-1E1A-4A64-9D85-221F1BA677A1}" type="parTrans" cxnId="{BC6861D2-0B47-4701-B2DA-00FB8E6B8126}">
      <dgm:prSet/>
      <dgm:spPr/>
      <dgm:t>
        <a:bodyPr/>
        <a:lstStyle/>
        <a:p>
          <a:endParaRPr lang="en-GB"/>
        </a:p>
      </dgm:t>
    </dgm:pt>
    <dgm:pt modelId="{8EF544B2-76A4-4711-B5A0-0883FC891004}" type="sibTrans" cxnId="{BC6861D2-0B47-4701-B2DA-00FB8E6B8126}">
      <dgm:prSet/>
      <dgm:spPr/>
      <dgm:t>
        <a:bodyPr/>
        <a:lstStyle/>
        <a:p>
          <a:endParaRPr lang="en-GB"/>
        </a:p>
      </dgm:t>
    </dgm:pt>
    <dgm:pt modelId="{18F9FDFF-4E98-4881-9173-469C51449564}">
      <dgm:prSet/>
      <dgm:spPr/>
      <dgm:t>
        <a:bodyPr/>
        <a:lstStyle/>
        <a:p>
          <a:endParaRPr lang="en-GB" dirty="0">
            <a:solidFill>
              <a:schemeClr val="accent6"/>
            </a:solidFill>
          </a:endParaRPr>
        </a:p>
      </dgm:t>
    </dgm:pt>
    <dgm:pt modelId="{03045D59-5807-4306-8965-3AE7A09F52D9}" type="parTrans" cxnId="{FAD18D41-C1AD-4465-A3F2-60E7EE9BD353}">
      <dgm:prSet/>
      <dgm:spPr/>
      <dgm:t>
        <a:bodyPr/>
        <a:lstStyle/>
        <a:p>
          <a:endParaRPr lang="en-GB"/>
        </a:p>
      </dgm:t>
    </dgm:pt>
    <dgm:pt modelId="{A8017DD8-D7FF-4359-A943-39F2F5E28CA8}" type="sibTrans" cxnId="{FAD18D41-C1AD-4465-A3F2-60E7EE9BD353}">
      <dgm:prSet/>
      <dgm:spPr/>
      <dgm:t>
        <a:bodyPr/>
        <a:lstStyle/>
        <a:p>
          <a:endParaRPr lang="en-GB"/>
        </a:p>
      </dgm:t>
    </dgm:pt>
    <dgm:pt modelId="{2CFA75CD-23A9-43C1-919D-B864C17CDAFF}">
      <dgm:prSet/>
      <dgm:spPr/>
      <dgm:t>
        <a:bodyPr/>
        <a:lstStyle/>
        <a:p>
          <a:endParaRPr lang="en-GB" dirty="0">
            <a:solidFill>
              <a:schemeClr val="accent2"/>
            </a:solidFill>
          </a:endParaRPr>
        </a:p>
      </dgm:t>
    </dgm:pt>
    <dgm:pt modelId="{3F5911A1-BC22-4ED9-AFA2-21E7DE8155AA}" type="parTrans" cxnId="{8D02651B-1FAA-47B5-91B9-09ACE06B6478}">
      <dgm:prSet/>
      <dgm:spPr/>
      <dgm:t>
        <a:bodyPr/>
        <a:lstStyle/>
        <a:p>
          <a:endParaRPr lang="en-GB"/>
        </a:p>
      </dgm:t>
    </dgm:pt>
    <dgm:pt modelId="{81E19BF0-8748-4254-81D2-8017504E7FB4}" type="sibTrans" cxnId="{8D02651B-1FAA-47B5-91B9-09ACE06B6478}">
      <dgm:prSet/>
      <dgm:spPr/>
      <dgm:t>
        <a:bodyPr/>
        <a:lstStyle/>
        <a:p>
          <a:endParaRPr lang="en-GB"/>
        </a:p>
      </dgm:t>
    </dgm:pt>
    <dgm:pt modelId="{8103CB3A-B368-484B-86F3-208CD899268E}">
      <dgm:prSet/>
      <dgm:spPr/>
      <dgm:t>
        <a:bodyPr/>
        <a:lstStyle/>
        <a:p>
          <a:endParaRPr lang="en-GB" dirty="0">
            <a:solidFill>
              <a:schemeClr val="accent2"/>
            </a:solidFill>
          </a:endParaRPr>
        </a:p>
      </dgm:t>
    </dgm:pt>
    <dgm:pt modelId="{EA0596BA-9356-4B5D-B1DB-6302F853BF17}" type="parTrans" cxnId="{37300F28-D08A-40CE-AB3D-FF63809704A6}">
      <dgm:prSet/>
      <dgm:spPr/>
      <dgm:t>
        <a:bodyPr/>
        <a:lstStyle/>
        <a:p>
          <a:endParaRPr lang="en-GB"/>
        </a:p>
      </dgm:t>
    </dgm:pt>
    <dgm:pt modelId="{2C2A5B30-BBFE-463B-B236-087888969163}" type="sibTrans" cxnId="{37300F28-D08A-40CE-AB3D-FF63809704A6}">
      <dgm:prSet/>
      <dgm:spPr/>
      <dgm:t>
        <a:bodyPr/>
        <a:lstStyle/>
        <a:p>
          <a:endParaRPr lang="en-GB"/>
        </a:p>
      </dgm:t>
    </dgm:pt>
    <dgm:pt modelId="{C7AE137A-E937-476E-8931-A3F099F76478}">
      <dgm:prSet/>
      <dgm:spPr/>
      <dgm:t>
        <a:bodyPr/>
        <a:lstStyle/>
        <a:p>
          <a:endParaRPr lang="en-GB" dirty="0">
            <a:solidFill>
              <a:schemeClr val="accent2"/>
            </a:solidFill>
          </a:endParaRPr>
        </a:p>
      </dgm:t>
    </dgm:pt>
    <dgm:pt modelId="{9545F22D-D193-4031-B4BE-C2721DCCBC28}" type="parTrans" cxnId="{1D92E1A1-F703-4D73-AAFC-7A68C776ACCF}">
      <dgm:prSet/>
      <dgm:spPr/>
      <dgm:t>
        <a:bodyPr/>
        <a:lstStyle/>
        <a:p>
          <a:endParaRPr lang="en-GB"/>
        </a:p>
      </dgm:t>
    </dgm:pt>
    <dgm:pt modelId="{7D0C2B24-6255-4EAA-9225-9824B94225D0}" type="sibTrans" cxnId="{1D92E1A1-F703-4D73-AAFC-7A68C776ACCF}">
      <dgm:prSet/>
      <dgm:spPr/>
      <dgm:t>
        <a:bodyPr/>
        <a:lstStyle/>
        <a:p>
          <a:endParaRPr lang="en-GB"/>
        </a:p>
      </dgm:t>
    </dgm:pt>
    <dgm:pt modelId="{AB7DDA7A-2A05-4AA0-ADCC-5DA5A0D5F19D}">
      <dgm:prSet/>
      <dgm:spPr/>
      <dgm:t>
        <a:bodyPr/>
        <a:lstStyle/>
        <a:p>
          <a:endParaRPr lang="en-GB" dirty="0">
            <a:solidFill>
              <a:schemeClr val="accent6"/>
            </a:solidFill>
          </a:endParaRPr>
        </a:p>
      </dgm:t>
    </dgm:pt>
    <dgm:pt modelId="{4F69F7B3-5BB6-4F10-85A0-747BFF355ADA}" type="parTrans" cxnId="{DD33F374-9F2B-4409-9418-43941EF51EEE}">
      <dgm:prSet/>
      <dgm:spPr/>
      <dgm:t>
        <a:bodyPr/>
        <a:lstStyle/>
        <a:p>
          <a:endParaRPr lang="en-GB"/>
        </a:p>
      </dgm:t>
    </dgm:pt>
    <dgm:pt modelId="{0A9BB483-F78F-4B55-BE5E-759E410BC8C0}" type="sibTrans" cxnId="{DD33F374-9F2B-4409-9418-43941EF51EEE}">
      <dgm:prSet/>
      <dgm:spPr/>
      <dgm:t>
        <a:bodyPr/>
        <a:lstStyle/>
        <a:p>
          <a:endParaRPr lang="en-GB"/>
        </a:p>
      </dgm:t>
    </dgm:pt>
    <dgm:pt modelId="{C3676986-34CD-4775-BEDA-B8D5D661109E}">
      <dgm:prSet/>
      <dgm:spPr/>
      <dgm:t>
        <a:bodyPr/>
        <a:lstStyle/>
        <a:p>
          <a:endParaRPr lang="en-GB" dirty="0">
            <a:solidFill>
              <a:schemeClr val="accent6"/>
            </a:solidFill>
          </a:endParaRPr>
        </a:p>
      </dgm:t>
    </dgm:pt>
    <dgm:pt modelId="{F3D4C78A-D3F3-4F93-A685-EDE0ADF5933E}" type="parTrans" cxnId="{0E14B4B9-9C1D-4B00-BBF5-1D97F05C2F15}">
      <dgm:prSet/>
      <dgm:spPr/>
      <dgm:t>
        <a:bodyPr/>
        <a:lstStyle/>
        <a:p>
          <a:endParaRPr lang="en-GB"/>
        </a:p>
      </dgm:t>
    </dgm:pt>
    <dgm:pt modelId="{0706DF80-BD82-452C-885F-94B998E47B43}" type="sibTrans" cxnId="{0E14B4B9-9C1D-4B00-BBF5-1D97F05C2F15}">
      <dgm:prSet/>
      <dgm:spPr/>
      <dgm:t>
        <a:bodyPr/>
        <a:lstStyle/>
        <a:p>
          <a:endParaRPr lang="en-GB"/>
        </a:p>
      </dgm:t>
    </dgm:pt>
    <dgm:pt modelId="{882FB88F-0FCE-4A37-AC65-337764282F1C}">
      <dgm:prSet/>
      <dgm:spPr/>
      <dgm:t>
        <a:bodyPr/>
        <a:lstStyle/>
        <a:p>
          <a:endParaRPr lang="en-GB" dirty="0">
            <a:solidFill>
              <a:schemeClr val="accent6"/>
            </a:solidFill>
          </a:endParaRPr>
        </a:p>
      </dgm:t>
    </dgm:pt>
    <dgm:pt modelId="{87105B15-9C23-48DA-AC36-397781AE3EF8}" type="parTrans" cxnId="{F76D4F38-3992-454D-B1ED-C0050A4B0557}">
      <dgm:prSet/>
      <dgm:spPr/>
      <dgm:t>
        <a:bodyPr/>
        <a:lstStyle/>
        <a:p>
          <a:endParaRPr lang="en-GB"/>
        </a:p>
      </dgm:t>
    </dgm:pt>
    <dgm:pt modelId="{31FBA40D-E8E4-4285-8433-504748295034}" type="sibTrans" cxnId="{F76D4F38-3992-454D-B1ED-C0050A4B0557}">
      <dgm:prSet/>
      <dgm:spPr/>
      <dgm:t>
        <a:bodyPr/>
        <a:lstStyle/>
        <a:p>
          <a:endParaRPr lang="en-GB"/>
        </a:p>
      </dgm:t>
    </dgm:pt>
    <dgm:pt modelId="{C37AE37D-B54F-4ED3-8136-591CC949FEBF}">
      <dgm:prSet/>
      <dgm:spPr/>
      <dgm:t>
        <a:bodyPr/>
        <a:lstStyle/>
        <a:p>
          <a:endParaRPr lang="en-GB" dirty="0">
            <a:solidFill>
              <a:schemeClr val="accent6"/>
            </a:solidFill>
          </a:endParaRPr>
        </a:p>
      </dgm:t>
    </dgm:pt>
    <dgm:pt modelId="{BAB5E8C9-17C9-44AC-8C3A-52D05D37B2E7}" type="parTrans" cxnId="{2F906C2C-44AF-4790-A816-BB4F9AF6702E}">
      <dgm:prSet/>
      <dgm:spPr/>
      <dgm:t>
        <a:bodyPr/>
        <a:lstStyle/>
        <a:p>
          <a:endParaRPr lang="en-GB"/>
        </a:p>
      </dgm:t>
    </dgm:pt>
    <dgm:pt modelId="{D7B929E4-D61B-41DF-A492-903C77C508D0}" type="sibTrans" cxnId="{2F906C2C-44AF-4790-A816-BB4F9AF6702E}">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C181629D-BE95-4AAC-9338-9EE6A88EB22D}" type="pres">
      <dgm:prSet presAssocID="{18F9FDFF-4E98-4881-9173-469C51449564}" presName="comp" presStyleCnt="0"/>
      <dgm:spPr/>
    </dgm:pt>
    <dgm:pt modelId="{060DF7B4-8B56-4173-B235-6D8315ACA12D}" type="pres">
      <dgm:prSet presAssocID="{18F9FDFF-4E98-4881-9173-469C51449564}" presName="box" presStyleLbl="node1" presStyleIdx="0" presStyleCnt="2" custLinFactNeighborX="-2955" custLinFactNeighborY="-3560"/>
      <dgm:spPr/>
    </dgm:pt>
    <dgm:pt modelId="{A0E7CA94-D883-49D8-A31B-522C28BDF100}" type="pres">
      <dgm:prSet presAssocID="{18F9FDFF-4E98-4881-9173-469C51449564}" presName="img" presStyleLbl="fgImgPlace1" presStyleIdx="0" presStyleCnt="2" custScaleX="182499" custScaleY="85206" custLinFactX="123106" custLinFactNeighborX="200000" custLinFactNeighborY="235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7000" b="-17000"/>
          </a:stretch>
        </a:blipFill>
      </dgm:spPr>
    </dgm:pt>
    <dgm:pt modelId="{089A6D91-C2D1-4D5E-8354-2FF58B076755}" type="pres">
      <dgm:prSet presAssocID="{18F9FDFF-4E98-4881-9173-469C51449564}" presName="text" presStyleLbl="node1" presStyleIdx="0" presStyleCnt="2">
        <dgm:presLayoutVars>
          <dgm:bulletEnabled val="1"/>
        </dgm:presLayoutVars>
      </dgm:prSet>
      <dgm:spPr/>
    </dgm:pt>
    <dgm:pt modelId="{DA736D8D-4E17-4BAD-9FC1-0F5F9D47C4AD}" type="pres">
      <dgm:prSet presAssocID="{A8017DD8-D7FF-4359-A943-39F2F5E28CA8}" presName="spacer" presStyleCnt="0"/>
      <dgm:spPr/>
    </dgm:pt>
    <dgm:pt modelId="{9E24E2A3-AE47-436A-BCD7-9BCDBDE394D3}" type="pres">
      <dgm:prSet presAssocID="{C37AE37D-B54F-4ED3-8136-591CC949FEBF}" presName="comp" presStyleCnt="0"/>
      <dgm:spPr/>
    </dgm:pt>
    <dgm:pt modelId="{68939BEA-55A2-4AD6-8FB3-F9E0E36595F0}" type="pres">
      <dgm:prSet presAssocID="{C37AE37D-B54F-4ED3-8136-591CC949FEBF}" presName="box" presStyleLbl="node1" presStyleIdx="1" presStyleCnt="2" custLinFactNeighborY="366"/>
      <dgm:spPr/>
    </dgm:pt>
    <dgm:pt modelId="{98AD6BFD-CBC5-4C75-921F-5737151C6F38}" type="pres">
      <dgm:prSet presAssocID="{C37AE37D-B54F-4ED3-8136-591CC949FEBF}" presName="img" presStyleLbl="fgImgPlace1" presStyleIdx="1" presStyleCnt="2" custLinFactX="159130" custLinFactNeighborX="200000" custLinFactNeighborY="1308"/>
      <dgm:spPr>
        <a:blipFill>
          <a:blip xmlns:r="http://schemas.openxmlformats.org/officeDocument/2006/relationships" r:embed="rId2">
            <a:extLst>
              <a:ext uri="{28A0092B-C50C-407E-A947-70E740481C1C}">
                <a14:useLocalDpi xmlns:a14="http://schemas.microsoft.com/office/drawing/2010/main" val="0"/>
              </a:ext>
            </a:extLst>
          </a:blip>
          <a:srcRect/>
          <a:stretch>
            <a:fillRect l="-2000" r="-2000"/>
          </a:stretch>
        </a:blipFill>
      </dgm:spPr>
    </dgm:pt>
    <dgm:pt modelId="{82B54EFB-E8FA-46D9-8A46-5550672779CF}" type="pres">
      <dgm:prSet presAssocID="{C37AE37D-B54F-4ED3-8136-591CC949FEBF}" presName="text" presStyleLbl="node1" presStyleIdx="1" presStyleCnt="2">
        <dgm:presLayoutVars>
          <dgm:bulletEnabled val="1"/>
        </dgm:presLayoutVars>
      </dgm:prSet>
      <dgm:spPr/>
    </dgm:pt>
  </dgm:ptLst>
  <dgm:cxnLst>
    <dgm:cxn modelId="{A1FABB02-8898-48DE-AC57-922E17F0CA77}" type="presOf" srcId="{AB7DDA7A-2A05-4AA0-ADCC-5DA5A0D5F19D}" destId="{82B54EFB-E8FA-46D9-8A46-5550672779CF}" srcOrd="1" destOrd="1" presId="urn:microsoft.com/office/officeart/2005/8/layout/vList4"/>
    <dgm:cxn modelId="{532FBA03-9E3D-4F24-8CD1-0560AAA3A794}" type="presOf" srcId="{8103CB3A-B368-484B-86F3-208CD899268E}" destId="{060DF7B4-8B56-4173-B235-6D8315ACA12D}" srcOrd="0" destOrd="4" presId="urn:microsoft.com/office/officeart/2005/8/layout/vList4"/>
    <dgm:cxn modelId="{016F8005-7166-466B-8DCA-A0E65D69D105}" type="presOf" srcId="{C7AE137A-E937-476E-8931-A3F099F76478}" destId="{089A6D91-C2D1-4D5E-8354-2FF58B076755}" srcOrd="1" destOrd="6" presId="urn:microsoft.com/office/officeart/2005/8/layout/vList4"/>
    <dgm:cxn modelId="{1791CF08-BE23-48FB-ABAD-3EA68F09A434}" type="presOf" srcId="{18F9FDFF-4E98-4881-9173-469C51449564}" destId="{060DF7B4-8B56-4173-B235-6D8315ACA12D}" srcOrd="0" destOrd="0" presId="urn:microsoft.com/office/officeart/2005/8/layout/vList4"/>
    <dgm:cxn modelId="{66FF440A-C604-436B-B501-F775623D73A1}" type="presOf" srcId="{18F9FDFF-4E98-4881-9173-469C51449564}" destId="{089A6D91-C2D1-4D5E-8354-2FF58B076755}" srcOrd="1" destOrd="0" presId="urn:microsoft.com/office/officeart/2005/8/layout/vList4"/>
    <dgm:cxn modelId="{775C1B0D-5ADA-42E2-8736-DEAF7A6F3960}" type="presOf" srcId="{CB6F7BFF-74D2-42E1-94D1-5CF50318E359}" destId="{089A6D91-C2D1-4D5E-8354-2FF58B076755}" srcOrd="1" destOrd="5" presId="urn:microsoft.com/office/officeart/2005/8/layout/vList4"/>
    <dgm:cxn modelId="{8AD71811-F5B7-4D81-A222-F75E5E70F850}" type="presOf" srcId="{B1CF6ED1-B115-409D-8727-D612C57DF186}" destId="{57A70D67-AEB2-4724-9481-70BC2D2CBA75}" srcOrd="0" destOrd="0" presId="urn:microsoft.com/office/officeart/2005/8/layout/vList4"/>
    <dgm:cxn modelId="{F6C5C613-FC7D-45A7-83D0-E11DD13E5F9B}" type="presOf" srcId="{08EBDBB9-255E-4924-A6B4-577E869FF2C4}" destId="{089A6D91-C2D1-4D5E-8354-2FF58B076755}" srcOrd="1" destOrd="7" presId="urn:microsoft.com/office/officeart/2005/8/layout/vList4"/>
    <dgm:cxn modelId="{06285F1B-4433-4AB8-91DE-85AD5A3CC92D}" type="presOf" srcId="{2CFA75CD-23A9-43C1-919D-B864C17CDAFF}" destId="{089A6D91-C2D1-4D5E-8354-2FF58B076755}" srcOrd="1" destOrd="2" presId="urn:microsoft.com/office/officeart/2005/8/layout/vList4"/>
    <dgm:cxn modelId="{8D02651B-1FAA-47B5-91B9-09ACE06B6478}" srcId="{18F9FDFF-4E98-4881-9173-469C51449564}" destId="{2CFA75CD-23A9-43C1-919D-B864C17CDAFF}" srcOrd="1" destOrd="0" parTransId="{3F5911A1-BC22-4ED9-AFA2-21E7DE8155AA}" sibTransId="{81E19BF0-8748-4254-81D2-8017504E7FB4}"/>
    <dgm:cxn modelId="{BD30651D-EF6A-43ED-8EC4-D51B9B8D088D}" srcId="{18F9FDFF-4E98-4881-9173-469C51449564}" destId="{08EBDBB9-255E-4924-A6B4-577E869FF2C4}" srcOrd="6" destOrd="0" parTransId="{A7D44CA0-9821-4418-AA19-FD2AE758FFEC}" sibTransId="{A2951248-B9CD-445E-AC87-CC9886927522}"/>
    <dgm:cxn modelId="{9B404E21-A885-4040-A6EC-A106CE9D3C02}" type="presOf" srcId="{ED3B2525-CA47-4C1E-8BA6-D730F2654DC2}" destId="{82B54EFB-E8FA-46D9-8A46-5550672779CF}" srcOrd="1" destOrd="6" presId="urn:microsoft.com/office/officeart/2005/8/layout/vList4"/>
    <dgm:cxn modelId="{37300F28-D08A-40CE-AB3D-FF63809704A6}" srcId="{18F9FDFF-4E98-4881-9173-469C51449564}" destId="{8103CB3A-B368-484B-86F3-208CD899268E}" srcOrd="3" destOrd="0" parTransId="{EA0596BA-9356-4B5D-B1DB-6302F853BF17}" sibTransId="{2C2A5B30-BBFE-463B-B236-087888969163}"/>
    <dgm:cxn modelId="{913E6028-41EA-408C-A59F-8D70C40AE7BB}" type="presOf" srcId="{F671286C-B50F-466F-8E2E-2CE75E91B4C4}" destId="{089A6D91-C2D1-4D5E-8354-2FF58B076755}" srcOrd="1" destOrd="3" presId="urn:microsoft.com/office/officeart/2005/8/layout/vList4"/>
    <dgm:cxn modelId="{2F906C2C-44AF-4790-A816-BB4F9AF6702E}" srcId="{B1CF6ED1-B115-409D-8727-D612C57DF186}" destId="{C37AE37D-B54F-4ED3-8136-591CC949FEBF}" srcOrd="1" destOrd="0" parTransId="{BAB5E8C9-17C9-44AC-8C3A-52D05D37B2E7}" sibTransId="{D7B929E4-D61B-41DF-A492-903C77C508D0}"/>
    <dgm:cxn modelId="{4550D42D-CCF6-4FA9-A305-CF76A377A0F7}" type="presOf" srcId="{9D495ED1-6837-4836-9BCC-005DCC77A717}" destId="{82B54EFB-E8FA-46D9-8A46-5550672779CF}" srcOrd="1" destOrd="4" presId="urn:microsoft.com/office/officeart/2005/8/layout/vList4"/>
    <dgm:cxn modelId="{45AE7134-2531-4DDC-86AF-B52F087D1ADE}" type="presOf" srcId="{882FB88F-0FCE-4A37-AC65-337764282F1C}" destId="{68939BEA-55A2-4AD6-8FB3-F9E0E36595F0}" srcOrd="0" destOrd="5" presId="urn:microsoft.com/office/officeart/2005/8/layout/vList4"/>
    <dgm:cxn modelId="{91461637-742C-4578-A2E0-B7E7128E4770}" type="presOf" srcId="{C3676986-34CD-4775-BEDA-B8D5D661109E}" destId="{68939BEA-55A2-4AD6-8FB3-F9E0E36595F0}" srcOrd="0" destOrd="3" presId="urn:microsoft.com/office/officeart/2005/8/layout/vList4"/>
    <dgm:cxn modelId="{F76D4F38-3992-454D-B1ED-C0050A4B0557}" srcId="{C37AE37D-B54F-4ED3-8136-591CC949FEBF}" destId="{882FB88F-0FCE-4A37-AC65-337764282F1C}" srcOrd="4" destOrd="0" parTransId="{87105B15-9C23-48DA-AC36-397781AE3EF8}" sibTransId="{31FBA40D-E8E4-4285-8433-504748295034}"/>
    <dgm:cxn modelId="{B80B5A38-9E85-4BCA-B4D1-5AE751FE0E51}" type="presOf" srcId="{F671286C-B50F-466F-8E2E-2CE75E91B4C4}" destId="{060DF7B4-8B56-4173-B235-6D8315ACA12D}" srcOrd="0" destOrd="3" presId="urn:microsoft.com/office/officeart/2005/8/layout/vList4"/>
    <dgm:cxn modelId="{6668093A-5AA2-4394-878E-C496D55EA25A}" type="presOf" srcId="{ED3B2525-CA47-4C1E-8BA6-D730F2654DC2}" destId="{68939BEA-55A2-4AD6-8FB3-F9E0E36595F0}" srcOrd="0" destOrd="6" presId="urn:microsoft.com/office/officeart/2005/8/layout/vList4"/>
    <dgm:cxn modelId="{418F745D-0426-4A2C-AF40-7D2211E05E5B}" type="presOf" srcId="{A127984A-57E5-486E-AD0A-E49D5C017C94}" destId="{68939BEA-55A2-4AD6-8FB3-F9E0E36595F0}" srcOrd="0" destOrd="2" presId="urn:microsoft.com/office/officeart/2005/8/layout/vList4"/>
    <dgm:cxn modelId="{FAD18D41-C1AD-4465-A3F2-60E7EE9BD353}" srcId="{B1CF6ED1-B115-409D-8727-D612C57DF186}" destId="{18F9FDFF-4E98-4881-9173-469C51449564}" srcOrd="0" destOrd="0" parTransId="{03045D59-5807-4306-8965-3AE7A09F52D9}" sibTransId="{A8017DD8-D7FF-4359-A943-39F2F5E28CA8}"/>
    <dgm:cxn modelId="{367BD542-4B4C-4857-B5A8-23EDD9506637}" type="presOf" srcId="{882FB88F-0FCE-4A37-AC65-337764282F1C}" destId="{82B54EFB-E8FA-46D9-8A46-5550672779CF}" srcOrd="1" destOrd="5" presId="urn:microsoft.com/office/officeart/2005/8/layout/vList4"/>
    <dgm:cxn modelId="{60D52564-9B40-4D05-B9FD-FEB547795F61}" type="presOf" srcId="{9D495ED1-6837-4836-9BCC-005DCC77A717}" destId="{68939BEA-55A2-4AD6-8FB3-F9E0E36595F0}" srcOrd="0" destOrd="4" presId="urn:microsoft.com/office/officeart/2005/8/layout/vList4"/>
    <dgm:cxn modelId="{BEFC5245-C19C-4C6D-B0E4-4CE8665E72C9}" type="presOf" srcId="{C37AE37D-B54F-4ED3-8136-591CC949FEBF}" destId="{68939BEA-55A2-4AD6-8FB3-F9E0E36595F0}" srcOrd="0" destOrd="0" presId="urn:microsoft.com/office/officeart/2005/8/layout/vList4"/>
    <dgm:cxn modelId="{2BEBC168-AA8A-4129-97E1-B3E5A07667ED}" type="presOf" srcId="{C37AE37D-B54F-4ED3-8136-591CC949FEBF}" destId="{82B54EFB-E8FA-46D9-8A46-5550672779CF}" srcOrd="1" destOrd="0" presId="urn:microsoft.com/office/officeart/2005/8/layout/vList4"/>
    <dgm:cxn modelId="{75AC3349-9CED-41A0-9962-CF5816C2D48D}" srcId="{18F9FDFF-4E98-4881-9173-469C51449564}" destId="{CB6F7BFF-74D2-42E1-94D1-5CF50318E359}" srcOrd="4" destOrd="0" parTransId="{E4D1D0A5-7665-4273-8B95-B7454E8F4846}" sibTransId="{D60F7F13-5A3F-4988-8BE9-0823B88B1536}"/>
    <dgm:cxn modelId="{FB016C49-D184-44BD-90F1-03B4520A39E9}" type="presOf" srcId="{8103CB3A-B368-484B-86F3-208CD899268E}" destId="{089A6D91-C2D1-4D5E-8354-2FF58B076755}" srcOrd="1" destOrd="4" presId="urn:microsoft.com/office/officeart/2005/8/layout/vList4"/>
    <dgm:cxn modelId="{5268916A-5FB1-4215-ABF3-797BEEFE5C53}" type="presOf" srcId="{CA4E0501-9C52-4D55-8A77-9276447045B4}" destId="{060DF7B4-8B56-4173-B235-6D8315ACA12D}" srcOrd="0" destOrd="1" presId="urn:microsoft.com/office/officeart/2005/8/layout/vList4"/>
    <dgm:cxn modelId="{FCE8BF6B-A3CE-41CE-B702-4FA739E99FDB}" type="presOf" srcId="{AB7DDA7A-2A05-4AA0-ADCC-5DA5A0D5F19D}" destId="{68939BEA-55A2-4AD6-8FB3-F9E0E36595F0}" srcOrd="0" destOrd="1" presId="urn:microsoft.com/office/officeart/2005/8/layout/vList4"/>
    <dgm:cxn modelId="{F0F8446C-E32D-4AA7-99C7-0E27E3D8A3FD}" type="presOf" srcId="{2CFA75CD-23A9-43C1-919D-B864C17CDAFF}" destId="{060DF7B4-8B56-4173-B235-6D8315ACA12D}" srcOrd="0" destOrd="2" presId="urn:microsoft.com/office/officeart/2005/8/layout/vList4"/>
    <dgm:cxn modelId="{DD33F374-9F2B-4409-9418-43941EF51EEE}" srcId="{C37AE37D-B54F-4ED3-8136-591CC949FEBF}" destId="{AB7DDA7A-2A05-4AA0-ADCC-5DA5A0D5F19D}" srcOrd="0" destOrd="0" parTransId="{4F69F7B3-5BB6-4F10-85A0-747BFF355ADA}" sibTransId="{0A9BB483-F78F-4B55-BE5E-759E410BC8C0}"/>
    <dgm:cxn modelId="{2423E057-535B-44F1-B6BC-0822F4E89E72}" type="presOf" srcId="{C7AE137A-E937-476E-8931-A3F099F76478}" destId="{060DF7B4-8B56-4173-B235-6D8315ACA12D}" srcOrd="0" destOrd="6" presId="urn:microsoft.com/office/officeart/2005/8/layout/vList4"/>
    <dgm:cxn modelId="{162EB59A-47D9-4E60-91ED-A193DD1B4E1E}" type="presOf" srcId="{C3676986-34CD-4775-BEDA-B8D5D661109E}" destId="{82B54EFB-E8FA-46D9-8A46-5550672779CF}" srcOrd="1" destOrd="3" presId="urn:microsoft.com/office/officeart/2005/8/layout/vList4"/>
    <dgm:cxn modelId="{1D92E1A1-F703-4D73-AAFC-7A68C776ACCF}" srcId="{18F9FDFF-4E98-4881-9173-469C51449564}" destId="{C7AE137A-E937-476E-8931-A3F099F76478}" srcOrd="5" destOrd="0" parTransId="{9545F22D-D193-4031-B4BE-C2721DCCBC28}" sibTransId="{7D0C2B24-6255-4EAA-9225-9824B94225D0}"/>
    <dgm:cxn modelId="{A5C04DA8-6C6C-43C5-B0DF-178640BDAC24}" type="presOf" srcId="{08EBDBB9-255E-4924-A6B4-577E869FF2C4}" destId="{060DF7B4-8B56-4173-B235-6D8315ACA12D}" srcOrd="0" destOrd="7" presId="urn:microsoft.com/office/officeart/2005/8/layout/vList4"/>
    <dgm:cxn modelId="{9E0ACFB7-4527-48EF-B5D0-1E3EFF801F0E}" srcId="{18F9FDFF-4E98-4881-9173-469C51449564}" destId="{CA4E0501-9C52-4D55-8A77-9276447045B4}" srcOrd="0" destOrd="0" parTransId="{FA4F41B4-FD41-43B5-A178-2397E1FBDFB9}" sibTransId="{378B5DAD-98EC-444E-8860-D9E774D3D5EC}"/>
    <dgm:cxn modelId="{0E14B4B9-9C1D-4B00-BBF5-1D97F05C2F15}" srcId="{C37AE37D-B54F-4ED3-8136-591CC949FEBF}" destId="{C3676986-34CD-4775-BEDA-B8D5D661109E}" srcOrd="2" destOrd="0" parTransId="{F3D4C78A-D3F3-4F93-A685-EDE0ADF5933E}" sibTransId="{0706DF80-BD82-452C-885F-94B998E47B43}"/>
    <dgm:cxn modelId="{38E648C4-C808-4DEF-9E37-50F027220984}" srcId="{18F9FDFF-4E98-4881-9173-469C51449564}" destId="{F671286C-B50F-466F-8E2E-2CE75E91B4C4}" srcOrd="2" destOrd="0" parTransId="{86FECA22-CA38-4CE2-BABD-04919ED21753}" sibTransId="{1F0B8F25-AF3B-4785-B9C1-C4225410BC2A}"/>
    <dgm:cxn modelId="{191574D0-D6AE-4B54-BA19-768BE603E673}" type="presOf" srcId="{CB6F7BFF-74D2-42E1-94D1-5CF50318E359}" destId="{060DF7B4-8B56-4173-B235-6D8315ACA12D}" srcOrd="0" destOrd="5" presId="urn:microsoft.com/office/officeart/2005/8/layout/vList4"/>
    <dgm:cxn modelId="{BC6861D2-0B47-4701-B2DA-00FB8E6B8126}" srcId="{C37AE37D-B54F-4ED3-8136-591CC949FEBF}" destId="{ED3B2525-CA47-4C1E-8BA6-D730F2654DC2}" srcOrd="5" destOrd="0" parTransId="{E1342456-1E1A-4A64-9D85-221F1BA677A1}" sibTransId="{8EF544B2-76A4-4711-B5A0-0883FC891004}"/>
    <dgm:cxn modelId="{55C310D6-3BAD-45DD-9253-766A16F9F475}" type="presOf" srcId="{A127984A-57E5-486E-AD0A-E49D5C017C94}" destId="{82B54EFB-E8FA-46D9-8A46-5550672779CF}" srcOrd="1" destOrd="2" presId="urn:microsoft.com/office/officeart/2005/8/layout/vList4"/>
    <dgm:cxn modelId="{216442D8-8FFC-4A5C-85A2-99D996BFC72E}" srcId="{C37AE37D-B54F-4ED3-8136-591CC949FEBF}" destId="{9D495ED1-6837-4836-9BCC-005DCC77A717}" srcOrd="3" destOrd="0" parTransId="{C2D28A95-72F7-4112-A424-3E544EC47C5D}" sibTransId="{E1F7F2FE-BBA6-4EE8-B7CE-DCF1759B4E24}"/>
    <dgm:cxn modelId="{B38050E0-6E12-43CB-913D-C993D18A438A}" type="presOf" srcId="{CA4E0501-9C52-4D55-8A77-9276447045B4}" destId="{089A6D91-C2D1-4D5E-8354-2FF58B076755}" srcOrd="1" destOrd="1" presId="urn:microsoft.com/office/officeart/2005/8/layout/vList4"/>
    <dgm:cxn modelId="{841E5DF1-93E8-4C17-9009-2B37FAB75B88}" srcId="{C37AE37D-B54F-4ED3-8136-591CC949FEBF}" destId="{A127984A-57E5-486E-AD0A-E49D5C017C94}" srcOrd="1" destOrd="0" parTransId="{C95316C1-15F9-402E-8A58-CBD1FF3ED1C3}" sibTransId="{94C55C3B-8AD4-497A-9233-2A7402791F0A}"/>
    <dgm:cxn modelId="{E859B65B-994D-4ABC-8E4E-981899E6C807}" type="presParOf" srcId="{57A70D67-AEB2-4724-9481-70BC2D2CBA75}" destId="{C181629D-BE95-4AAC-9338-9EE6A88EB22D}" srcOrd="0" destOrd="0" presId="urn:microsoft.com/office/officeart/2005/8/layout/vList4"/>
    <dgm:cxn modelId="{571E3073-790E-4420-AFE8-68EB164B883B}" type="presParOf" srcId="{C181629D-BE95-4AAC-9338-9EE6A88EB22D}" destId="{060DF7B4-8B56-4173-B235-6D8315ACA12D}" srcOrd="0" destOrd="0" presId="urn:microsoft.com/office/officeart/2005/8/layout/vList4"/>
    <dgm:cxn modelId="{9A97E07A-D0C4-4D34-8162-D96DBDBCF88C}" type="presParOf" srcId="{C181629D-BE95-4AAC-9338-9EE6A88EB22D}" destId="{A0E7CA94-D883-49D8-A31B-522C28BDF100}" srcOrd="1" destOrd="0" presId="urn:microsoft.com/office/officeart/2005/8/layout/vList4"/>
    <dgm:cxn modelId="{C0DB6485-CCA0-4086-903B-F519DBE1C990}" type="presParOf" srcId="{C181629D-BE95-4AAC-9338-9EE6A88EB22D}" destId="{089A6D91-C2D1-4D5E-8354-2FF58B076755}" srcOrd="2" destOrd="0" presId="urn:microsoft.com/office/officeart/2005/8/layout/vList4"/>
    <dgm:cxn modelId="{9CD8A593-FA70-4D7A-811E-FE530CA975B7}" type="presParOf" srcId="{57A70D67-AEB2-4724-9481-70BC2D2CBA75}" destId="{DA736D8D-4E17-4BAD-9FC1-0F5F9D47C4AD}" srcOrd="1" destOrd="0" presId="urn:microsoft.com/office/officeart/2005/8/layout/vList4"/>
    <dgm:cxn modelId="{CBB6946F-79DF-4014-A8D0-ACF20F5405C3}" type="presParOf" srcId="{57A70D67-AEB2-4724-9481-70BC2D2CBA75}" destId="{9E24E2A3-AE47-436A-BCD7-9BCDBDE394D3}" srcOrd="2" destOrd="0" presId="urn:microsoft.com/office/officeart/2005/8/layout/vList4"/>
    <dgm:cxn modelId="{3EFDACEF-43DB-4FF4-831C-8F0994CAC843}" type="presParOf" srcId="{9E24E2A3-AE47-436A-BCD7-9BCDBDE394D3}" destId="{68939BEA-55A2-4AD6-8FB3-F9E0E36595F0}" srcOrd="0" destOrd="0" presId="urn:microsoft.com/office/officeart/2005/8/layout/vList4"/>
    <dgm:cxn modelId="{4563B5D3-330A-429E-A35A-A4C78D40409F}" type="presParOf" srcId="{9E24E2A3-AE47-436A-BCD7-9BCDBDE394D3}" destId="{98AD6BFD-CBC5-4C75-921F-5737151C6F38}" srcOrd="1" destOrd="0" presId="urn:microsoft.com/office/officeart/2005/8/layout/vList4"/>
    <dgm:cxn modelId="{7432D0D3-D2ED-4198-BCC0-FBA8164D5354}" type="presParOf" srcId="{9E24E2A3-AE47-436A-BCD7-9BCDBDE394D3}" destId="{82B54EFB-E8FA-46D9-8A46-5550672779CF}"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0"/>
          <a:ext cx="8640960" cy="424847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endParaRPr lang="en-GB" sz="22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a:solidFill>
                <a:schemeClr val="accent2"/>
              </a:solidFill>
            </a:rPr>
            <a:t>Disinfects by exposure to UV radiation</a:t>
          </a:r>
          <a:endParaRPr lang="en-GB" sz="1700" kern="1200" dirty="0">
            <a:solidFill>
              <a:schemeClr val="accent2"/>
            </a:solidFill>
          </a:endParaRPr>
        </a:p>
        <a:p>
          <a:pPr marL="171450" lvl="1" indent="-171450" algn="l" defTabSz="755650">
            <a:lnSpc>
              <a:spcPct val="90000"/>
            </a:lnSpc>
            <a:spcBef>
              <a:spcPct val="0"/>
            </a:spcBef>
            <a:spcAft>
              <a:spcPct val="15000"/>
            </a:spcAft>
            <a:buChar char="•"/>
          </a:pPr>
          <a:endParaRPr lang="en-GB" sz="17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a:solidFill>
                <a:schemeClr val="accent2"/>
              </a:solidFill>
            </a:rPr>
            <a:t>Minimal contact time</a:t>
          </a:r>
          <a:endParaRPr lang="en-GB" sz="1700" kern="1200" dirty="0">
            <a:solidFill>
              <a:schemeClr val="accent2"/>
            </a:solidFill>
          </a:endParaRPr>
        </a:p>
        <a:p>
          <a:pPr marL="171450" lvl="1" indent="-171450" algn="l" defTabSz="755650">
            <a:lnSpc>
              <a:spcPct val="90000"/>
            </a:lnSpc>
            <a:spcBef>
              <a:spcPct val="0"/>
            </a:spcBef>
            <a:spcAft>
              <a:spcPct val="15000"/>
            </a:spcAft>
            <a:buChar char="•"/>
          </a:pPr>
          <a:endParaRPr lang="en-GB" sz="17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a:solidFill>
                <a:schemeClr val="accent2"/>
              </a:solidFill>
            </a:rPr>
            <a:t>Cheap, easy, no chemical handling</a:t>
          </a:r>
          <a:endParaRPr lang="en-GB" sz="1700" kern="1200" dirty="0">
            <a:solidFill>
              <a:schemeClr val="accent2"/>
            </a:solidFill>
          </a:endParaRPr>
        </a:p>
        <a:p>
          <a:pPr marL="171450" lvl="1" indent="-171450" algn="l" defTabSz="755650">
            <a:lnSpc>
              <a:spcPct val="90000"/>
            </a:lnSpc>
            <a:spcBef>
              <a:spcPct val="0"/>
            </a:spcBef>
            <a:spcAft>
              <a:spcPct val="15000"/>
            </a:spcAft>
            <a:buChar char="•"/>
          </a:pPr>
          <a:endParaRPr lang="en-GB" sz="17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a:solidFill>
                <a:schemeClr val="accent2"/>
              </a:solidFill>
            </a:rPr>
            <a:t>Effective against bacteria and </a:t>
          </a:r>
          <a:r>
            <a:rPr lang="en-GB" sz="1700" i="1" kern="1200">
              <a:solidFill>
                <a:schemeClr val="accent2"/>
              </a:solidFill>
            </a:rPr>
            <a:t>Cryptosporidium</a:t>
          </a:r>
          <a:endParaRPr lang="en-GB" sz="1700" i="1" kern="1200" dirty="0">
            <a:solidFill>
              <a:schemeClr val="accent2"/>
            </a:solidFill>
          </a:endParaRPr>
        </a:p>
        <a:p>
          <a:pPr marL="171450" lvl="1" indent="-171450" algn="l" defTabSz="755650">
            <a:lnSpc>
              <a:spcPct val="90000"/>
            </a:lnSpc>
            <a:spcBef>
              <a:spcPct val="0"/>
            </a:spcBef>
            <a:spcAft>
              <a:spcPct val="15000"/>
            </a:spcAft>
            <a:buChar char="•"/>
          </a:pPr>
          <a:endParaRPr lang="en-GB" sz="17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a:solidFill>
                <a:schemeClr val="accent2"/>
              </a:solidFill>
            </a:rPr>
            <a:t>No taste and odours, minimal by-product formation</a:t>
          </a:r>
          <a:endParaRPr lang="en-GB" sz="1700" kern="1200" dirty="0">
            <a:solidFill>
              <a:schemeClr val="accent2"/>
            </a:solidFill>
          </a:endParaRPr>
        </a:p>
        <a:p>
          <a:pPr marL="171450" lvl="1" indent="-171450" algn="l" defTabSz="755650">
            <a:lnSpc>
              <a:spcPct val="90000"/>
            </a:lnSpc>
            <a:spcBef>
              <a:spcPct val="0"/>
            </a:spcBef>
            <a:spcAft>
              <a:spcPct val="15000"/>
            </a:spcAft>
            <a:buChar char="•"/>
          </a:pPr>
          <a:endParaRPr lang="en-GB" sz="17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a:solidFill>
                <a:schemeClr val="accent2"/>
              </a:solidFill>
            </a:rPr>
            <a:t>Needs clean, low-organics water</a:t>
          </a:r>
          <a:endParaRPr lang="en-GB" sz="1700" kern="1200" dirty="0">
            <a:solidFill>
              <a:schemeClr val="accent2"/>
            </a:solidFill>
          </a:endParaRPr>
        </a:p>
        <a:p>
          <a:pPr marL="171450" lvl="1" indent="-171450" algn="l" defTabSz="755650">
            <a:lnSpc>
              <a:spcPct val="90000"/>
            </a:lnSpc>
            <a:spcBef>
              <a:spcPct val="0"/>
            </a:spcBef>
            <a:spcAft>
              <a:spcPct val="15000"/>
            </a:spcAft>
            <a:buChar char="•"/>
          </a:pPr>
          <a:endParaRPr lang="en-GB" sz="1700" kern="1200" dirty="0">
            <a:solidFill>
              <a:schemeClr val="accent2"/>
            </a:solidFill>
          </a:endParaRPr>
        </a:p>
        <a:p>
          <a:pPr marL="171450" lvl="1" indent="-171450" algn="l" defTabSz="755650">
            <a:lnSpc>
              <a:spcPct val="90000"/>
            </a:lnSpc>
            <a:spcBef>
              <a:spcPct val="0"/>
            </a:spcBef>
            <a:spcAft>
              <a:spcPct val="15000"/>
            </a:spcAft>
            <a:buChar char="•"/>
          </a:pPr>
          <a:r>
            <a:rPr lang="en-GB" sz="1700" kern="1200">
              <a:solidFill>
                <a:schemeClr val="accent2"/>
              </a:solidFill>
            </a:rPr>
            <a:t>No lasting residual</a:t>
          </a:r>
          <a:endParaRPr lang="en-GB" sz="1700" kern="1200" dirty="0">
            <a:solidFill>
              <a:schemeClr val="accent2"/>
            </a:solidFill>
          </a:endParaRPr>
        </a:p>
      </dsp:txBody>
      <dsp:txXfrm>
        <a:off x="2153039" y="0"/>
        <a:ext cx="6487920" cy="4248472"/>
      </dsp:txXfrm>
    </dsp:sp>
    <dsp:sp modelId="{BA6AFFE6-1261-4C38-9B8A-7B26C5C68228}">
      <dsp:nvSpPr>
        <dsp:cNvPr id="0" name=""/>
        <dsp:cNvSpPr/>
      </dsp:nvSpPr>
      <dsp:spPr>
        <a:xfrm>
          <a:off x="424847" y="1224137"/>
          <a:ext cx="1728192" cy="180019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8000" r="-28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2B0C3-9BD5-477A-95A1-B218785076D5}">
      <dsp:nvSpPr>
        <dsp:cNvPr id="0" name=""/>
        <dsp:cNvSpPr/>
      </dsp:nvSpPr>
      <dsp:spPr>
        <a:xfrm>
          <a:off x="0" y="0"/>
          <a:ext cx="8640960" cy="424847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endParaRPr lang="en-GB" sz="2100" kern="1200" dirty="0"/>
        </a:p>
        <a:p>
          <a:pPr marL="171450" lvl="1" indent="-171450" algn="l" defTabSz="711200">
            <a:lnSpc>
              <a:spcPct val="90000"/>
            </a:lnSpc>
            <a:spcBef>
              <a:spcPct val="0"/>
            </a:spcBef>
            <a:spcAft>
              <a:spcPct val="15000"/>
            </a:spcAft>
            <a:buChar char="•"/>
          </a:pPr>
          <a:r>
            <a:rPr lang="en-GB" sz="1600" kern="1200" dirty="0">
              <a:solidFill>
                <a:schemeClr val="accent6"/>
              </a:solidFill>
            </a:rPr>
            <a:t>Usually low pressure mercury lamp operating at 254 nm, protected by quartz sleeve</a:t>
          </a:r>
        </a:p>
        <a:p>
          <a:pPr marL="171450" lvl="1" indent="-171450" algn="l" defTabSz="711200">
            <a:lnSpc>
              <a:spcPct val="90000"/>
            </a:lnSpc>
            <a:spcBef>
              <a:spcPct val="0"/>
            </a:spcBef>
            <a:spcAft>
              <a:spcPct val="15000"/>
            </a:spcAft>
            <a:buChar char="•"/>
          </a:pPr>
          <a:endParaRPr lang="en-GB" sz="1600" kern="1200" dirty="0">
            <a:solidFill>
              <a:schemeClr val="accent6"/>
            </a:solidFill>
          </a:endParaRPr>
        </a:p>
        <a:p>
          <a:pPr marL="171450" lvl="1" indent="-171450" algn="l" defTabSz="711200">
            <a:lnSpc>
              <a:spcPct val="90000"/>
            </a:lnSpc>
            <a:spcBef>
              <a:spcPct val="0"/>
            </a:spcBef>
            <a:spcAft>
              <a:spcPct val="15000"/>
            </a:spcAft>
            <a:buChar char="•"/>
          </a:pPr>
          <a:r>
            <a:rPr lang="en-GB" sz="1600" kern="1200" dirty="0">
              <a:solidFill>
                <a:schemeClr val="accent6"/>
              </a:solidFill>
            </a:rPr>
            <a:t>Units should be rated at 30-40 </a:t>
          </a:r>
          <a:r>
            <a:rPr lang="en-GB" sz="1600" kern="1200" dirty="0" err="1">
              <a:solidFill>
                <a:schemeClr val="accent6"/>
              </a:solidFill>
            </a:rPr>
            <a:t>mJ</a:t>
          </a:r>
          <a:r>
            <a:rPr lang="en-GB" sz="1600" kern="1200" dirty="0">
              <a:solidFill>
                <a:schemeClr val="accent6"/>
              </a:solidFill>
            </a:rPr>
            <a:t> cm</a:t>
          </a:r>
          <a:r>
            <a:rPr lang="en-GB" sz="1600" kern="1200" baseline="30000" dirty="0">
              <a:solidFill>
                <a:schemeClr val="accent6"/>
              </a:solidFill>
            </a:rPr>
            <a:t>-2</a:t>
          </a:r>
          <a:r>
            <a:rPr lang="en-GB" sz="1600" kern="1200" dirty="0">
              <a:solidFill>
                <a:schemeClr val="accent6"/>
              </a:solidFill>
            </a:rPr>
            <a:t> to be effective</a:t>
          </a:r>
        </a:p>
        <a:p>
          <a:pPr marL="171450" lvl="1" indent="-171450" algn="l" defTabSz="711200">
            <a:lnSpc>
              <a:spcPct val="90000"/>
            </a:lnSpc>
            <a:spcBef>
              <a:spcPct val="0"/>
            </a:spcBef>
            <a:spcAft>
              <a:spcPct val="15000"/>
            </a:spcAft>
            <a:buChar char="•"/>
          </a:pPr>
          <a:endParaRPr lang="en-GB" sz="1600" kern="1200" dirty="0">
            <a:solidFill>
              <a:schemeClr val="accent6"/>
            </a:solidFill>
          </a:endParaRPr>
        </a:p>
        <a:p>
          <a:pPr marL="171450" lvl="1" indent="-171450" algn="l" defTabSz="711200">
            <a:lnSpc>
              <a:spcPct val="90000"/>
            </a:lnSpc>
            <a:spcBef>
              <a:spcPct val="0"/>
            </a:spcBef>
            <a:spcAft>
              <a:spcPct val="15000"/>
            </a:spcAft>
            <a:buChar char="•"/>
          </a:pPr>
          <a:r>
            <a:rPr lang="en-GB" sz="1600" kern="1200" dirty="0">
              <a:solidFill>
                <a:schemeClr val="accent6"/>
              </a:solidFill>
            </a:rPr>
            <a:t>Transmissivity of water needs to be &gt;80% (and monitored)</a:t>
          </a:r>
        </a:p>
        <a:p>
          <a:pPr marL="171450" lvl="1" indent="-171450" algn="l" defTabSz="711200">
            <a:lnSpc>
              <a:spcPct val="90000"/>
            </a:lnSpc>
            <a:spcBef>
              <a:spcPct val="0"/>
            </a:spcBef>
            <a:spcAft>
              <a:spcPct val="15000"/>
            </a:spcAft>
            <a:buChar char="•"/>
          </a:pPr>
          <a:endParaRPr lang="en-GB" sz="1600" kern="1200" dirty="0">
            <a:solidFill>
              <a:schemeClr val="accent6"/>
            </a:solidFill>
          </a:endParaRPr>
        </a:p>
        <a:p>
          <a:pPr marL="171450" lvl="1" indent="-171450" algn="l" defTabSz="711200">
            <a:lnSpc>
              <a:spcPct val="90000"/>
            </a:lnSpc>
            <a:spcBef>
              <a:spcPct val="0"/>
            </a:spcBef>
            <a:spcAft>
              <a:spcPct val="15000"/>
            </a:spcAft>
            <a:buChar char="•"/>
          </a:pPr>
          <a:r>
            <a:rPr lang="en-GB" sz="1600" kern="1200" dirty="0">
              <a:solidFill>
                <a:schemeClr val="accent6"/>
              </a:solidFill>
            </a:rPr>
            <a:t>Unit needs to be correctly sized, installed correctly and maintained</a:t>
          </a:r>
        </a:p>
        <a:p>
          <a:pPr marL="171450" lvl="1" indent="-171450" algn="l" defTabSz="711200">
            <a:lnSpc>
              <a:spcPct val="90000"/>
            </a:lnSpc>
            <a:spcBef>
              <a:spcPct val="0"/>
            </a:spcBef>
            <a:spcAft>
              <a:spcPct val="15000"/>
            </a:spcAft>
            <a:buChar char="•"/>
          </a:pPr>
          <a:endParaRPr lang="en-GB" sz="1600" kern="1200" dirty="0">
            <a:solidFill>
              <a:schemeClr val="accent6"/>
            </a:solidFill>
          </a:endParaRPr>
        </a:p>
        <a:p>
          <a:pPr marL="171450" lvl="1" indent="-171450" algn="l" defTabSz="711200">
            <a:lnSpc>
              <a:spcPct val="90000"/>
            </a:lnSpc>
            <a:spcBef>
              <a:spcPct val="0"/>
            </a:spcBef>
            <a:spcAft>
              <a:spcPct val="15000"/>
            </a:spcAft>
            <a:buChar char="•"/>
          </a:pPr>
          <a:r>
            <a:rPr lang="en-GB" sz="1600" kern="1200" dirty="0">
              <a:solidFill>
                <a:schemeClr val="accent6"/>
              </a:solidFill>
            </a:rPr>
            <a:t>Install so that no headspace (air lock)</a:t>
          </a:r>
        </a:p>
        <a:p>
          <a:pPr marL="171450" lvl="1" indent="-171450" algn="l" defTabSz="711200">
            <a:lnSpc>
              <a:spcPct val="90000"/>
            </a:lnSpc>
            <a:spcBef>
              <a:spcPct val="0"/>
            </a:spcBef>
            <a:spcAft>
              <a:spcPct val="15000"/>
            </a:spcAft>
            <a:buChar char="•"/>
          </a:pPr>
          <a:endParaRPr lang="en-GB" sz="1600" kern="1200" dirty="0">
            <a:solidFill>
              <a:schemeClr val="accent6"/>
            </a:solidFill>
          </a:endParaRPr>
        </a:p>
        <a:p>
          <a:pPr marL="171450" lvl="1" indent="-171450" algn="l" defTabSz="711200">
            <a:lnSpc>
              <a:spcPct val="90000"/>
            </a:lnSpc>
            <a:spcBef>
              <a:spcPct val="0"/>
            </a:spcBef>
            <a:spcAft>
              <a:spcPct val="15000"/>
            </a:spcAft>
            <a:buChar char="•"/>
          </a:pPr>
          <a:r>
            <a:rPr lang="en-GB" sz="1600" kern="1200" dirty="0">
              <a:solidFill>
                <a:schemeClr val="accent6"/>
              </a:solidFill>
            </a:rPr>
            <a:t>Reliable Power supply needed</a:t>
          </a:r>
        </a:p>
        <a:p>
          <a:pPr marL="171450" lvl="1" indent="-171450" algn="l" defTabSz="711200">
            <a:lnSpc>
              <a:spcPct val="90000"/>
            </a:lnSpc>
            <a:spcBef>
              <a:spcPct val="0"/>
            </a:spcBef>
            <a:spcAft>
              <a:spcPct val="15000"/>
            </a:spcAft>
            <a:buChar char="•"/>
          </a:pPr>
          <a:endParaRPr lang="en-GB" sz="1600" kern="1200" dirty="0"/>
        </a:p>
      </dsp:txBody>
      <dsp:txXfrm>
        <a:off x="2153039" y="0"/>
        <a:ext cx="6487920" cy="4248472"/>
      </dsp:txXfrm>
    </dsp:sp>
    <dsp:sp modelId="{B8CADDD9-0D26-4FD8-BBCF-FC1F690516A1}">
      <dsp:nvSpPr>
        <dsp:cNvPr id="0" name=""/>
        <dsp:cNvSpPr/>
      </dsp:nvSpPr>
      <dsp:spPr>
        <a:xfrm>
          <a:off x="158420" y="1224137"/>
          <a:ext cx="2001816" cy="180019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2B0C3-9BD5-477A-95A1-B218785076D5}">
      <dsp:nvSpPr>
        <dsp:cNvPr id="0" name=""/>
        <dsp:cNvSpPr/>
      </dsp:nvSpPr>
      <dsp:spPr>
        <a:xfrm>
          <a:off x="0" y="0"/>
          <a:ext cx="8640960" cy="424847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endParaRPr lang="en-GB" sz="2100" kern="1200" dirty="0"/>
        </a:p>
        <a:p>
          <a:pPr marL="171450" lvl="1" indent="-171450" algn="l" defTabSz="711200">
            <a:lnSpc>
              <a:spcPct val="90000"/>
            </a:lnSpc>
            <a:spcBef>
              <a:spcPct val="0"/>
            </a:spcBef>
            <a:spcAft>
              <a:spcPct val="15000"/>
            </a:spcAft>
            <a:buChar char="•"/>
          </a:pPr>
          <a:r>
            <a:rPr lang="en-GB" sz="1600" kern="1200" dirty="0">
              <a:solidFill>
                <a:schemeClr val="accent6"/>
              </a:solidFill>
            </a:rPr>
            <a:t>Fouling can be an issue, especially if iron or manganese present. Quartz sleeve needs cleaning at appropriate frequency.</a:t>
          </a:r>
        </a:p>
        <a:p>
          <a:pPr marL="171450" lvl="1" indent="-171450" algn="l" defTabSz="711200">
            <a:lnSpc>
              <a:spcPct val="90000"/>
            </a:lnSpc>
            <a:spcBef>
              <a:spcPct val="0"/>
            </a:spcBef>
            <a:spcAft>
              <a:spcPct val="15000"/>
            </a:spcAft>
            <a:buChar char="•"/>
          </a:pPr>
          <a:endParaRPr lang="en-GB" sz="1600" kern="1200" dirty="0">
            <a:solidFill>
              <a:schemeClr val="accent6"/>
            </a:solidFill>
          </a:endParaRPr>
        </a:p>
        <a:p>
          <a:pPr marL="171450" lvl="1" indent="-171450" algn="l" defTabSz="711200">
            <a:lnSpc>
              <a:spcPct val="90000"/>
            </a:lnSpc>
            <a:spcBef>
              <a:spcPct val="0"/>
            </a:spcBef>
            <a:spcAft>
              <a:spcPct val="15000"/>
            </a:spcAft>
            <a:buChar char="•"/>
          </a:pPr>
          <a:r>
            <a:rPr lang="en-GB" sz="1600" kern="1200" dirty="0">
              <a:solidFill>
                <a:schemeClr val="accent6"/>
              </a:solidFill>
            </a:rPr>
            <a:t>Lamp will need changing in accordance with manufacturers’ guidance. Some have counter. </a:t>
          </a:r>
        </a:p>
        <a:p>
          <a:pPr marL="171450" lvl="1" indent="-171450" algn="l" defTabSz="711200">
            <a:lnSpc>
              <a:spcPct val="90000"/>
            </a:lnSpc>
            <a:spcBef>
              <a:spcPct val="0"/>
            </a:spcBef>
            <a:spcAft>
              <a:spcPct val="15000"/>
            </a:spcAft>
            <a:buChar char="•"/>
          </a:pPr>
          <a:endParaRPr lang="en-GB" sz="1600" kern="1200" dirty="0">
            <a:solidFill>
              <a:schemeClr val="accent6"/>
            </a:solidFill>
          </a:endParaRPr>
        </a:p>
        <a:p>
          <a:pPr marL="171450" lvl="1" indent="-171450" algn="l" defTabSz="711200">
            <a:lnSpc>
              <a:spcPct val="90000"/>
            </a:lnSpc>
            <a:spcBef>
              <a:spcPct val="0"/>
            </a:spcBef>
            <a:spcAft>
              <a:spcPct val="15000"/>
            </a:spcAft>
            <a:buChar char="•"/>
          </a:pPr>
          <a:r>
            <a:rPr lang="en-GB" sz="1600" kern="1200" dirty="0">
              <a:solidFill>
                <a:schemeClr val="accent6"/>
              </a:solidFill>
            </a:rPr>
            <a:t>Some form of failsafe should be included – in event of lamp or power failure (alarm or shutdown).</a:t>
          </a:r>
        </a:p>
        <a:p>
          <a:pPr marL="171450" lvl="1" indent="-171450" algn="l" defTabSz="711200">
            <a:lnSpc>
              <a:spcPct val="90000"/>
            </a:lnSpc>
            <a:spcBef>
              <a:spcPct val="0"/>
            </a:spcBef>
            <a:spcAft>
              <a:spcPct val="15000"/>
            </a:spcAft>
            <a:buChar char="•"/>
          </a:pPr>
          <a:endParaRPr lang="en-GB" sz="1600" kern="1200" dirty="0">
            <a:solidFill>
              <a:schemeClr val="accent6"/>
            </a:solidFill>
          </a:endParaRPr>
        </a:p>
        <a:p>
          <a:pPr marL="171450" lvl="1" indent="-171450" algn="l" defTabSz="711200">
            <a:lnSpc>
              <a:spcPct val="90000"/>
            </a:lnSpc>
            <a:spcBef>
              <a:spcPct val="0"/>
            </a:spcBef>
            <a:spcAft>
              <a:spcPct val="15000"/>
            </a:spcAft>
            <a:buChar char="•"/>
          </a:pPr>
          <a:r>
            <a:rPr lang="en-GB" sz="1600" kern="1200" dirty="0">
              <a:solidFill>
                <a:schemeClr val="accent6"/>
              </a:solidFill>
            </a:rPr>
            <a:t>No residual, so need to ensure water not re-contaminated downstream of unit.</a:t>
          </a:r>
        </a:p>
        <a:p>
          <a:pPr marL="171450" lvl="1" indent="-171450" algn="l" defTabSz="711200">
            <a:lnSpc>
              <a:spcPct val="90000"/>
            </a:lnSpc>
            <a:spcBef>
              <a:spcPct val="0"/>
            </a:spcBef>
            <a:spcAft>
              <a:spcPct val="15000"/>
            </a:spcAft>
            <a:buChar char="•"/>
          </a:pPr>
          <a:endParaRPr lang="en-GB" sz="1600" kern="1200" dirty="0">
            <a:solidFill>
              <a:schemeClr val="accent6"/>
            </a:solidFill>
          </a:endParaRPr>
        </a:p>
        <a:p>
          <a:pPr marL="171450" lvl="1" indent="-171450" algn="l" defTabSz="711200">
            <a:lnSpc>
              <a:spcPct val="90000"/>
            </a:lnSpc>
            <a:spcBef>
              <a:spcPct val="0"/>
            </a:spcBef>
            <a:spcAft>
              <a:spcPct val="15000"/>
            </a:spcAft>
            <a:buChar char="•"/>
          </a:pPr>
          <a:r>
            <a:rPr lang="en-GB" sz="1600" kern="1200" dirty="0">
              <a:solidFill>
                <a:schemeClr val="accent6"/>
              </a:solidFill>
            </a:rPr>
            <a:t>Keep spares!</a:t>
          </a:r>
        </a:p>
        <a:p>
          <a:pPr marL="171450" lvl="1" indent="-171450" algn="l" defTabSz="711200">
            <a:lnSpc>
              <a:spcPct val="90000"/>
            </a:lnSpc>
            <a:spcBef>
              <a:spcPct val="0"/>
            </a:spcBef>
            <a:spcAft>
              <a:spcPct val="15000"/>
            </a:spcAft>
            <a:buChar char="•"/>
          </a:pPr>
          <a:endParaRPr lang="en-GB" sz="1600" kern="1200" dirty="0">
            <a:solidFill>
              <a:schemeClr val="accent6"/>
            </a:solidFill>
          </a:endParaRPr>
        </a:p>
        <a:p>
          <a:pPr marL="171450" lvl="1" indent="-171450" algn="l" defTabSz="711200">
            <a:lnSpc>
              <a:spcPct val="90000"/>
            </a:lnSpc>
            <a:spcBef>
              <a:spcPct val="0"/>
            </a:spcBef>
            <a:spcAft>
              <a:spcPct val="15000"/>
            </a:spcAft>
            <a:buChar char="•"/>
          </a:pPr>
          <a:r>
            <a:rPr lang="en-GB" sz="1600" kern="1200" dirty="0">
              <a:solidFill>
                <a:schemeClr val="accent6"/>
              </a:solidFill>
            </a:rPr>
            <a:t>Plenty of guidance available – see </a:t>
          </a:r>
          <a:r>
            <a:rPr lang="en-GB" sz="1600" kern="1200" dirty="0">
              <a:solidFill>
                <a:schemeClr val="accent6"/>
              </a:solidFill>
              <a:hlinkClick xmlns:r="http://schemas.openxmlformats.org/officeDocument/2006/relationships" r:id="rId1"/>
            </a:rPr>
            <a:t>DWQR Technical Note</a:t>
          </a:r>
          <a:endParaRPr lang="en-GB" sz="1600" kern="1200" dirty="0">
            <a:solidFill>
              <a:schemeClr val="accent6"/>
            </a:solidFill>
          </a:endParaRPr>
        </a:p>
      </dsp:txBody>
      <dsp:txXfrm>
        <a:off x="2153039" y="0"/>
        <a:ext cx="6487920" cy="4248472"/>
      </dsp:txXfrm>
    </dsp:sp>
    <dsp:sp modelId="{B8CADDD9-0D26-4FD8-BBCF-FC1F690516A1}">
      <dsp:nvSpPr>
        <dsp:cNvPr id="0" name=""/>
        <dsp:cNvSpPr/>
      </dsp:nvSpPr>
      <dsp:spPr>
        <a:xfrm>
          <a:off x="158420" y="1224137"/>
          <a:ext cx="2001816" cy="1800196"/>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2000" r="-22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0DF7B4-8B56-4173-B235-6D8315ACA12D}">
      <dsp:nvSpPr>
        <dsp:cNvPr id="0" name=""/>
        <dsp:cNvSpPr/>
      </dsp:nvSpPr>
      <dsp:spPr>
        <a:xfrm>
          <a:off x="0" y="0"/>
          <a:ext cx="8640960" cy="2022587"/>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endParaRPr lang="en-GB" sz="1700" kern="1200" dirty="0">
            <a:solidFill>
              <a:schemeClr val="accent6"/>
            </a:solidFill>
          </a:endParaRPr>
        </a:p>
        <a:p>
          <a:pPr marL="114300" lvl="1" indent="-114300" algn="l" defTabSz="577850">
            <a:lnSpc>
              <a:spcPct val="90000"/>
            </a:lnSpc>
            <a:spcBef>
              <a:spcPct val="0"/>
            </a:spcBef>
            <a:spcAft>
              <a:spcPct val="15000"/>
            </a:spcAft>
            <a:buChar char="•"/>
          </a:pPr>
          <a:r>
            <a:rPr lang="en-GB" sz="1300" kern="1200" dirty="0">
              <a:solidFill>
                <a:schemeClr val="accent2"/>
              </a:solidFill>
            </a:rPr>
            <a:t>Variable water quality</a:t>
          </a:r>
        </a:p>
        <a:p>
          <a:pPr marL="114300" lvl="1" indent="-114300" algn="l" defTabSz="577850">
            <a:lnSpc>
              <a:spcPct val="90000"/>
            </a:lnSpc>
            <a:spcBef>
              <a:spcPct val="0"/>
            </a:spcBef>
            <a:spcAft>
              <a:spcPct val="15000"/>
            </a:spcAft>
            <a:buChar char="•"/>
          </a:pPr>
          <a:endParaRPr lang="en-GB" sz="1300" kern="1200" dirty="0">
            <a:solidFill>
              <a:schemeClr val="accent2"/>
            </a:solidFill>
          </a:endParaRPr>
        </a:p>
        <a:p>
          <a:pPr marL="114300" lvl="1" indent="-114300" algn="l" defTabSz="577850">
            <a:lnSpc>
              <a:spcPct val="90000"/>
            </a:lnSpc>
            <a:spcBef>
              <a:spcPct val="0"/>
            </a:spcBef>
            <a:spcAft>
              <a:spcPct val="15000"/>
            </a:spcAft>
            <a:buChar char="•"/>
          </a:pPr>
          <a:r>
            <a:rPr lang="en-GB" sz="1300" kern="1200" dirty="0">
              <a:solidFill>
                <a:schemeClr val="accent2"/>
              </a:solidFill>
            </a:rPr>
            <a:t>Lack of pre-treatment</a:t>
          </a:r>
        </a:p>
        <a:p>
          <a:pPr marL="114300" lvl="1" indent="-114300" algn="l" defTabSz="577850">
            <a:lnSpc>
              <a:spcPct val="90000"/>
            </a:lnSpc>
            <a:spcBef>
              <a:spcPct val="0"/>
            </a:spcBef>
            <a:spcAft>
              <a:spcPct val="15000"/>
            </a:spcAft>
            <a:buChar char="•"/>
          </a:pPr>
          <a:endParaRPr lang="en-GB" sz="1300" kern="1200" dirty="0">
            <a:solidFill>
              <a:schemeClr val="accent2"/>
            </a:solidFill>
          </a:endParaRPr>
        </a:p>
        <a:p>
          <a:pPr marL="114300" lvl="1" indent="-114300" algn="l" defTabSz="577850">
            <a:lnSpc>
              <a:spcPct val="90000"/>
            </a:lnSpc>
            <a:spcBef>
              <a:spcPct val="0"/>
            </a:spcBef>
            <a:spcAft>
              <a:spcPct val="15000"/>
            </a:spcAft>
            <a:buChar char="•"/>
          </a:pPr>
          <a:r>
            <a:rPr lang="en-GB" sz="1300" kern="1200" dirty="0">
              <a:solidFill>
                <a:schemeClr val="accent2"/>
              </a:solidFill>
            </a:rPr>
            <a:t>Unintended bypasses / recirculation</a:t>
          </a:r>
        </a:p>
        <a:p>
          <a:pPr marL="114300" lvl="1" indent="-114300" algn="l" defTabSz="577850">
            <a:lnSpc>
              <a:spcPct val="90000"/>
            </a:lnSpc>
            <a:spcBef>
              <a:spcPct val="0"/>
            </a:spcBef>
            <a:spcAft>
              <a:spcPct val="15000"/>
            </a:spcAft>
            <a:buChar char="•"/>
          </a:pPr>
          <a:endParaRPr lang="en-GB" sz="1300" kern="1200" dirty="0">
            <a:solidFill>
              <a:schemeClr val="accent2"/>
            </a:solidFill>
          </a:endParaRPr>
        </a:p>
        <a:p>
          <a:pPr marL="114300" lvl="1" indent="-114300" algn="l" defTabSz="577850">
            <a:lnSpc>
              <a:spcPct val="90000"/>
            </a:lnSpc>
            <a:spcBef>
              <a:spcPct val="0"/>
            </a:spcBef>
            <a:spcAft>
              <a:spcPct val="15000"/>
            </a:spcAft>
            <a:buChar char="•"/>
          </a:pPr>
          <a:r>
            <a:rPr lang="en-GB" sz="1300" kern="1200" dirty="0">
              <a:solidFill>
                <a:schemeClr val="accent2"/>
              </a:solidFill>
            </a:rPr>
            <a:t>Inappropriate siting</a:t>
          </a:r>
        </a:p>
      </dsp:txBody>
      <dsp:txXfrm>
        <a:off x="1930450" y="0"/>
        <a:ext cx="6710509" cy="2022587"/>
      </dsp:txXfrm>
    </dsp:sp>
    <dsp:sp modelId="{A0E7CA94-D883-49D8-A31B-522C28BDF100}">
      <dsp:nvSpPr>
        <dsp:cNvPr id="0" name=""/>
        <dsp:cNvSpPr/>
      </dsp:nvSpPr>
      <dsp:spPr>
        <a:xfrm>
          <a:off x="5328586" y="360036"/>
          <a:ext cx="3153933" cy="1378693"/>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7000" b="-17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68939BEA-55A2-4AD6-8FB3-F9E0E36595F0}">
      <dsp:nvSpPr>
        <dsp:cNvPr id="0" name=""/>
        <dsp:cNvSpPr/>
      </dsp:nvSpPr>
      <dsp:spPr>
        <a:xfrm>
          <a:off x="0" y="2225884"/>
          <a:ext cx="8640960" cy="2022587"/>
        </a:xfrm>
        <a:prstGeom prst="roundRect">
          <a:avLst>
            <a:gd name="adj" fmla="val 10000"/>
          </a:avLst>
        </a:prstGeom>
        <a:gradFill rotWithShape="0">
          <a:gsLst>
            <a:gs pos="0">
              <a:schemeClr val="accent5">
                <a:hueOff val="3257026"/>
                <a:satOff val="11196"/>
                <a:lumOff val="-53726"/>
                <a:alphaOff val="0"/>
                <a:shade val="51000"/>
                <a:satMod val="130000"/>
              </a:schemeClr>
            </a:gs>
            <a:gs pos="80000">
              <a:schemeClr val="accent5">
                <a:hueOff val="3257026"/>
                <a:satOff val="11196"/>
                <a:lumOff val="-53726"/>
                <a:alphaOff val="0"/>
                <a:shade val="93000"/>
                <a:satMod val="130000"/>
              </a:schemeClr>
            </a:gs>
            <a:gs pos="100000">
              <a:schemeClr val="accent5">
                <a:hueOff val="3257026"/>
                <a:satOff val="11196"/>
                <a:lumOff val="-5372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endParaRPr lang="en-GB" sz="1700" kern="1200" dirty="0">
            <a:solidFill>
              <a:schemeClr val="accent6"/>
            </a:solidFill>
          </a:endParaRPr>
        </a:p>
        <a:p>
          <a:pPr marL="114300" lvl="1" indent="-114300" algn="l" defTabSz="577850">
            <a:lnSpc>
              <a:spcPct val="90000"/>
            </a:lnSpc>
            <a:spcBef>
              <a:spcPct val="0"/>
            </a:spcBef>
            <a:spcAft>
              <a:spcPct val="15000"/>
            </a:spcAft>
            <a:buChar char="•"/>
          </a:pPr>
          <a:endParaRPr lang="en-GB" sz="1300" kern="1200" dirty="0">
            <a:solidFill>
              <a:schemeClr val="accent6"/>
            </a:solidFill>
          </a:endParaRPr>
        </a:p>
        <a:p>
          <a:pPr marL="114300" lvl="1" indent="-114300" algn="l" defTabSz="577850">
            <a:lnSpc>
              <a:spcPct val="90000"/>
            </a:lnSpc>
            <a:spcBef>
              <a:spcPct val="0"/>
            </a:spcBef>
            <a:spcAft>
              <a:spcPct val="15000"/>
            </a:spcAft>
            <a:buChar char="•"/>
          </a:pPr>
          <a:r>
            <a:rPr lang="en-GB" sz="1300" kern="1200"/>
            <a:t>Undersizing (may need flow restrictor)</a:t>
          </a:r>
          <a:endParaRPr lang="en-GB" sz="1300" kern="1200" dirty="0"/>
        </a:p>
        <a:p>
          <a:pPr marL="114300" lvl="1" indent="-114300" algn="l" defTabSz="577850">
            <a:lnSpc>
              <a:spcPct val="90000"/>
            </a:lnSpc>
            <a:spcBef>
              <a:spcPct val="0"/>
            </a:spcBef>
            <a:spcAft>
              <a:spcPct val="15000"/>
            </a:spcAft>
            <a:buChar char="•"/>
          </a:pPr>
          <a:endParaRPr lang="en-GB" sz="1300" kern="1200" dirty="0">
            <a:solidFill>
              <a:schemeClr val="accent6"/>
            </a:solidFill>
          </a:endParaRPr>
        </a:p>
        <a:p>
          <a:pPr marL="114300" lvl="1" indent="-114300" algn="l" defTabSz="577850">
            <a:lnSpc>
              <a:spcPct val="90000"/>
            </a:lnSpc>
            <a:spcBef>
              <a:spcPct val="0"/>
            </a:spcBef>
            <a:spcAft>
              <a:spcPct val="15000"/>
            </a:spcAft>
            <a:buChar char="•"/>
          </a:pPr>
          <a:r>
            <a:rPr lang="en-GB" sz="1300" kern="1200"/>
            <a:t>Fluctuating power supply</a:t>
          </a:r>
          <a:endParaRPr lang="en-GB" sz="1300" kern="1200" dirty="0"/>
        </a:p>
        <a:p>
          <a:pPr marL="114300" lvl="1" indent="-114300" algn="l" defTabSz="577850">
            <a:lnSpc>
              <a:spcPct val="90000"/>
            </a:lnSpc>
            <a:spcBef>
              <a:spcPct val="0"/>
            </a:spcBef>
            <a:spcAft>
              <a:spcPct val="15000"/>
            </a:spcAft>
            <a:buChar char="•"/>
          </a:pPr>
          <a:endParaRPr lang="en-GB" sz="1300" kern="1200" dirty="0">
            <a:solidFill>
              <a:schemeClr val="accent6"/>
            </a:solidFill>
          </a:endParaRPr>
        </a:p>
        <a:p>
          <a:pPr marL="114300" lvl="1" indent="-114300" algn="l" defTabSz="577850">
            <a:lnSpc>
              <a:spcPct val="90000"/>
            </a:lnSpc>
            <a:spcBef>
              <a:spcPct val="0"/>
            </a:spcBef>
            <a:spcAft>
              <a:spcPct val="15000"/>
            </a:spcAft>
            <a:buChar char="•"/>
          </a:pPr>
          <a:r>
            <a:rPr lang="en-GB" sz="1300" kern="1200"/>
            <a:t>Lack of maintenance / checks</a:t>
          </a:r>
          <a:endParaRPr lang="en-GB" sz="1300" kern="1200" dirty="0"/>
        </a:p>
      </dsp:txBody>
      <dsp:txXfrm>
        <a:off x="1930450" y="2225884"/>
        <a:ext cx="6710509" cy="2022587"/>
      </dsp:txXfrm>
    </dsp:sp>
    <dsp:sp modelId="{98AD6BFD-CBC5-4C75-921F-5737151C6F38}">
      <dsp:nvSpPr>
        <dsp:cNvPr id="0" name=""/>
        <dsp:cNvSpPr/>
      </dsp:nvSpPr>
      <dsp:spPr>
        <a:xfrm>
          <a:off x="6408714" y="2448269"/>
          <a:ext cx="1728192" cy="1618070"/>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000" r="-2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272B63-09F2-41DD-9E22-38F8FEEA4B85}" type="datetimeFigureOut">
              <a:rPr lang="en-GB" smtClean="0"/>
              <a:t>07/11/2023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1A0F6-3114-4A02-997D-2D8C108A5EC8}" type="slidenum">
              <a:rPr lang="en-GB" smtClean="0"/>
              <a:t>‹#›</a:t>
            </a:fld>
            <a:endParaRPr lang="en-GB"/>
          </a:p>
        </p:txBody>
      </p:sp>
    </p:spTree>
    <p:extLst>
      <p:ext uri="{BB962C8B-B14F-4D97-AF65-F5344CB8AC3E}">
        <p14:creationId xmlns:p14="http://schemas.microsoft.com/office/powerpoint/2010/main" val="527604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71A0F6-3114-4A02-997D-2D8C108A5EC8}" type="slidenum">
              <a:rPr lang="en-GB" smtClean="0"/>
              <a:t>1</a:t>
            </a:fld>
            <a:endParaRPr lang="en-GB"/>
          </a:p>
        </p:txBody>
      </p:sp>
    </p:spTree>
    <p:extLst>
      <p:ext uri="{BB962C8B-B14F-4D97-AF65-F5344CB8AC3E}">
        <p14:creationId xmlns:p14="http://schemas.microsoft.com/office/powerpoint/2010/main" val="797902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052513"/>
            <a:ext cx="7772400" cy="1470025"/>
          </a:xfrm>
        </p:spPr>
        <p:txBody>
          <a:bodyPr/>
          <a:lstStyle>
            <a:lvl1pPr>
              <a:defRPr/>
            </a:lvl1pPr>
          </a:lstStyle>
          <a:p>
            <a:pPr lvl="0"/>
            <a:r>
              <a:rPr lang="en-US" noProof="0"/>
              <a:t>Click to edit Master title style</a:t>
            </a:r>
            <a:endParaRPr lang="en-GB" noProof="0"/>
          </a:p>
        </p:txBody>
      </p:sp>
      <p:sp>
        <p:nvSpPr>
          <p:cNvPr id="3075" name="Rectangle 3"/>
          <p:cNvSpPr>
            <a:spLocks noGrp="1" noChangeArrowheads="1"/>
          </p:cNvSpPr>
          <p:nvPr>
            <p:ph type="subTitle" idx="1"/>
          </p:nvPr>
        </p:nvSpPr>
        <p:spPr>
          <a:xfrm>
            <a:off x="1371600" y="2708275"/>
            <a:ext cx="6400800" cy="1752600"/>
          </a:xfrm>
        </p:spPr>
        <p:txBody>
          <a:bodyPr/>
          <a:lstStyle>
            <a:lvl1pPr marL="0" indent="0" algn="ctr">
              <a:buFontTx/>
              <a:buNone/>
              <a:defRPr/>
            </a:lvl1pPr>
          </a:lstStyle>
          <a:p>
            <a:pPr lvl="0"/>
            <a:r>
              <a:rPr lang="en-US" noProof="0"/>
              <a:t>Click to edit Master subtitle style</a:t>
            </a:r>
            <a:endParaRPr lang="en-GB" noProof="0"/>
          </a:p>
        </p:txBody>
      </p:sp>
      <p:sp>
        <p:nvSpPr>
          <p:cNvPr id="3076" name="Rectangle 4"/>
          <p:cNvSpPr>
            <a:spLocks noGrp="1" noChangeArrowheads="1"/>
          </p:cNvSpPr>
          <p:nvPr>
            <p:ph type="dt" sz="half" idx="2"/>
          </p:nvPr>
        </p:nvSpPr>
        <p:spPr/>
        <p:txBody>
          <a:bodyPr/>
          <a:lstStyle>
            <a:lvl1pPr>
              <a:defRPr/>
            </a:lvl1pPr>
          </a:lstStyle>
          <a:p>
            <a:endParaRPr lang="en-GB">
              <a:solidFill>
                <a:srgbClr val="000000"/>
              </a:solidFill>
            </a:endParaRPr>
          </a:p>
        </p:txBody>
      </p:sp>
      <p:sp>
        <p:nvSpPr>
          <p:cNvPr id="3077" name="Rectangle 5"/>
          <p:cNvSpPr>
            <a:spLocks noGrp="1" noChangeArrowheads="1"/>
          </p:cNvSpPr>
          <p:nvPr>
            <p:ph type="ftr" sz="quarter" idx="3"/>
          </p:nvPr>
        </p:nvSpPr>
        <p:spPr/>
        <p:txBody>
          <a:bodyPr/>
          <a:lstStyle>
            <a:lvl1pPr>
              <a:defRPr/>
            </a:lvl1pPr>
          </a:lstStyle>
          <a:p>
            <a:endParaRPr lang="en-GB">
              <a:solidFill>
                <a:srgbClr val="000000"/>
              </a:solidFill>
            </a:endParaRPr>
          </a:p>
        </p:txBody>
      </p:sp>
      <p:pic>
        <p:nvPicPr>
          <p:cNvPr id="3080" name="Picture 8" descr="DWQR Colour Strapline Stack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4009" t="25377" r="11865" b="11136"/>
          <a:stretch>
            <a:fillRect/>
          </a:stretch>
        </p:blipFill>
        <p:spPr bwMode="auto">
          <a:xfrm>
            <a:off x="3384550" y="4437063"/>
            <a:ext cx="2374900" cy="1655762"/>
          </a:xfrm>
          <a:prstGeom prst="rect">
            <a:avLst/>
          </a:prstGeom>
          <a:noFill/>
          <a:ln>
            <a:noFill/>
          </a:ln>
          <a:extLst>
            <a:ext uri="{909E8E84-426E-40DD-AFC4-6F175D3DCCD1}">
              <a14:hiddenFill xmlns:a14="http://schemas.microsoft.com/office/drawing/2010/main">
                <a:solidFill>
                  <a:srgbClr val="DEF1F2"/>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0851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471158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458679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DWQR Colour Strapline Stacked"/>
          <p:cNvPicPr>
            <a:picLocks noChangeAspect="1" noChangeArrowheads="1"/>
          </p:cNvPicPr>
          <p:nvPr/>
        </p:nvPicPr>
        <p:blipFill>
          <a:blip r:embed="rId2" cstate="print">
            <a:extLst>
              <a:ext uri="{28A0092B-C50C-407E-A947-70E740481C1C}">
                <a14:useLocalDpi xmlns:a14="http://schemas.microsoft.com/office/drawing/2010/main" val="0"/>
              </a:ext>
            </a:extLst>
          </a:blip>
          <a:srcRect l="14009" t="25377" r="11865" b="11136"/>
          <a:stretch>
            <a:fillRect/>
          </a:stretch>
        </p:blipFill>
        <p:spPr bwMode="auto">
          <a:xfrm>
            <a:off x="3384550" y="4437063"/>
            <a:ext cx="2374900" cy="1655762"/>
          </a:xfrm>
          <a:prstGeom prst="rect">
            <a:avLst/>
          </a:prstGeom>
          <a:noFill/>
          <a:ln>
            <a:noFill/>
          </a:ln>
          <a:extLst>
            <a:ext uri="{909E8E84-426E-40DD-AFC4-6F175D3DCCD1}">
              <a14:hiddenFill xmlns:a14="http://schemas.microsoft.com/office/drawing/2010/main">
                <a:solidFill>
                  <a:srgbClr val="DEF1F2"/>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052513"/>
            <a:ext cx="7772400" cy="1470025"/>
          </a:xfrm>
        </p:spPr>
        <p:txBody>
          <a:bodyPr/>
          <a:lstStyle>
            <a:lvl1pPr>
              <a:defRPr/>
            </a:lvl1pPr>
          </a:lstStyle>
          <a:p>
            <a:pPr lvl="0"/>
            <a:r>
              <a:rPr lang="en-GB" noProof="0"/>
              <a:t>Click to edit Master title style</a:t>
            </a:r>
          </a:p>
        </p:txBody>
      </p:sp>
      <p:sp>
        <p:nvSpPr>
          <p:cNvPr id="3075" name="Rectangle 3"/>
          <p:cNvSpPr>
            <a:spLocks noGrp="1" noChangeArrowheads="1"/>
          </p:cNvSpPr>
          <p:nvPr>
            <p:ph type="subTitle" idx="1"/>
          </p:nvPr>
        </p:nvSpPr>
        <p:spPr>
          <a:xfrm>
            <a:off x="1371600" y="2708275"/>
            <a:ext cx="6400800" cy="1752600"/>
          </a:xfrm>
        </p:spPr>
        <p:txBody>
          <a:bodyPr/>
          <a:lstStyle>
            <a:lvl1pPr marL="0" indent="0" algn="ctr">
              <a:buFontTx/>
              <a:buNone/>
              <a:defRPr/>
            </a:lvl1pPr>
          </a:lstStyle>
          <a:p>
            <a:pPr lvl="0"/>
            <a:r>
              <a:rPr lang="en-GB" noProof="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761795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83553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011393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82043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51305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224099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55643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5893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29718456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76253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5399826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52602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823801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952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105337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3264762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2338082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74869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377683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592610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87226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w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F1F2"/>
            </a:gs>
            <a:gs pos="50000">
              <a:schemeClr val="bg1"/>
            </a:gs>
            <a:gs pos="100000">
              <a:srgbClr val="DEF1F2"/>
            </a:gs>
          </a:gsLst>
          <a:lin ang="5400000" scaled="1"/>
        </a:gradFill>
        <a:effectLst/>
      </p:bgPr>
    </p:bg>
    <p:spTree>
      <p:nvGrpSpPr>
        <p:cNvPr id="1" name=""/>
        <p:cNvGrpSpPr/>
        <p:nvPr/>
      </p:nvGrpSpPr>
      <p:grpSpPr>
        <a:xfrm>
          <a:off x="0" y="0"/>
          <a:ext cx="0" cy="0"/>
          <a:chOff x="0" y="0"/>
          <a:chExt cx="0" cy="0"/>
        </a:xfrm>
      </p:grpSpPr>
      <p:pic>
        <p:nvPicPr>
          <p:cNvPr id="1036" name="Picture 12"/>
          <p:cNvPicPr>
            <a:picLocks noChangeAspect="1" noChangeArrowheads="1"/>
          </p:cNvPicPr>
          <p:nvPr/>
        </p:nvPicPr>
        <p:blipFill rotWithShape="1">
          <a:blip r:embed="rId13">
            <a:lum bright="70000" contrast="-70000"/>
            <a:extLst>
              <a:ext uri="{28A0092B-C50C-407E-A947-70E740481C1C}">
                <a14:useLocalDpi xmlns:a14="http://schemas.microsoft.com/office/drawing/2010/main" val="0"/>
              </a:ext>
            </a:extLst>
          </a:blip>
          <a:srcRect t="16706" b="20960"/>
          <a:stretch/>
        </p:blipFill>
        <p:spPr bwMode="auto">
          <a:xfrm>
            <a:off x="468313" y="6135624"/>
            <a:ext cx="6232525" cy="722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Gill Sans MT" pitchFamily="34" charset="0"/>
              </a:defRPr>
            </a:lvl1pPr>
          </a:lstStyle>
          <a:p>
            <a:pPr fontAlgn="base">
              <a:spcBef>
                <a:spcPct val="0"/>
              </a:spcBef>
              <a:spcAft>
                <a:spcPct val="0"/>
              </a:spcAft>
            </a:pPr>
            <a:endParaRPr lang="en-GB"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Gill Sans MT" pitchFamily="34" charset="0"/>
              </a:defRPr>
            </a:lvl1pPr>
          </a:lstStyle>
          <a:p>
            <a:pPr fontAlgn="base">
              <a:spcBef>
                <a:spcPct val="0"/>
              </a:spcBef>
              <a:spcAft>
                <a:spcPct val="0"/>
              </a:spcAft>
            </a:pPr>
            <a:endParaRPr lang="en-GB" dirty="0">
              <a:solidFill>
                <a:srgbClr val="000000"/>
              </a:solidFill>
            </a:endParaRPr>
          </a:p>
        </p:txBody>
      </p:sp>
      <p:pic>
        <p:nvPicPr>
          <p:cNvPr id="1031" name="Picture 7" descr="DWQR Colour Strapline"/>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t="26655" b="28493"/>
          <a:stretch/>
        </p:blipFill>
        <p:spPr bwMode="auto">
          <a:xfrm>
            <a:off x="6804025" y="6216604"/>
            <a:ext cx="2303463" cy="524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6805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Rockwell" pitchFamily="18" charset="0"/>
          <a:ea typeface="+mj-ea"/>
          <a:cs typeface="+mj-cs"/>
        </a:defRPr>
      </a:lvl1pPr>
      <a:lvl2pPr algn="ctr" rtl="0" eaLnBrk="1" fontAlgn="base" hangingPunct="1">
        <a:spcBef>
          <a:spcPct val="0"/>
        </a:spcBef>
        <a:spcAft>
          <a:spcPct val="0"/>
        </a:spcAft>
        <a:defRPr sz="4400">
          <a:solidFill>
            <a:schemeClr val="tx2"/>
          </a:solidFill>
          <a:latin typeface="Tahoma" pitchFamily="34" charset="0"/>
        </a:defRPr>
      </a:lvl2pPr>
      <a:lvl3pPr algn="ctr" rtl="0" eaLnBrk="1" fontAlgn="base" hangingPunct="1">
        <a:spcBef>
          <a:spcPct val="0"/>
        </a:spcBef>
        <a:spcAft>
          <a:spcPct val="0"/>
        </a:spcAft>
        <a:defRPr sz="4400">
          <a:solidFill>
            <a:schemeClr val="tx2"/>
          </a:solidFill>
          <a:latin typeface="Tahoma" pitchFamily="34" charset="0"/>
        </a:defRPr>
      </a:lvl3pPr>
      <a:lvl4pPr algn="ctr" rtl="0" eaLnBrk="1" fontAlgn="base" hangingPunct="1">
        <a:spcBef>
          <a:spcPct val="0"/>
        </a:spcBef>
        <a:spcAft>
          <a:spcPct val="0"/>
        </a:spcAft>
        <a:defRPr sz="4400">
          <a:solidFill>
            <a:schemeClr val="tx2"/>
          </a:solidFill>
          <a:latin typeface="Tahoma" pitchFamily="34" charset="0"/>
        </a:defRPr>
      </a:lvl4pPr>
      <a:lvl5pPr algn="ctr" rtl="0" eaLnBrk="1" fontAlgn="base" hangingPunct="1">
        <a:spcBef>
          <a:spcPct val="0"/>
        </a:spcBef>
        <a:spcAft>
          <a:spcPct val="0"/>
        </a:spcAft>
        <a:defRPr sz="4400">
          <a:solidFill>
            <a:schemeClr val="tx2"/>
          </a:solidFill>
          <a:latin typeface="Tahoma" pitchFamily="34" charset="0"/>
        </a:defRPr>
      </a:lvl5pPr>
      <a:lvl6pPr marL="457200" algn="ctr" rtl="0" eaLnBrk="1" fontAlgn="base" hangingPunct="1">
        <a:spcBef>
          <a:spcPct val="0"/>
        </a:spcBef>
        <a:spcAft>
          <a:spcPct val="0"/>
        </a:spcAft>
        <a:defRPr sz="4400">
          <a:solidFill>
            <a:schemeClr val="tx2"/>
          </a:solidFill>
          <a:latin typeface="Tahoma" pitchFamily="34" charset="0"/>
        </a:defRPr>
      </a:lvl6pPr>
      <a:lvl7pPr marL="914400" algn="ctr" rtl="0" eaLnBrk="1" fontAlgn="base" hangingPunct="1">
        <a:spcBef>
          <a:spcPct val="0"/>
        </a:spcBef>
        <a:spcAft>
          <a:spcPct val="0"/>
        </a:spcAft>
        <a:defRPr sz="4400">
          <a:solidFill>
            <a:schemeClr val="tx2"/>
          </a:solidFill>
          <a:latin typeface="Tahoma" pitchFamily="34" charset="0"/>
        </a:defRPr>
      </a:lvl7pPr>
      <a:lvl8pPr marL="1371600" algn="ctr" rtl="0" eaLnBrk="1" fontAlgn="base" hangingPunct="1">
        <a:spcBef>
          <a:spcPct val="0"/>
        </a:spcBef>
        <a:spcAft>
          <a:spcPct val="0"/>
        </a:spcAft>
        <a:defRPr sz="4400">
          <a:solidFill>
            <a:schemeClr val="tx2"/>
          </a:solidFill>
          <a:latin typeface="Tahoma" pitchFamily="34" charset="0"/>
        </a:defRPr>
      </a:lvl8pPr>
      <a:lvl9pPr marL="1828800" algn="ctr"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Gill Sans MT" pitchFamily="34"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Gill Sans MT" pitchFamily="34" charset="0"/>
        </a:defRPr>
      </a:lvl2pPr>
      <a:lvl3pPr marL="1143000" indent="-228600" algn="l" rtl="0" eaLnBrk="1" fontAlgn="base" hangingPunct="1">
        <a:spcBef>
          <a:spcPct val="20000"/>
        </a:spcBef>
        <a:spcAft>
          <a:spcPct val="0"/>
        </a:spcAft>
        <a:buChar char="•"/>
        <a:defRPr sz="2400">
          <a:solidFill>
            <a:schemeClr val="tx1"/>
          </a:solidFill>
          <a:latin typeface="Gill Sans MT" pitchFamily="34" charset="0"/>
        </a:defRPr>
      </a:lvl3pPr>
      <a:lvl4pPr marL="1600200" indent="-228600" algn="l" rtl="0" eaLnBrk="1" fontAlgn="base" hangingPunct="1">
        <a:spcBef>
          <a:spcPct val="20000"/>
        </a:spcBef>
        <a:spcAft>
          <a:spcPct val="0"/>
        </a:spcAft>
        <a:buChar char="–"/>
        <a:defRPr sz="2000">
          <a:solidFill>
            <a:schemeClr val="tx1"/>
          </a:solidFill>
          <a:latin typeface="Gill Sans MT" pitchFamily="34" charset="0"/>
        </a:defRPr>
      </a:lvl4pPr>
      <a:lvl5pPr marL="2057400" indent="-228600" algn="l" rtl="0" eaLnBrk="1" fontAlgn="base" hangingPunct="1">
        <a:spcBef>
          <a:spcPct val="20000"/>
        </a:spcBef>
        <a:spcAft>
          <a:spcPct val="0"/>
        </a:spcAft>
        <a:buChar char="»"/>
        <a:defRPr sz="2000">
          <a:solidFill>
            <a:schemeClr val="tx1"/>
          </a:solidFill>
          <a:latin typeface="Gill Sans MT"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F1F2"/>
            </a:gs>
            <a:gs pos="50000">
              <a:schemeClr val="bg1"/>
            </a:gs>
            <a:gs pos="100000">
              <a:srgbClr val="DEF1F2"/>
            </a:gs>
          </a:gsLst>
          <a:lin ang="5400000" scaled="1"/>
        </a:gra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p:nvPicPr>
        <p:blipFill>
          <a:blip r:embed="rId15">
            <a:lum bright="70000" contrast="-70000"/>
            <a:extLst>
              <a:ext uri="{28A0092B-C50C-407E-A947-70E740481C1C}">
                <a14:useLocalDpi xmlns:a14="http://schemas.microsoft.com/office/drawing/2010/main" val="0"/>
              </a:ext>
            </a:extLst>
          </a:blip>
          <a:srcRect/>
          <a:stretch>
            <a:fillRect/>
          </a:stretch>
        </p:blipFill>
        <p:spPr bwMode="auto">
          <a:xfrm>
            <a:off x="468313" y="5942013"/>
            <a:ext cx="62325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defRPr/>
            </a:pPr>
            <a:endParaRPr lang="en-GB">
              <a:solidFill>
                <a:srgbClr val="000000"/>
              </a:solidFill>
            </a:endParaRPr>
          </a:p>
        </p:txBody>
      </p:sp>
      <p:pic>
        <p:nvPicPr>
          <p:cNvPr id="1031" name="Picture 7" descr="DWQR Colour Strapline"/>
          <p:cNvPicPr>
            <a:picLocks noChangeAspect="1" noChangeArrowheads="1"/>
          </p:cNvPicPr>
          <p:nvPr/>
        </p:nvPicPr>
        <p:blipFill>
          <a:blip r:embed="rId16" cstate="print">
            <a:extLst>
              <a:ext uri="{28A0092B-C50C-407E-A947-70E740481C1C}">
                <a14:useLocalDpi xmlns:a14="http://schemas.microsoft.com/office/drawing/2010/main" val="0"/>
              </a:ext>
            </a:extLst>
          </a:blip>
          <a:srcRect b="28493"/>
          <a:stretch>
            <a:fillRect/>
          </a:stretch>
        </p:blipFill>
        <p:spPr bwMode="auto">
          <a:xfrm>
            <a:off x="6804025" y="5805488"/>
            <a:ext cx="2303463"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21879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charset="0"/>
        </a:defRPr>
      </a:lvl2pPr>
      <a:lvl3pPr algn="ctr" rtl="0" eaLnBrk="0" fontAlgn="base" hangingPunct="0">
        <a:spcBef>
          <a:spcPct val="0"/>
        </a:spcBef>
        <a:spcAft>
          <a:spcPct val="0"/>
        </a:spcAft>
        <a:defRPr sz="4400">
          <a:solidFill>
            <a:schemeClr val="tx2"/>
          </a:solidFill>
          <a:latin typeface="Tahoma" charset="0"/>
        </a:defRPr>
      </a:lvl3pPr>
      <a:lvl4pPr algn="ctr" rtl="0" eaLnBrk="0" fontAlgn="base" hangingPunct="0">
        <a:spcBef>
          <a:spcPct val="0"/>
        </a:spcBef>
        <a:spcAft>
          <a:spcPct val="0"/>
        </a:spcAft>
        <a:defRPr sz="4400">
          <a:solidFill>
            <a:schemeClr val="tx2"/>
          </a:solidFill>
          <a:latin typeface="Tahoma" charset="0"/>
        </a:defRPr>
      </a:lvl4pPr>
      <a:lvl5pPr algn="ctr" rtl="0" eaLnBrk="0" fontAlgn="base" hangingPunct="0">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79512" y="1052513"/>
            <a:ext cx="8568952" cy="1470025"/>
          </a:xfrm>
        </p:spPr>
        <p:style>
          <a:lnRef idx="1">
            <a:schemeClr val="accent1"/>
          </a:lnRef>
          <a:fillRef idx="3">
            <a:schemeClr val="accent1"/>
          </a:fillRef>
          <a:effectRef idx="2">
            <a:schemeClr val="accent1"/>
          </a:effectRef>
          <a:fontRef idx="minor">
            <a:schemeClr val="lt1"/>
          </a:fontRef>
        </p:style>
        <p:txBody>
          <a:bodyPr/>
          <a:lstStyle/>
          <a:p>
            <a:r>
              <a:rPr lang="de-DE" sz="3200" dirty="0"/>
              <a:t>Treatment – Ultraviolet (UV)</a:t>
            </a:r>
            <a:endParaRPr lang="en-GB" sz="3200" dirty="0"/>
          </a:p>
        </p:txBody>
      </p:sp>
      <p:sp>
        <p:nvSpPr>
          <p:cNvPr id="3075" name="Subtitle 2"/>
          <p:cNvSpPr>
            <a:spLocks noGrp="1"/>
          </p:cNvSpPr>
          <p:nvPr>
            <p:ph type="subTitle" idx="1"/>
          </p:nvPr>
        </p:nvSpPr>
        <p:spPr/>
        <p:txBody>
          <a:bodyPr/>
          <a:lstStyle/>
          <a:p>
            <a:r>
              <a:rPr lang="en-GB" sz="2400" dirty="0"/>
              <a:t>Matt Bower</a:t>
            </a:r>
          </a:p>
          <a:p>
            <a:r>
              <a:rPr lang="en-GB" sz="2400" dirty="0"/>
              <a:t>DWQR Risk Assessment Training</a:t>
            </a:r>
          </a:p>
          <a:p>
            <a:r>
              <a:rPr lang="en-GB" sz="2400"/>
              <a:t>2018</a:t>
            </a:r>
            <a:endParaRPr lang="en-GB" sz="2400" dirty="0"/>
          </a:p>
        </p:txBody>
      </p:sp>
    </p:spTree>
    <p:extLst>
      <p:ext uri="{BB962C8B-B14F-4D97-AF65-F5344CB8AC3E}">
        <p14:creationId xmlns:p14="http://schemas.microsoft.com/office/powerpoint/2010/main" val="1261250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Overview</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996391397"/>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227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Installation</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166093491"/>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6248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Usage</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383096883"/>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5753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Key Points to Watch For</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421540743"/>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675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562074"/>
          </a:xfrm>
        </p:spPr>
        <p:txBody>
          <a:bodyPr/>
          <a:lstStyle/>
          <a:p>
            <a:r>
              <a:rPr lang="en-GB" dirty="0">
                <a:solidFill>
                  <a:srgbClr val="002060"/>
                </a:solidFill>
                <a:latin typeface="Gill Sans MT" pitchFamily="34" charset="0"/>
              </a:rPr>
              <a:t>Questions</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136561537"/>
              </p:ext>
            </p:extLst>
          </p:nvPr>
        </p:nvGraphicFramePr>
        <p:xfrm>
          <a:off x="395536" y="764704"/>
          <a:ext cx="8568953" cy="5973647"/>
        </p:xfrm>
        <a:graphic>
          <a:graphicData uri="http://schemas.openxmlformats.org/drawingml/2006/table">
            <a:tbl>
              <a:tblPr firstRow="1">
                <a:tableStyleId>{5C22544A-7EE6-4342-B048-85BDC9FD1C3A}</a:tableStyleId>
              </a:tblPr>
              <a:tblGrid>
                <a:gridCol w="949950">
                  <a:extLst>
                    <a:ext uri="{9D8B030D-6E8A-4147-A177-3AD203B41FA5}">
                      <a16:colId xmlns:a16="http://schemas.microsoft.com/office/drawing/2014/main" val="20000"/>
                    </a:ext>
                  </a:extLst>
                </a:gridCol>
                <a:gridCol w="2210093">
                  <a:extLst>
                    <a:ext uri="{9D8B030D-6E8A-4147-A177-3AD203B41FA5}">
                      <a16:colId xmlns:a16="http://schemas.microsoft.com/office/drawing/2014/main" val="20001"/>
                    </a:ext>
                  </a:extLst>
                </a:gridCol>
                <a:gridCol w="5408910">
                  <a:extLst>
                    <a:ext uri="{9D8B030D-6E8A-4147-A177-3AD203B41FA5}">
                      <a16:colId xmlns:a16="http://schemas.microsoft.com/office/drawing/2014/main" val="20002"/>
                    </a:ext>
                  </a:extLst>
                </a:gridCol>
              </a:tblGrid>
              <a:tr h="632899">
                <a:tc>
                  <a:txBody>
                    <a:bodyPr/>
                    <a:lstStyle/>
                    <a:p>
                      <a:pPr algn="l" fontAlgn="t"/>
                      <a:r>
                        <a:rPr lang="en-GB" sz="800" b="0" i="0" u="none" strike="noStrike" dirty="0">
                          <a:solidFill>
                            <a:srgbClr val="000000"/>
                          </a:solidFill>
                          <a:effectLst/>
                          <a:latin typeface="Arial"/>
                        </a:rPr>
                        <a:t>Code</a:t>
                      </a:r>
                    </a:p>
                  </a:txBody>
                  <a:tcPr marL="2453" marR="2453" marT="2453" marB="0"/>
                </a:tc>
                <a:tc>
                  <a:txBody>
                    <a:bodyPr/>
                    <a:lstStyle/>
                    <a:p>
                      <a:pPr algn="l" fontAlgn="t"/>
                      <a:r>
                        <a:rPr lang="en-GB" sz="800" b="0" i="0" u="none" strike="noStrike" dirty="0">
                          <a:solidFill>
                            <a:schemeClr val="tx2"/>
                          </a:solidFill>
                          <a:effectLst/>
                          <a:latin typeface="Arial"/>
                        </a:rPr>
                        <a:t>Question</a:t>
                      </a:r>
                    </a:p>
                  </a:txBody>
                  <a:tcPr marL="2453" marR="2453" marT="2453" marB="0"/>
                </a:tc>
                <a:tc>
                  <a:txBody>
                    <a:bodyPr/>
                    <a:lstStyle/>
                    <a:p>
                      <a:pPr algn="l" fontAlgn="t"/>
                      <a:r>
                        <a:rPr lang="en-GB" sz="800" b="0" i="0" u="none" strike="noStrike" dirty="0">
                          <a:solidFill>
                            <a:schemeClr val="tx2"/>
                          </a:solidFill>
                          <a:effectLst/>
                          <a:latin typeface="Arial"/>
                        </a:rPr>
                        <a:t>Notes</a:t>
                      </a:r>
                    </a:p>
                  </a:txBody>
                  <a:tcPr marL="2453" marR="2453" marT="2453" marB="0"/>
                </a:tc>
                <a:extLst>
                  <a:ext uri="{0D108BD9-81ED-4DB2-BD59-A6C34878D82A}">
                    <a16:rowId xmlns:a16="http://schemas.microsoft.com/office/drawing/2014/main" val="3048957892"/>
                  </a:ext>
                </a:extLst>
              </a:tr>
              <a:tr h="632899">
                <a:tc>
                  <a:txBody>
                    <a:bodyPr/>
                    <a:lstStyle/>
                    <a:p>
                      <a:pPr algn="l" fontAlgn="t"/>
                      <a:r>
                        <a:rPr lang="en-GB" sz="800" u="none" strike="noStrike" dirty="0" err="1">
                          <a:effectLst/>
                        </a:rPr>
                        <a:t>TUV1</a:t>
                      </a:r>
                      <a:endParaRPr lang="en-GB" sz="800" b="0" i="0" u="none" strike="noStrike" dirty="0">
                        <a:solidFill>
                          <a:srgbClr val="000000"/>
                        </a:solidFill>
                        <a:effectLst/>
                        <a:latin typeface="Arial"/>
                      </a:endParaRPr>
                    </a:p>
                  </a:txBody>
                  <a:tcPr marL="2453" marR="2453" marT="2453" marB="0"/>
                </a:tc>
                <a:tc>
                  <a:txBody>
                    <a:bodyPr/>
                    <a:lstStyle/>
                    <a:p>
                      <a:pPr algn="l" fontAlgn="t"/>
                      <a:r>
                        <a:rPr lang="en-GB" sz="800" u="none" strike="noStrike" dirty="0">
                          <a:solidFill>
                            <a:schemeClr val="tx2"/>
                          </a:solidFill>
                          <a:effectLst/>
                        </a:rPr>
                        <a:t>Could undisinfected water pass into supply?  (Has the UV system appropriate alarms or an automatic shutdown arrangement?)</a:t>
                      </a:r>
                      <a:endParaRPr lang="en-GB" sz="800" b="0" i="0" u="none" strike="noStrike" dirty="0">
                        <a:solidFill>
                          <a:schemeClr val="tx2"/>
                        </a:solidFill>
                        <a:effectLst/>
                        <a:latin typeface="Arial"/>
                      </a:endParaRPr>
                    </a:p>
                  </a:txBody>
                  <a:tcPr marL="2453" marR="2453" marT="2453" marB="0"/>
                </a:tc>
                <a:tc>
                  <a:txBody>
                    <a:bodyPr/>
                    <a:lstStyle/>
                    <a:p>
                      <a:pPr algn="l" fontAlgn="t"/>
                      <a:r>
                        <a:rPr lang="en-GB" sz="800" u="none" strike="noStrike">
                          <a:effectLst/>
                        </a:rPr>
                        <a:t>Where UV treatment is installed to mitigate against, for example, the risk of Cryptosporidium then the system should not be operable if the UV is not working.  This may be achieved through failsafe mechanisms whereby the supply ceases if the UV stops working.  </a:t>
                      </a:r>
                      <a:br>
                        <a:rPr lang="en-GB" sz="800" u="none" strike="noStrike">
                          <a:effectLst/>
                        </a:rPr>
                      </a:br>
                      <a:r>
                        <a:rPr lang="en-GB" sz="800" u="none" strike="noStrike">
                          <a:effectLst/>
                        </a:rPr>
                        <a:t>If the UV treatment can be switched off, or bypassed, but water can still be delivered, there is a risk that undisinfected water may be supplied. If the system is likely to occasionally shut down, some capacity to store treated water as contingency may be required.</a:t>
                      </a:r>
                      <a:endParaRPr lang="en-GB" sz="800" b="0" i="0" u="none" strike="noStrike">
                        <a:solidFill>
                          <a:srgbClr val="808080"/>
                        </a:solidFill>
                        <a:effectLst/>
                        <a:latin typeface="Arial"/>
                      </a:endParaRPr>
                    </a:p>
                  </a:txBody>
                  <a:tcPr marL="2453" marR="2453" marT="2453" marB="0"/>
                </a:tc>
                <a:extLst>
                  <a:ext uri="{0D108BD9-81ED-4DB2-BD59-A6C34878D82A}">
                    <a16:rowId xmlns:a16="http://schemas.microsoft.com/office/drawing/2014/main" val="10000"/>
                  </a:ext>
                </a:extLst>
              </a:tr>
              <a:tr h="625540">
                <a:tc>
                  <a:txBody>
                    <a:bodyPr/>
                    <a:lstStyle/>
                    <a:p>
                      <a:pPr algn="l" fontAlgn="t"/>
                      <a:r>
                        <a:rPr lang="en-GB" sz="800" u="none" strike="noStrike">
                          <a:effectLst/>
                        </a:rPr>
                        <a:t>TUV2</a:t>
                      </a:r>
                      <a:endParaRPr lang="en-GB" sz="800" b="0" i="0" u="none" strike="noStrike">
                        <a:solidFill>
                          <a:srgbClr val="000000"/>
                        </a:solidFill>
                        <a:effectLst/>
                        <a:latin typeface="Arial"/>
                      </a:endParaRPr>
                    </a:p>
                  </a:txBody>
                  <a:tcPr marL="2453" marR="2453" marT="2453" marB="0"/>
                </a:tc>
                <a:tc>
                  <a:txBody>
                    <a:bodyPr/>
                    <a:lstStyle/>
                    <a:p>
                      <a:pPr algn="l" fontAlgn="t"/>
                      <a:r>
                        <a:rPr lang="en-GB" sz="800" u="none" strike="noStrike" dirty="0">
                          <a:solidFill>
                            <a:schemeClr val="tx2"/>
                          </a:solidFill>
                          <a:effectLst/>
                        </a:rPr>
                        <a:t>Could inadequate preliminary treatment compromise UV disinfection process?</a:t>
                      </a:r>
                      <a:endParaRPr lang="en-GB" sz="800" b="0" i="0" u="none" strike="noStrike" dirty="0">
                        <a:solidFill>
                          <a:schemeClr val="tx2"/>
                        </a:solidFill>
                        <a:effectLst/>
                        <a:latin typeface="Arial"/>
                      </a:endParaRPr>
                    </a:p>
                  </a:txBody>
                  <a:tcPr marL="2453" marR="2453" marT="2453" marB="0"/>
                </a:tc>
                <a:tc>
                  <a:txBody>
                    <a:bodyPr/>
                    <a:lstStyle/>
                    <a:p>
                      <a:pPr algn="l" fontAlgn="t"/>
                      <a:r>
                        <a:rPr lang="en-GB" sz="800" u="none" strike="noStrike">
                          <a:effectLst/>
                        </a:rPr>
                        <a:t>UV disinfection will only be effective where the incoming water is adequately pre-treated to remove substances that will prevent the UV light from passing through the water. Additionally, contaminants such as iron and manganese can foul the UV lamp and reduce its effectiveness drastically. Most water supplies, unless they are high quality groundwaters, will require several stages of filtration prior to UV disinfection. </a:t>
                      </a:r>
                      <a:endParaRPr lang="en-GB" sz="800" b="0" i="0" u="none" strike="noStrike">
                        <a:solidFill>
                          <a:srgbClr val="000000"/>
                        </a:solidFill>
                        <a:effectLst/>
                        <a:latin typeface="Arial"/>
                      </a:endParaRPr>
                    </a:p>
                  </a:txBody>
                  <a:tcPr marL="2453" marR="2453" marT="2453" marB="0"/>
                </a:tc>
                <a:extLst>
                  <a:ext uri="{0D108BD9-81ED-4DB2-BD59-A6C34878D82A}">
                    <a16:rowId xmlns:a16="http://schemas.microsoft.com/office/drawing/2014/main" val="10001"/>
                  </a:ext>
                </a:extLst>
              </a:tr>
              <a:tr h="327488">
                <a:tc>
                  <a:txBody>
                    <a:bodyPr/>
                    <a:lstStyle/>
                    <a:p>
                      <a:pPr algn="l" fontAlgn="t"/>
                      <a:r>
                        <a:rPr lang="en-GB" sz="800" u="none" strike="noStrike">
                          <a:effectLst/>
                        </a:rPr>
                        <a:t>TUV3</a:t>
                      </a:r>
                      <a:endParaRPr lang="en-GB" sz="800" b="0" i="0" u="none" strike="noStrike">
                        <a:solidFill>
                          <a:srgbClr val="000000"/>
                        </a:solidFill>
                        <a:effectLst/>
                        <a:latin typeface="Arial"/>
                      </a:endParaRPr>
                    </a:p>
                  </a:txBody>
                  <a:tcPr marL="2453" marR="2453" marT="2453" marB="0"/>
                </a:tc>
                <a:tc>
                  <a:txBody>
                    <a:bodyPr/>
                    <a:lstStyle/>
                    <a:p>
                      <a:pPr algn="l" fontAlgn="t"/>
                      <a:r>
                        <a:rPr lang="en-GB" sz="800" u="none" strike="noStrike" dirty="0">
                          <a:solidFill>
                            <a:schemeClr val="tx2"/>
                          </a:solidFill>
                          <a:effectLst/>
                        </a:rPr>
                        <a:t>Could low UV transmissivity / high colour compromise UV disinfection at times?</a:t>
                      </a:r>
                      <a:endParaRPr lang="en-GB" sz="800" b="0" i="0" u="none" strike="noStrike" dirty="0">
                        <a:solidFill>
                          <a:schemeClr val="tx2"/>
                        </a:solidFill>
                        <a:effectLst/>
                        <a:latin typeface="Arial"/>
                      </a:endParaRPr>
                    </a:p>
                  </a:txBody>
                  <a:tcPr marL="2453" marR="2453" marT="2453" marB="0"/>
                </a:tc>
                <a:tc>
                  <a:txBody>
                    <a:bodyPr/>
                    <a:lstStyle/>
                    <a:p>
                      <a:pPr algn="l" fontAlgn="t"/>
                      <a:r>
                        <a:rPr lang="en-GB" sz="800" u="none" strike="noStrike" dirty="0">
                          <a:effectLst/>
                        </a:rPr>
                        <a:t>Check that the water passing the UV lamp is monitored for turbidity and that turbidity readings do not exceed the acceptable range for the lamp.  Ensure that turbidity remains below </a:t>
                      </a:r>
                      <a:r>
                        <a:rPr lang="en-GB" sz="800" u="none" strike="noStrike" dirty="0" err="1">
                          <a:effectLst/>
                        </a:rPr>
                        <a:t>1NTU</a:t>
                      </a:r>
                      <a:r>
                        <a:rPr lang="en-GB" sz="800" u="none" strike="noStrike" dirty="0">
                          <a:effectLst/>
                        </a:rPr>
                        <a:t> prior to disinfection.  Check for any evidence of sediment and/or algae build up on the lamp sleeves.</a:t>
                      </a:r>
                      <a:endParaRPr lang="en-GB" sz="800" b="0" i="0" u="none" strike="noStrike" dirty="0">
                        <a:solidFill>
                          <a:srgbClr val="000000"/>
                        </a:solidFill>
                        <a:effectLst/>
                        <a:latin typeface="Arial"/>
                      </a:endParaRPr>
                    </a:p>
                  </a:txBody>
                  <a:tcPr marL="2453" marR="2453" marT="2453" marB="0"/>
                </a:tc>
                <a:extLst>
                  <a:ext uri="{0D108BD9-81ED-4DB2-BD59-A6C34878D82A}">
                    <a16:rowId xmlns:a16="http://schemas.microsoft.com/office/drawing/2014/main" val="10002"/>
                  </a:ext>
                </a:extLst>
              </a:tr>
              <a:tr h="386363">
                <a:tc>
                  <a:txBody>
                    <a:bodyPr/>
                    <a:lstStyle/>
                    <a:p>
                      <a:pPr algn="l" fontAlgn="t"/>
                      <a:r>
                        <a:rPr lang="en-GB" sz="800" u="none" strike="noStrike">
                          <a:effectLst/>
                        </a:rPr>
                        <a:t>TUV4</a:t>
                      </a:r>
                      <a:endParaRPr lang="en-GB" sz="800" b="0" i="0" u="none" strike="noStrike">
                        <a:solidFill>
                          <a:srgbClr val="000000"/>
                        </a:solidFill>
                        <a:effectLst/>
                        <a:latin typeface="Arial"/>
                      </a:endParaRPr>
                    </a:p>
                  </a:txBody>
                  <a:tcPr marL="2453" marR="2453" marT="2453" marB="0"/>
                </a:tc>
                <a:tc>
                  <a:txBody>
                    <a:bodyPr/>
                    <a:lstStyle/>
                    <a:p>
                      <a:pPr algn="l" fontAlgn="t"/>
                      <a:r>
                        <a:rPr lang="en-GB" sz="800" u="none" strike="noStrike" dirty="0">
                          <a:solidFill>
                            <a:schemeClr val="tx2"/>
                          </a:solidFill>
                          <a:effectLst/>
                        </a:rPr>
                        <a:t>Could lack of UV transmissivity/intensity monitoring mean periods of compromised disinfection are undetected?</a:t>
                      </a:r>
                    </a:p>
                    <a:p>
                      <a:pPr algn="l" fontAlgn="t"/>
                      <a:endParaRPr lang="en-GB" sz="800" b="0" i="0" u="none" strike="noStrike" dirty="0">
                        <a:solidFill>
                          <a:schemeClr val="tx2"/>
                        </a:solidFill>
                        <a:effectLst/>
                        <a:latin typeface="Arial"/>
                      </a:endParaRPr>
                    </a:p>
                  </a:txBody>
                  <a:tcPr marL="2453" marR="2453" marT="2453" marB="0"/>
                </a:tc>
                <a:tc>
                  <a:txBody>
                    <a:bodyPr/>
                    <a:lstStyle/>
                    <a:p>
                      <a:pPr algn="l" fontAlgn="t"/>
                      <a:r>
                        <a:rPr lang="en-GB" sz="800" u="none" strike="noStrike" dirty="0">
                          <a:effectLst/>
                        </a:rPr>
                        <a:t>Check the UV lamp manual and the specific range for the UV lamp. Can the operator demonstrate that it is operating within this range to address the source water quality challenges?</a:t>
                      </a:r>
                      <a:endParaRPr lang="en-GB" sz="800" b="0" i="0" u="none" strike="noStrike" dirty="0">
                        <a:solidFill>
                          <a:srgbClr val="000000"/>
                        </a:solidFill>
                        <a:effectLst/>
                        <a:latin typeface="Arial"/>
                      </a:endParaRPr>
                    </a:p>
                  </a:txBody>
                  <a:tcPr marL="2453" marR="2453" marT="2453" marB="0"/>
                </a:tc>
                <a:extLst>
                  <a:ext uri="{0D108BD9-81ED-4DB2-BD59-A6C34878D82A}">
                    <a16:rowId xmlns:a16="http://schemas.microsoft.com/office/drawing/2014/main" val="10003"/>
                  </a:ext>
                </a:extLst>
              </a:tr>
              <a:tr h="475982">
                <a:tc>
                  <a:txBody>
                    <a:bodyPr/>
                    <a:lstStyle/>
                    <a:p>
                      <a:pPr algn="l" fontAlgn="t"/>
                      <a:r>
                        <a:rPr lang="en-GB" sz="800" u="none" strike="noStrike" dirty="0" err="1">
                          <a:effectLst/>
                        </a:rPr>
                        <a:t>TUV5</a:t>
                      </a:r>
                      <a:endParaRPr lang="en-GB" sz="800" b="0" i="0" u="none" strike="noStrike" dirty="0">
                        <a:solidFill>
                          <a:srgbClr val="000000"/>
                        </a:solidFill>
                        <a:effectLst/>
                        <a:latin typeface="Arial"/>
                      </a:endParaRPr>
                    </a:p>
                  </a:txBody>
                  <a:tcPr marL="2453" marR="2453" marT="2453" marB="0"/>
                </a:tc>
                <a:tc>
                  <a:txBody>
                    <a:bodyPr/>
                    <a:lstStyle/>
                    <a:p>
                      <a:pPr algn="l" fontAlgn="t"/>
                      <a:r>
                        <a:rPr lang="en-GB" sz="800" u="none" strike="noStrike" dirty="0">
                          <a:solidFill>
                            <a:schemeClr val="tx2"/>
                          </a:solidFill>
                          <a:effectLst/>
                        </a:rPr>
                        <a:t>Could the UV system be incorrectly installed?</a:t>
                      </a:r>
                      <a:endParaRPr lang="en-GB" sz="800" b="0" i="0" u="none" strike="noStrike" dirty="0">
                        <a:solidFill>
                          <a:schemeClr val="tx2"/>
                        </a:solidFill>
                        <a:effectLst/>
                        <a:latin typeface="Arial"/>
                      </a:endParaRPr>
                    </a:p>
                  </a:txBody>
                  <a:tcPr marL="2453" marR="2453" marT="2453" marB="0"/>
                </a:tc>
                <a:tc>
                  <a:txBody>
                    <a:bodyPr/>
                    <a:lstStyle/>
                    <a:p>
                      <a:pPr algn="l" fontAlgn="t"/>
                      <a:r>
                        <a:rPr lang="en-GB" sz="800" u="none" strike="noStrike" dirty="0">
                          <a:effectLst/>
                        </a:rPr>
                        <a:t>Refer to the maintenance regime recommended by the manufacturer and ask for written documentation that this is being adhered to, including servicing, cleaning the unit and replacing the bulbs.</a:t>
                      </a:r>
                      <a:endParaRPr lang="en-GB" sz="800" b="0" i="0" u="none" strike="noStrike" dirty="0">
                        <a:solidFill>
                          <a:srgbClr val="000000"/>
                        </a:solidFill>
                        <a:effectLst/>
                        <a:latin typeface="Arial"/>
                      </a:endParaRPr>
                    </a:p>
                  </a:txBody>
                  <a:tcPr marL="2453" marR="2453" marT="2453" marB="0"/>
                </a:tc>
                <a:extLst>
                  <a:ext uri="{0D108BD9-81ED-4DB2-BD59-A6C34878D82A}">
                    <a16:rowId xmlns:a16="http://schemas.microsoft.com/office/drawing/2014/main" val="10004"/>
                  </a:ext>
                </a:extLst>
              </a:tr>
              <a:tr h="331168">
                <a:tc>
                  <a:txBody>
                    <a:bodyPr/>
                    <a:lstStyle/>
                    <a:p>
                      <a:pPr algn="l" fontAlgn="t"/>
                      <a:r>
                        <a:rPr lang="en-GB" sz="800" u="none" strike="noStrike">
                          <a:effectLst/>
                        </a:rPr>
                        <a:t>TUV6</a:t>
                      </a:r>
                      <a:endParaRPr lang="en-GB" sz="800" b="0" i="0" u="none" strike="noStrike">
                        <a:solidFill>
                          <a:srgbClr val="000000"/>
                        </a:solidFill>
                        <a:effectLst/>
                        <a:latin typeface="Arial"/>
                      </a:endParaRPr>
                    </a:p>
                  </a:txBody>
                  <a:tcPr marL="2453" marR="2453" marT="2453" marB="0"/>
                </a:tc>
                <a:tc>
                  <a:txBody>
                    <a:bodyPr/>
                    <a:lstStyle/>
                    <a:p>
                      <a:pPr algn="l" fontAlgn="t"/>
                      <a:r>
                        <a:rPr lang="en-GB" sz="800" u="none" strike="noStrike" dirty="0">
                          <a:solidFill>
                            <a:schemeClr val="tx2"/>
                          </a:solidFill>
                          <a:effectLst/>
                        </a:rPr>
                        <a:t>Could the  validation documentation for the UV system be unclear / not present ?</a:t>
                      </a:r>
                      <a:endParaRPr lang="en-GB" sz="800" b="0" i="0" u="none" strike="noStrike" dirty="0">
                        <a:solidFill>
                          <a:schemeClr val="tx2"/>
                        </a:solidFill>
                        <a:effectLst/>
                        <a:latin typeface="Arial"/>
                      </a:endParaRPr>
                    </a:p>
                  </a:txBody>
                  <a:tcPr marL="2453" marR="2453" marT="2453" marB="0"/>
                </a:tc>
                <a:tc>
                  <a:txBody>
                    <a:bodyPr/>
                    <a:lstStyle/>
                    <a:p>
                      <a:pPr algn="l" fontAlgn="t"/>
                      <a:r>
                        <a:rPr lang="en-GB" sz="800" u="none" strike="noStrike" dirty="0">
                          <a:effectLst/>
                        </a:rPr>
                        <a:t>The system should have evidence (available on site) that the unit is validated for the conditions in which it is being used, and that it can therefore be relied upon to disinfect water to an adequate standard.  This documentation is most likely to originate from the manufacturer of the UV unit.</a:t>
                      </a:r>
                      <a:endParaRPr lang="en-GB" sz="800" b="0" i="0" u="none" strike="noStrike" dirty="0">
                        <a:solidFill>
                          <a:srgbClr val="000000"/>
                        </a:solidFill>
                        <a:effectLst/>
                        <a:latin typeface="Arial"/>
                      </a:endParaRPr>
                    </a:p>
                  </a:txBody>
                  <a:tcPr marL="2453" marR="2453" marT="2453" marB="0"/>
                </a:tc>
                <a:extLst>
                  <a:ext uri="{0D108BD9-81ED-4DB2-BD59-A6C34878D82A}">
                    <a16:rowId xmlns:a16="http://schemas.microsoft.com/office/drawing/2014/main" val="10005"/>
                  </a:ext>
                </a:extLst>
              </a:tr>
              <a:tr h="279653">
                <a:tc>
                  <a:txBody>
                    <a:bodyPr/>
                    <a:lstStyle/>
                    <a:p>
                      <a:pPr algn="l" fontAlgn="t"/>
                      <a:r>
                        <a:rPr lang="en-GB" sz="800" u="none" strike="noStrike">
                          <a:effectLst/>
                        </a:rPr>
                        <a:t>TUV7</a:t>
                      </a:r>
                      <a:endParaRPr lang="en-GB" sz="800" b="0" i="0" u="none" strike="noStrike">
                        <a:solidFill>
                          <a:srgbClr val="000000"/>
                        </a:solidFill>
                        <a:effectLst/>
                        <a:latin typeface="Arial"/>
                      </a:endParaRPr>
                    </a:p>
                  </a:txBody>
                  <a:tcPr marL="2453" marR="2453" marT="2453" marB="0"/>
                </a:tc>
                <a:tc>
                  <a:txBody>
                    <a:bodyPr/>
                    <a:lstStyle/>
                    <a:p>
                      <a:pPr algn="l" fontAlgn="t"/>
                      <a:r>
                        <a:rPr lang="en-GB" sz="800" u="none" strike="noStrike" dirty="0">
                          <a:solidFill>
                            <a:schemeClr val="tx2"/>
                          </a:solidFill>
                          <a:effectLst/>
                        </a:rPr>
                        <a:t>Is there a risk that the UV unit could be bypassed (deliberately or inadvertently)</a:t>
                      </a:r>
                    </a:p>
                    <a:p>
                      <a:pPr algn="l" fontAlgn="t"/>
                      <a:endParaRPr lang="en-GB" sz="800" b="0" i="0" u="none" strike="noStrike" dirty="0">
                        <a:solidFill>
                          <a:schemeClr val="tx2"/>
                        </a:solidFill>
                        <a:effectLst/>
                        <a:latin typeface="Arial"/>
                      </a:endParaRPr>
                    </a:p>
                  </a:txBody>
                  <a:tcPr marL="2453" marR="2453" marT="2453" marB="0"/>
                </a:tc>
                <a:tc>
                  <a:txBody>
                    <a:bodyPr/>
                    <a:lstStyle/>
                    <a:p>
                      <a:pPr algn="l" fontAlgn="t"/>
                      <a:r>
                        <a:rPr lang="en-GB" sz="800" u="none" strike="noStrike" dirty="0">
                          <a:effectLst/>
                        </a:rPr>
                        <a:t>It should not be possible to supply water if the unit fails, for example due to a power cut, or circumstances fall out with the validated conditions, such as flow or water transmissivity.</a:t>
                      </a:r>
                      <a:endParaRPr lang="en-GB" sz="800" b="0" i="0" u="none" strike="noStrike" dirty="0">
                        <a:solidFill>
                          <a:srgbClr val="000000"/>
                        </a:solidFill>
                        <a:effectLst/>
                        <a:latin typeface="Arial"/>
                      </a:endParaRPr>
                    </a:p>
                  </a:txBody>
                  <a:tcPr marL="2453" marR="2453" marT="2453" marB="0"/>
                </a:tc>
                <a:extLst>
                  <a:ext uri="{0D108BD9-81ED-4DB2-BD59-A6C34878D82A}">
                    <a16:rowId xmlns:a16="http://schemas.microsoft.com/office/drawing/2014/main" val="10006"/>
                  </a:ext>
                </a:extLst>
              </a:tr>
              <a:tr h="272294">
                <a:tc>
                  <a:txBody>
                    <a:bodyPr/>
                    <a:lstStyle/>
                    <a:p>
                      <a:pPr algn="l" fontAlgn="t"/>
                      <a:r>
                        <a:rPr lang="en-GB" sz="800" u="none" strike="noStrike">
                          <a:effectLst/>
                        </a:rPr>
                        <a:t>TUV8</a:t>
                      </a:r>
                      <a:endParaRPr lang="en-GB" sz="800" b="0" i="0" u="none" strike="noStrike">
                        <a:solidFill>
                          <a:srgbClr val="000000"/>
                        </a:solidFill>
                        <a:effectLst/>
                        <a:latin typeface="Arial"/>
                      </a:endParaRPr>
                    </a:p>
                  </a:txBody>
                  <a:tcPr marL="2453" marR="2453" marT="2453" marB="0"/>
                </a:tc>
                <a:tc>
                  <a:txBody>
                    <a:bodyPr/>
                    <a:lstStyle/>
                    <a:p>
                      <a:pPr algn="l" fontAlgn="t"/>
                      <a:r>
                        <a:rPr lang="en-GB" sz="800" u="none" strike="noStrike" dirty="0">
                          <a:solidFill>
                            <a:schemeClr val="tx2"/>
                          </a:solidFill>
                          <a:effectLst/>
                        </a:rPr>
                        <a:t>Could inadequate sizing of UV for required flow compromise disinfection?</a:t>
                      </a:r>
                    </a:p>
                    <a:p>
                      <a:pPr algn="l" fontAlgn="t"/>
                      <a:endParaRPr lang="en-GB" sz="800" b="0" i="0" u="none" strike="noStrike" dirty="0">
                        <a:solidFill>
                          <a:schemeClr val="tx2"/>
                        </a:solidFill>
                        <a:effectLst/>
                        <a:latin typeface="Arial"/>
                      </a:endParaRPr>
                    </a:p>
                  </a:txBody>
                  <a:tcPr marL="2453" marR="2453" marT="2453" marB="0"/>
                </a:tc>
                <a:tc>
                  <a:txBody>
                    <a:bodyPr/>
                    <a:lstStyle/>
                    <a:p>
                      <a:pPr algn="l" fontAlgn="t"/>
                      <a:r>
                        <a:rPr lang="en-GB" sz="800" u="none" strike="noStrike" dirty="0">
                          <a:effectLst/>
                        </a:rPr>
                        <a:t>For disinfection to be effective, the water must be in contact with UV radiation for the specified time period. If the unit is too small, the flow of water may exceed that for which the system is validated, compromising disinfection. </a:t>
                      </a:r>
                      <a:endParaRPr lang="en-GB" sz="800" b="0" i="0" u="none" strike="noStrike" dirty="0">
                        <a:solidFill>
                          <a:srgbClr val="000000"/>
                        </a:solidFill>
                        <a:effectLst/>
                        <a:latin typeface="Arial"/>
                      </a:endParaRPr>
                    </a:p>
                  </a:txBody>
                  <a:tcPr marL="2453" marR="2453" marT="2453" marB="0"/>
                </a:tc>
                <a:extLst>
                  <a:ext uri="{0D108BD9-81ED-4DB2-BD59-A6C34878D82A}">
                    <a16:rowId xmlns:a16="http://schemas.microsoft.com/office/drawing/2014/main" val="10007"/>
                  </a:ext>
                </a:extLst>
              </a:tr>
              <a:tr h="320129">
                <a:tc>
                  <a:txBody>
                    <a:bodyPr/>
                    <a:lstStyle/>
                    <a:p>
                      <a:pPr algn="l" fontAlgn="t"/>
                      <a:r>
                        <a:rPr lang="en-GB" sz="800" u="none" strike="noStrike">
                          <a:effectLst/>
                        </a:rPr>
                        <a:t>TUV9</a:t>
                      </a:r>
                      <a:endParaRPr lang="en-GB" sz="800" b="0" i="0" u="none" strike="noStrike">
                        <a:solidFill>
                          <a:srgbClr val="000000"/>
                        </a:solidFill>
                        <a:effectLst/>
                        <a:latin typeface="Arial"/>
                      </a:endParaRPr>
                    </a:p>
                  </a:txBody>
                  <a:tcPr marL="2453" marR="2453" marT="2453" marB="0"/>
                </a:tc>
                <a:tc>
                  <a:txBody>
                    <a:bodyPr/>
                    <a:lstStyle/>
                    <a:p>
                      <a:pPr algn="l" fontAlgn="t"/>
                      <a:r>
                        <a:rPr lang="en-GB" sz="800" u="none" strike="noStrike" dirty="0">
                          <a:solidFill>
                            <a:schemeClr val="tx2"/>
                          </a:solidFill>
                          <a:effectLst/>
                        </a:rPr>
                        <a:t>Could measures to prevent design flow being exceeded be bypassed or inadequate?</a:t>
                      </a:r>
                      <a:endParaRPr lang="en-GB" sz="800" b="0" i="0" u="none" strike="noStrike" dirty="0">
                        <a:solidFill>
                          <a:schemeClr val="tx2"/>
                        </a:solidFill>
                        <a:effectLst/>
                        <a:latin typeface="Arial"/>
                      </a:endParaRPr>
                    </a:p>
                  </a:txBody>
                  <a:tcPr marL="2453" marR="2453" marT="2453" marB="0"/>
                </a:tc>
                <a:tc>
                  <a:txBody>
                    <a:bodyPr/>
                    <a:lstStyle/>
                    <a:p>
                      <a:pPr algn="l" fontAlgn="t"/>
                      <a:r>
                        <a:rPr lang="en-GB" sz="800" u="none" strike="noStrike" dirty="0">
                          <a:effectLst/>
                        </a:rPr>
                        <a:t>Many UV systems have integral flow restrictors that ensure water does not pass through the UV reaction chamber too quickly. If these are bypassed, disinfection may be compromised.</a:t>
                      </a:r>
                      <a:endParaRPr lang="en-GB" sz="800" b="0" i="0" u="none" strike="noStrike" dirty="0">
                        <a:solidFill>
                          <a:srgbClr val="000000"/>
                        </a:solidFill>
                        <a:effectLst/>
                        <a:latin typeface="Arial"/>
                      </a:endParaRPr>
                    </a:p>
                  </a:txBody>
                  <a:tcPr marL="2453" marR="2453" marT="2453" marB="0"/>
                </a:tc>
                <a:extLst>
                  <a:ext uri="{0D108BD9-81ED-4DB2-BD59-A6C34878D82A}">
                    <a16:rowId xmlns:a16="http://schemas.microsoft.com/office/drawing/2014/main" val="10008"/>
                  </a:ext>
                </a:extLst>
              </a:tr>
              <a:tr h="147186">
                <a:tc>
                  <a:txBody>
                    <a:bodyPr/>
                    <a:lstStyle/>
                    <a:p>
                      <a:pPr algn="l" fontAlgn="t"/>
                      <a:r>
                        <a:rPr lang="en-GB" sz="800" u="none" strike="noStrike">
                          <a:effectLst/>
                        </a:rPr>
                        <a:t>TUV10</a:t>
                      </a:r>
                      <a:endParaRPr lang="en-GB" sz="800" b="0" i="0" u="none" strike="noStrike">
                        <a:solidFill>
                          <a:srgbClr val="000000"/>
                        </a:solidFill>
                        <a:effectLst/>
                        <a:latin typeface="Arial"/>
                      </a:endParaRPr>
                    </a:p>
                  </a:txBody>
                  <a:tcPr marL="2453" marR="2453" marT="2453" marB="0"/>
                </a:tc>
                <a:tc>
                  <a:txBody>
                    <a:bodyPr/>
                    <a:lstStyle/>
                    <a:p>
                      <a:pPr algn="l" fontAlgn="t"/>
                      <a:r>
                        <a:rPr lang="en-GB" sz="800" u="none" strike="noStrike" dirty="0">
                          <a:solidFill>
                            <a:schemeClr val="tx2"/>
                          </a:solidFill>
                          <a:effectLst/>
                        </a:rPr>
                        <a:t>Is there a risk of power supply failing?</a:t>
                      </a:r>
                      <a:endParaRPr lang="en-GB" sz="800" b="0" i="0" u="none" strike="noStrike" dirty="0">
                        <a:solidFill>
                          <a:schemeClr val="tx2"/>
                        </a:solidFill>
                        <a:effectLst/>
                        <a:latin typeface="Arial"/>
                      </a:endParaRPr>
                    </a:p>
                  </a:txBody>
                  <a:tcPr marL="2453" marR="2453" marT="2453" marB="0"/>
                </a:tc>
                <a:tc>
                  <a:txBody>
                    <a:bodyPr/>
                    <a:lstStyle/>
                    <a:p>
                      <a:pPr algn="l" fontAlgn="t"/>
                      <a:r>
                        <a:rPr lang="en-GB" sz="800" u="none" strike="noStrike" dirty="0">
                          <a:effectLst/>
                        </a:rPr>
                        <a:t>UV treatment is only effective where there is a reliable power supply. </a:t>
                      </a:r>
                      <a:endParaRPr lang="en-GB" sz="800" b="0" i="0" u="none" strike="noStrike" dirty="0">
                        <a:solidFill>
                          <a:srgbClr val="000000"/>
                        </a:solidFill>
                        <a:effectLst/>
                        <a:latin typeface="Arial"/>
                      </a:endParaRPr>
                    </a:p>
                  </a:txBody>
                  <a:tcPr marL="2453" marR="2453" marT="2453" marB="0"/>
                </a:tc>
                <a:extLst>
                  <a:ext uri="{0D108BD9-81ED-4DB2-BD59-A6C34878D82A}">
                    <a16:rowId xmlns:a16="http://schemas.microsoft.com/office/drawing/2014/main" val="10009"/>
                  </a:ext>
                </a:extLst>
              </a:tr>
              <a:tr h="272294">
                <a:tc>
                  <a:txBody>
                    <a:bodyPr/>
                    <a:lstStyle/>
                    <a:p>
                      <a:pPr algn="l" fontAlgn="t"/>
                      <a:r>
                        <a:rPr lang="en-GB" sz="800" u="none" strike="noStrike">
                          <a:effectLst/>
                        </a:rPr>
                        <a:t>TUV11</a:t>
                      </a:r>
                      <a:endParaRPr lang="en-GB" sz="800" b="0" i="0" u="none" strike="noStrike">
                        <a:solidFill>
                          <a:srgbClr val="000000"/>
                        </a:solidFill>
                        <a:effectLst/>
                        <a:latin typeface="Arial"/>
                      </a:endParaRPr>
                    </a:p>
                  </a:txBody>
                  <a:tcPr marL="2453" marR="2453" marT="2453" marB="0"/>
                </a:tc>
                <a:tc>
                  <a:txBody>
                    <a:bodyPr/>
                    <a:lstStyle/>
                    <a:p>
                      <a:pPr algn="l" fontAlgn="t"/>
                      <a:r>
                        <a:rPr lang="en-GB" sz="800" u="none" strike="noStrike" dirty="0">
                          <a:solidFill>
                            <a:schemeClr val="tx2"/>
                          </a:solidFill>
                          <a:effectLst/>
                        </a:rPr>
                        <a:t>Could water be              re-contaminated downstream of UV disinfection?</a:t>
                      </a:r>
                    </a:p>
                    <a:p>
                      <a:pPr algn="l" fontAlgn="t"/>
                      <a:endParaRPr lang="en-GB" sz="800" b="0" i="0" u="none" strike="noStrike" dirty="0">
                        <a:solidFill>
                          <a:schemeClr val="tx2"/>
                        </a:solidFill>
                        <a:effectLst/>
                        <a:latin typeface="Arial"/>
                      </a:endParaRPr>
                    </a:p>
                  </a:txBody>
                  <a:tcPr marL="2453" marR="2453" marT="2453" marB="0"/>
                </a:tc>
                <a:tc>
                  <a:txBody>
                    <a:bodyPr/>
                    <a:lstStyle/>
                    <a:p>
                      <a:pPr algn="l" fontAlgn="t"/>
                      <a:r>
                        <a:rPr lang="en-GB" sz="800" u="none" strike="noStrike" dirty="0">
                          <a:effectLst/>
                        </a:rPr>
                        <a:t>UV does not leave a disinfectant residual; hence water can become re-contaminated after UV disinfection if storage and distribution conditions are not right. </a:t>
                      </a:r>
                      <a:endParaRPr lang="en-GB" sz="800" b="0" i="0" u="none" strike="noStrike" dirty="0">
                        <a:solidFill>
                          <a:srgbClr val="000000"/>
                        </a:solidFill>
                        <a:effectLst/>
                        <a:latin typeface="Arial"/>
                      </a:endParaRPr>
                    </a:p>
                  </a:txBody>
                  <a:tcPr marL="2453" marR="2453" marT="2453" marB="0"/>
                </a:tc>
                <a:extLst>
                  <a:ext uri="{0D108BD9-81ED-4DB2-BD59-A6C34878D82A}">
                    <a16:rowId xmlns:a16="http://schemas.microsoft.com/office/drawing/2014/main" val="10010"/>
                  </a:ext>
                </a:extLst>
              </a:tr>
              <a:tr h="338527">
                <a:tc>
                  <a:txBody>
                    <a:bodyPr/>
                    <a:lstStyle/>
                    <a:p>
                      <a:pPr algn="l" fontAlgn="t"/>
                      <a:r>
                        <a:rPr lang="en-GB" sz="800" u="none" strike="noStrike">
                          <a:effectLst/>
                        </a:rPr>
                        <a:t>TUV12</a:t>
                      </a:r>
                      <a:endParaRPr lang="en-GB" sz="800" b="0" i="0" u="none" strike="noStrike">
                        <a:solidFill>
                          <a:srgbClr val="000000"/>
                        </a:solidFill>
                        <a:effectLst/>
                        <a:latin typeface="Arial"/>
                      </a:endParaRPr>
                    </a:p>
                  </a:txBody>
                  <a:tcPr marL="2453" marR="2453" marT="2453" marB="0"/>
                </a:tc>
                <a:tc>
                  <a:txBody>
                    <a:bodyPr/>
                    <a:lstStyle/>
                    <a:p>
                      <a:pPr algn="l" fontAlgn="t"/>
                      <a:r>
                        <a:rPr lang="en-GB" sz="800" u="none" strike="noStrike" dirty="0">
                          <a:solidFill>
                            <a:schemeClr val="tx2"/>
                          </a:solidFill>
                          <a:effectLst/>
                        </a:rPr>
                        <a:t>Could the equipment be inadequately maintained (e.g. bulb replacement, cleaning)?</a:t>
                      </a:r>
                      <a:endParaRPr lang="en-GB" sz="800" b="0" i="0" u="none" strike="noStrike" dirty="0">
                        <a:solidFill>
                          <a:schemeClr val="tx2"/>
                        </a:solidFill>
                        <a:effectLst/>
                        <a:latin typeface="Arial"/>
                      </a:endParaRPr>
                    </a:p>
                  </a:txBody>
                  <a:tcPr marL="2453" marR="2453" marT="2453" marB="0"/>
                </a:tc>
                <a:tc>
                  <a:txBody>
                    <a:bodyPr/>
                    <a:lstStyle/>
                    <a:p>
                      <a:pPr algn="l" fontAlgn="t"/>
                      <a:r>
                        <a:rPr lang="en-GB" sz="800" u="none" strike="noStrike" dirty="0">
                          <a:effectLst/>
                        </a:rPr>
                        <a:t>All UV systems require regular maintenance in order to ensure that the lamp continues to operate efficiently.  A lack of maintenance can seriously compromise disinfection. Examples of required maintenance include checking/replacing lamps, cleaning quartz sleeves. </a:t>
                      </a:r>
                      <a:endParaRPr lang="en-GB" sz="800" b="0" i="0" u="none" strike="noStrike" dirty="0">
                        <a:solidFill>
                          <a:srgbClr val="000000"/>
                        </a:solidFill>
                        <a:effectLst/>
                        <a:latin typeface="Arial"/>
                      </a:endParaRPr>
                    </a:p>
                  </a:txBody>
                  <a:tcPr marL="2453" marR="2453" marT="2453" marB="0"/>
                </a:tc>
                <a:extLst>
                  <a:ext uri="{0D108BD9-81ED-4DB2-BD59-A6C34878D82A}">
                    <a16:rowId xmlns:a16="http://schemas.microsoft.com/office/drawing/2014/main" val="10011"/>
                  </a:ext>
                </a:extLst>
              </a:tr>
              <a:tr h="338527">
                <a:tc>
                  <a:txBody>
                    <a:bodyPr/>
                    <a:lstStyle/>
                    <a:p>
                      <a:pPr algn="l" fontAlgn="t"/>
                      <a:r>
                        <a:rPr lang="en-GB" sz="800" u="none" strike="noStrike">
                          <a:effectLst/>
                        </a:rPr>
                        <a:t>TUV13</a:t>
                      </a:r>
                      <a:endParaRPr lang="en-GB" sz="800" b="0" i="0" u="none" strike="noStrike">
                        <a:solidFill>
                          <a:srgbClr val="000000"/>
                        </a:solidFill>
                        <a:effectLst/>
                        <a:latin typeface="Arial"/>
                      </a:endParaRPr>
                    </a:p>
                  </a:txBody>
                  <a:tcPr marL="2453" marR="2453" marT="2453" marB="0"/>
                </a:tc>
                <a:tc>
                  <a:txBody>
                    <a:bodyPr/>
                    <a:lstStyle/>
                    <a:p>
                      <a:pPr algn="l" fontAlgn="t"/>
                      <a:r>
                        <a:rPr lang="en-GB" sz="800" u="none" strike="noStrike" dirty="0">
                          <a:solidFill>
                            <a:schemeClr val="tx2"/>
                          </a:solidFill>
                          <a:effectLst/>
                        </a:rPr>
                        <a:t>Could lack of immediately available spare parts (sleeves / bulbs) compromise water quality?</a:t>
                      </a:r>
                      <a:endParaRPr lang="en-GB" sz="800" b="0" i="0" u="none" strike="noStrike" dirty="0">
                        <a:solidFill>
                          <a:schemeClr val="tx2"/>
                        </a:solidFill>
                        <a:effectLst/>
                        <a:latin typeface="Arial"/>
                      </a:endParaRPr>
                    </a:p>
                  </a:txBody>
                  <a:tcPr marL="2453" marR="2453" marT="2453" marB="0"/>
                </a:tc>
                <a:tc>
                  <a:txBody>
                    <a:bodyPr/>
                    <a:lstStyle/>
                    <a:p>
                      <a:pPr algn="l" fontAlgn="t"/>
                      <a:r>
                        <a:rPr lang="en-GB" sz="800" u="none" strike="noStrike" dirty="0">
                          <a:effectLst/>
                        </a:rPr>
                        <a:t>The water may not be safe to drink if any aspect of the UV system fails. Consequently, it is advisable to have spares stored on site to be used in an emergency. </a:t>
                      </a:r>
                      <a:endParaRPr lang="en-GB" sz="800" b="0" i="0" u="none" strike="noStrike" dirty="0">
                        <a:solidFill>
                          <a:srgbClr val="000000"/>
                        </a:solidFill>
                        <a:effectLst/>
                        <a:latin typeface="Arial"/>
                      </a:endParaRPr>
                    </a:p>
                  </a:txBody>
                  <a:tcPr marL="2453" marR="2453" marT="2453" marB="0"/>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249950369"/>
      </p:ext>
    </p:extLst>
  </p:cSld>
  <p:clrMapOvr>
    <a:masterClrMapping/>
  </p:clrMapOvr>
</p:sld>
</file>

<file path=ppt/theme/theme1.xml><?xml version="1.0" encoding="utf-8"?>
<a:theme xmlns:a="http://schemas.openxmlformats.org/drawingml/2006/main" name="Metaldehyde MSG meeting -  11 March 2015 - DWQR slide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1873</TotalTime>
  <Words>992</Words>
  <Application>Microsoft Office PowerPoint</Application>
  <PresentationFormat>On-screen Show (4:3)</PresentationFormat>
  <Paragraphs>83</Paragraphs>
  <Slides>6</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Gill Sans MT</vt:lpstr>
      <vt:lpstr>Rockwell</vt:lpstr>
      <vt:lpstr>Tahoma</vt:lpstr>
      <vt:lpstr>Metaldehyde MSG meeting -  11 March 2015 - DWQR slides</vt:lpstr>
      <vt:lpstr>Default Design</vt:lpstr>
      <vt:lpstr>Treatment – Ultraviolet (UV)</vt:lpstr>
      <vt:lpstr>Overview</vt:lpstr>
      <vt:lpstr>Installation</vt:lpstr>
      <vt:lpstr>Usage</vt:lpstr>
      <vt:lpstr>Key Points to Watch For</vt:lpstr>
      <vt:lpstr>Questions</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Water Supply Risk Assessment Treatment UV Disinfection</dc:title>
  <dc:creator>Matt Bower</dc:creator>
  <cp:lastModifiedBy>Claire Henderson</cp:lastModifiedBy>
  <cp:revision>147</cp:revision>
  <dcterms:created xsi:type="dcterms:W3CDTF">2016-05-11T12:24:31Z</dcterms:created>
  <dcterms:modified xsi:type="dcterms:W3CDTF">2023-11-07T14:58:56Z</dcterms:modified>
</cp:coreProperties>
</file>