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1"/>
  </p:notesMasterIdLst>
  <p:sldIdLst>
    <p:sldId id="282" r:id="rId3"/>
    <p:sldId id="290" r:id="rId4"/>
    <p:sldId id="294" r:id="rId5"/>
    <p:sldId id="295" r:id="rId6"/>
    <p:sldId id="296" r:id="rId7"/>
    <p:sldId id="297" r:id="rId8"/>
    <p:sldId id="293" r:id="rId9"/>
    <p:sldId id="29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0" autoAdjust="0"/>
    <p:restoredTop sz="94505" autoAdjust="0"/>
  </p:normalViewPr>
  <p:slideViewPr>
    <p:cSldViewPr>
      <p:cViewPr>
        <p:scale>
          <a:sx n="125" d="100"/>
          <a:sy n="125" d="100"/>
        </p:scale>
        <p:origin x="-1228" y="2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1" Type="http://schemas.openxmlformats.org/officeDocument/2006/relationships/image" Target="../media/image5.jpg"/></Relationships>
</file>

<file path=ppt/diagrams/_rels/data3.xml.rels><?xml version="1.0" encoding="UTF-8" standalone="yes"?>
<Relationships xmlns="http://schemas.openxmlformats.org/package/2006/relationships"><Relationship Id="rId1" Type="http://schemas.openxmlformats.org/officeDocument/2006/relationships/image" Target="../media/image6.jpeg"/></Relationships>
</file>

<file path=ppt/diagrams/_rels/data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png"/></Relationships>
</file>

<file path=ppt/diagrams/_rels/data5.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g"/></Relationships>
</file>

<file path=ppt/diagrams/_rels/drawing3.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png"/></Relationships>
</file>

<file path=ppt/diagrams/_rels/drawing5.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DCA59F4E-9226-4760-A025-0BF9CC53FD4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6051A0C3-2E2F-4F37-BF81-8FA40359848F}" type="parTrans" cxnId="{B89927D5-5D82-46D6-AA8E-CDB13E154F22}">
      <dgm:prSet/>
      <dgm:spPr/>
      <dgm:t>
        <a:bodyPr/>
        <a:lstStyle/>
        <a:p>
          <a:endParaRPr lang="en-GB"/>
        </a:p>
      </dgm:t>
    </dgm:pt>
    <dgm:pt modelId="{DD9672EF-7ACD-41BE-85C0-602910A22FF9}" type="sibTrans" cxnId="{B89927D5-5D82-46D6-AA8E-CDB13E154F22}">
      <dgm:prSet/>
      <dgm:spPr/>
      <dgm:t>
        <a:bodyPr/>
        <a:lstStyle/>
        <a:p>
          <a:endParaRPr lang="en-GB"/>
        </a:p>
      </dgm:t>
    </dgm:pt>
    <dgm:pt modelId="{6B351EE2-0843-4781-B3B9-4262F1257A5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2"/>
              </a:solidFill>
            </a:rPr>
            <a:t>Filters containing loose media, housed in a plastic or metal shell</a:t>
          </a:r>
          <a:endParaRPr lang="en-GB" dirty="0">
            <a:solidFill>
              <a:schemeClr val="accent2"/>
            </a:solidFill>
          </a:endParaRPr>
        </a:p>
      </dgm:t>
    </dgm:pt>
    <dgm:pt modelId="{9E1BF832-18B7-4470-AFD4-802B6B31CB12}" type="parTrans" cxnId="{0ABF8F53-EFBC-4254-9601-A87217354420}">
      <dgm:prSet/>
      <dgm:spPr/>
      <dgm:t>
        <a:bodyPr/>
        <a:lstStyle/>
        <a:p>
          <a:endParaRPr lang="en-GB"/>
        </a:p>
      </dgm:t>
    </dgm:pt>
    <dgm:pt modelId="{8B99137D-23A2-48AC-9DEC-AD319157A589}" type="sibTrans" cxnId="{0ABF8F53-EFBC-4254-9601-A87217354420}">
      <dgm:prSet/>
      <dgm:spPr/>
      <dgm:t>
        <a:bodyPr/>
        <a:lstStyle/>
        <a:p>
          <a:endParaRPr lang="en-GB"/>
        </a:p>
      </dgm:t>
    </dgm:pt>
    <dgm:pt modelId="{00B336EF-FDC4-4C7B-80DA-2103BDAD23D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5A912463-D9C2-48F2-9067-4CAF5DBDBAEE}" type="parTrans" cxnId="{AED99242-3186-40C5-BD6D-7B70551BB60E}">
      <dgm:prSet/>
      <dgm:spPr/>
      <dgm:t>
        <a:bodyPr/>
        <a:lstStyle/>
        <a:p>
          <a:endParaRPr lang="en-GB"/>
        </a:p>
      </dgm:t>
    </dgm:pt>
    <dgm:pt modelId="{5E0404A4-25CA-43B2-B780-92FC5E653A72}" type="sibTrans" cxnId="{AED99242-3186-40C5-BD6D-7B70551BB60E}">
      <dgm:prSet/>
      <dgm:spPr/>
      <dgm:t>
        <a:bodyPr/>
        <a:lstStyle/>
        <a:p>
          <a:endParaRPr lang="en-GB"/>
        </a:p>
      </dgm:t>
    </dgm:pt>
    <dgm:pt modelId="{36895C8C-49DB-46A9-BFB3-AE906F1777E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2"/>
              </a:solidFill>
            </a:rPr>
            <a:t>Usually (but not always) for larger PWS</a:t>
          </a:r>
          <a:endParaRPr lang="en-GB" dirty="0">
            <a:solidFill>
              <a:schemeClr val="accent2"/>
            </a:solidFill>
          </a:endParaRPr>
        </a:p>
      </dgm:t>
    </dgm:pt>
    <dgm:pt modelId="{E7232363-738D-4D42-84F9-6D32F8890A40}" type="parTrans" cxnId="{DE32543F-0BFE-48C8-92F1-024D039A2839}">
      <dgm:prSet/>
      <dgm:spPr/>
      <dgm:t>
        <a:bodyPr/>
        <a:lstStyle/>
        <a:p>
          <a:endParaRPr lang="en-GB"/>
        </a:p>
      </dgm:t>
    </dgm:pt>
    <dgm:pt modelId="{B8DDDE03-D96A-4B1B-8754-211160D2064E}" type="sibTrans" cxnId="{DE32543F-0BFE-48C8-92F1-024D039A2839}">
      <dgm:prSet/>
      <dgm:spPr/>
      <dgm:t>
        <a:bodyPr/>
        <a:lstStyle/>
        <a:p>
          <a:endParaRPr lang="en-GB"/>
        </a:p>
      </dgm:t>
    </dgm:pt>
    <dgm:pt modelId="{B3E44619-519E-4BDC-B2B9-1D940AA5E27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2"/>
              </a:solidFill>
            </a:rPr>
            <a:t>Often contain sand, but may contain other inert or catalytic media</a:t>
          </a:r>
          <a:endParaRPr lang="en-GB" dirty="0">
            <a:solidFill>
              <a:schemeClr val="accent2"/>
            </a:solidFill>
          </a:endParaRPr>
        </a:p>
      </dgm:t>
    </dgm:pt>
    <dgm:pt modelId="{8B8B8351-6505-4666-89AF-913DBCB01CA8}" type="parTrans" cxnId="{30363E8C-6F23-4A07-B734-0357858AF680}">
      <dgm:prSet/>
      <dgm:spPr/>
      <dgm:t>
        <a:bodyPr/>
        <a:lstStyle/>
        <a:p>
          <a:endParaRPr lang="en-GB"/>
        </a:p>
      </dgm:t>
    </dgm:pt>
    <dgm:pt modelId="{CE285AF7-3F93-49CC-AE67-8044ED9E7AD1}" type="sibTrans" cxnId="{30363E8C-6F23-4A07-B734-0357858AF680}">
      <dgm:prSet/>
      <dgm:spPr/>
      <dgm:t>
        <a:bodyPr/>
        <a:lstStyle/>
        <a:p>
          <a:endParaRPr lang="en-GB"/>
        </a:p>
      </dgm:t>
    </dgm:pt>
    <dgm:pt modelId="{EF2BD599-A8CB-4C19-ABBE-9712C23D66D4}">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95BD1C7F-669A-4868-8859-4B6691DC0B4F}" type="parTrans" cxnId="{B010F299-6E15-4F6D-9A3E-5EEAD52D9526}">
      <dgm:prSet/>
      <dgm:spPr/>
      <dgm:t>
        <a:bodyPr/>
        <a:lstStyle/>
        <a:p>
          <a:endParaRPr lang="en-GB"/>
        </a:p>
      </dgm:t>
    </dgm:pt>
    <dgm:pt modelId="{1492BF20-E410-46AC-8F24-98255898AF9E}" type="sibTrans" cxnId="{B010F299-6E15-4F6D-9A3E-5EEAD52D9526}">
      <dgm:prSet/>
      <dgm:spPr/>
      <dgm:t>
        <a:bodyPr/>
        <a:lstStyle/>
        <a:p>
          <a:endParaRPr lang="en-GB"/>
        </a:p>
      </dgm:t>
    </dgm:pt>
    <dgm:pt modelId="{57F2A8EF-2408-4791-8143-8846208D0F1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2"/>
              </a:solidFill>
            </a:rPr>
            <a:t>May be used to removal metals (perhaps with oxidation stage) </a:t>
          </a:r>
          <a:endParaRPr lang="en-GB" dirty="0">
            <a:solidFill>
              <a:schemeClr val="accent2"/>
            </a:solidFill>
          </a:endParaRPr>
        </a:p>
      </dgm:t>
    </dgm:pt>
    <dgm:pt modelId="{70E9DF06-D4F1-4B5B-AD3B-2B1BD944F1AC}" type="parTrans" cxnId="{9A675B83-4F77-40DC-9DDF-AB8B59EB1438}">
      <dgm:prSet/>
      <dgm:spPr/>
      <dgm:t>
        <a:bodyPr/>
        <a:lstStyle/>
        <a:p>
          <a:endParaRPr lang="en-GB"/>
        </a:p>
      </dgm:t>
    </dgm:pt>
    <dgm:pt modelId="{38432EF7-894F-4266-B26F-EBBA29DE10A8}" type="sibTrans" cxnId="{9A675B83-4F77-40DC-9DDF-AB8B59EB1438}">
      <dgm:prSet/>
      <dgm:spPr/>
      <dgm:t>
        <a:bodyPr/>
        <a:lstStyle/>
        <a:p>
          <a:endParaRPr lang="en-GB"/>
        </a:p>
      </dgm:t>
    </dgm:pt>
    <dgm:pt modelId="{C2EF717A-309E-429B-A07F-6FE0ABF687A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A7D527A1-788C-4ABC-82B6-F7C922E65A55}" type="parTrans" cxnId="{A529B1A9-F63C-4163-ACB8-988367553FBD}">
      <dgm:prSet/>
      <dgm:spPr/>
      <dgm:t>
        <a:bodyPr/>
        <a:lstStyle/>
        <a:p>
          <a:endParaRPr lang="en-GB"/>
        </a:p>
      </dgm:t>
    </dgm:pt>
    <dgm:pt modelId="{F1524A7B-25D7-48D5-91A0-48D2DCE7E728}" type="sibTrans" cxnId="{A529B1A9-F63C-4163-ACB8-988367553FBD}">
      <dgm:prSet/>
      <dgm:spPr/>
      <dgm:t>
        <a:bodyPr/>
        <a:lstStyle/>
        <a:p>
          <a:endParaRPr lang="en-GB"/>
        </a:p>
      </dgm:t>
    </dgm:pt>
    <dgm:pt modelId="{0BB44B66-AB70-42F6-91BE-4427E1B67190}">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34FD1723-5A55-431B-94AA-DE1FEB35F052}" type="parTrans" cxnId="{FA0F4314-83AD-408A-9A3C-D29236704CC4}">
      <dgm:prSet/>
      <dgm:spPr/>
    </dgm:pt>
    <dgm:pt modelId="{49325ED1-91A9-409A-BE13-61584CE8C9AF}" type="sibTrans" cxnId="{FA0F4314-83AD-408A-9A3C-D29236704CC4}">
      <dgm:prSet/>
      <dgm:spPr/>
    </dgm:pt>
    <dgm:pt modelId="{EC125A4E-1BD2-4DBD-BC97-8367281415A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2"/>
              </a:solidFill>
            </a:rPr>
            <a:t>Point of Entry or Common treatment systems </a:t>
          </a:r>
          <a:endParaRPr lang="en-GB" dirty="0">
            <a:solidFill>
              <a:schemeClr val="accent2"/>
            </a:solidFill>
          </a:endParaRPr>
        </a:p>
      </dgm:t>
    </dgm:pt>
    <dgm:pt modelId="{6C5A1B73-DC62-487A-859E-A99E60232D76}" type="parTrans" cxnId="{A63FFCF2-FCE5-46A7-BD26-0FD8A0A9B8D4}">
      <dgm:prSet/>
      <dgm:spPr/>
    </dgm:pt>
    <dgm:pt modelId="{DE77D815-8700-45D9-8A33-379D831F8510}" type="sibTrans" cxnId="{A63FFCF2-FCE5-46A7-BD26-0FD8A0A9B8D4}">
      <dgm:prSet/>
      <dgm:spPr/>
    </dgm:pt>
    <dgm:pt modelId="{35E11D5A-0FC2-48AB-9316-C094CD23D66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224BF327-FF1D-49EA-B82D-F10C8B68924E}" type="parTrans" cxnId="{4DB63073-566D-4328-A959-4BD2B89CAE68}">
      <dgm:prSet/>
      <dgm:spPr/>
    </dgm:pt>
    <dgm:pt modelId="{693DC64D-A21E-4537-9A31-708B9DFB05C2}" type="sibTrans" cxnId="{4DB63073-566D-4328-A959-4BD2B89CAE68}">
      <dgm:prSet/>
      <dgm:spPr/>
    </dgm:pt>
    <dgm:pt modelId="{57A70D67-AEB2-4724-9481-70BC2D2CBA75}" type="pres">
      <dgm:prSet presAssocID="{B1CF6ED1-B115-409D-8727-D612C57DF186}" presName="linear" presStyleCnt="0">
        <dgm:presLayoutVars>
          <dgm:dir/>
          <dgm:resizeHandles val="exact"/>
        </dgm:presLayoutVars>
      </dgm:prSet>
      <dgm:spPr/>
      <dgm:t>
        <a:bodyPr/>
        <a:lstStyle/>
        <a:p>
          <a:endParaRPr lang="en-GB"/>
        </a:p>
      </dgm:t>
    </dgm:pt>
    <dgm:pt modelId="{725BD1E8-CD1B-4A05-8141-2181115A8F88}" type="pres">
      <dgm:prSet presAssocID="{DCA59F4E-9226-4760-A025-0BF9CC53FD45}" presName="comp" presStyleCnt="0"/>
      <dgm:spPr/>
    </dgm:pt>
    <dgm:pt modelId="{70006328-2609-426F-8839-8AF18C177017}" type="pres">
      <dgm:prSet presAssocID="{DCA59F4E-9226-4760-A025-0BF9CC53FD45}" presName="box" presStyleLbl="node1" presStyleIdx="0" presStyleCnt="1" custLinFactNeighborX="-1667" custLinFactNeighborY="-1695"/>
      <dgm:spPr/>
      <dgm:t>
        <a:bodyPr/>
        <a:lstStyle/>
        <a:p>
          <a:endParaRPr lang="en-GB"/>
        </a:p>
      </dgm:t>
    </dgm:pt>
    <dgm:pt modelId="{BA6AFFE6-1261-4C38-9B8A-7B26C5C68228}" type="pres">
      <dgm:prSet presAssocID="{DCA59F4E-9226-4760-A025-0BF9CC53FD45}" presName="img" presStyleLbl="fgImgPlace1" presStyleIdx="0" presStyleCnt="1"/>
      <dgm:spPr>
        <a:blipFill rotWithShape="1">
          <a:blip xmlns:r="http://schemas.openxmlformats.org/officeDocument/2006/relationships" r:embed="rId1"/>
          <a:stretch>
            <a:fillRect/>
          </a:stretch>
        </a:blipFill>
      </dgm:spPr>
      <dgm:t>
        <a:bodyPr/>
        <a:lstStyle/>
        <a:p>
          <a:endParaRPr lang="en-GB"/>
        </a:p>
      </dgm:t>
    </dgm:pt>
    <dgm:pt modelId="{888860CF-EFF9-45A0-A9CE-CE441C96D694}" type="pres">
      <dgm:prSet presAssocID="{DCA59F4E-9226-4760-A025-0BF9CC53FD45}" presName="text" presStyleLbl="node1" presStyleIdx="0" presStyleCnt="1">
        <dgm:presLayoutVars>
          <dgm:bulletEnabled val="1"/>
        </dgm:presLayoutVars>
      </dgm:prSet>
      <dgm:spPr/>
      <dgm:t>
        <a:bodyPr/>
        <a:lstStyle/>
        <a:p>
          <a:endParaRPr lang="en-GB"/>
        </a:p>
      </dgm:t>
    </dgm:pt>
  </dgm:ptLst>
  <dgm:cxnLst>
    <dgm:cxn modelId="{4DB63073-566D-4328-A959-4BD2B89CAE68}" srcId="{DCA59F4E-9226-4760-A025-0BF9CC53FD45}" destId="{35E11D5A-0FC2-48AB-9316-C094CD23D662}" srcOrd="3" destOrd="0" parTransId="{224BF327-FF1D-49EA-B82D-F10C8B68924E}" sibTransId="{693DC64D-A21E-4537-9A31-708B9DFB05C2}"/>
    <dgm:cxn modelId="{E877FF03-6E81-4647-B11A-2AE4007BA5D5}" type="presOf" srcId="{57F2A8EF-2408-4791-8143-8846208D0F1A}" destId="{888860CF-EFF9-45A0-A9CE-CE441C96D694}" srcOrd="1" destOrd="9" presId="urn:microsoft.com/office/officeart/2005/8/layout/vList4"/>
    <dgm:cxn modelId="{B010F299-6E15-4F6D-9A3E-5EEAD52D9526}" srcId="{DCA59F4E-9226-4760-A025-0BF9CC53FD45}" destId="{EF2BD599-A8CB-4C19-ABBE-9712C23D66D4}" srcOrd="7" destOrd="0" parTransId="{95BD1C7F-669A-4868-8859-4B6691DC0B4F}" sibTransId="{1492BF20-E410-46AC-8F24-98255898AF9E}"/>
    <dgm:cxn modelId="{DE32543F-0BFE-48C8-92F1-024D039A2839}" srcId="{DCA59F4E-9226-4760-A025-0BF9CC53FD45}" destId="{36895C8C-49DB-46A9-BFB3-AE906F1777EC}" srcOrd="2" destOrd="0" parTransId="{E7232363-738D-4D42-84F9-6D32F8890A40}" sibTransId="{B8DDDE03-D96A-4B1B-8754-211160D2064E}"/>
    <dgm:cxn modelId="{A63FFCF2-FCE5-46A7-BD26-0FD8A0A9B8D4}" srcId="{DCA59F4E-9226-4760-A025-0BF9CC53FD45}" destId="{EC125A4E-1BD2-4DBD-BC97-8367281415AC}" srcOrd="4" destOrd="0" parTransId="{6C5A1B73-DC62-487A-859E-A99E60232D76}" sibTransId="{DE77D815-8700-45D9-8A33-379D831F8510}"/>
    <dgm:cxn modelId="{DECF2F65-70DF-4241-B0E5-3BCAAD890936}" type="presOf" srcId="{0BB44B66-AB70-42F6-91BE-4427E1B67190}" destId="{70006328-2609-426F-8839-8AF18C177017}" srcOrd="0" destOrd="6" presId="urn:microsoft.com/office/officeart/2005/8/layout/vList4"/>
    <dgm:cxn modelId="{A24ACF4F-93FB-41C9-8DA0-9C24A0E6DC39}" type="presOf" srcId="{B1CF6ED1-B115-409D-8727-D612C57DF186}" destId="{57A70D67-AEB2-4724-9481-70BC2D2CBA75}" srcOrd="0" destOrd="0" presId="urn:microsoft.com/office/officeart/2005/8/layout/vList4"/>
    <dgm:cxn modelId="{9FFEDD84-6B7C-40F6-9961-0BF79BA9C65F}" type="presOf" srcId="{6B351EE2-0843-4781-B3B9-4262F1257A5E}" destId="{888860CF-EFF9-45A0-A9CE-CE441C96D694}" srcOrd="1" destOrd="1" presId="urn:microsoft.com/office/officeart/2005/8/layout/vList4"/>
    <dgm:cxn modelId="{925EF541-0B28-4083-A663-7D4DE5722577}" type="presOf" srcId="{6B351EE2-0843-4781-B3B9-4262F1257A5E}" destId="{70006328-2609-426F-8839-8AF18C177017}" srcOrd="0" destOrd="1" presId="urn:microsoft.com/office/officeart/2005/8/layout/vList4"/>
    <dgm:cxn modelId="{0ABF8F53-EFBC-4254-9601-A87217354420}" srcId="{DCA59F4E-9226-4760-A025-0BF9CC53FD45}" destId="{6B351EE2-0843-4781-B3B9-4262F1257A5E}" srcOrd="0" destOrd="0" parTransId="{9E1BF832-18B7-4470-AFD4-802B6B31CB12}" sibTransId="{8B99137D-23A2-48AC-9DEC-AD319157A589}"/>
    <dgm:cxn modelId="{64DBE1BC-5719-4D65-91AD-108211A4FD8E}" type="presOf" srcId="{57F2A8EF-2408-4791-8143-8846208D0F1A}" destId="{70006328-2609-426F-8839-8AF18C177017}" srcOrd="0" destOrd="9" presId="urn:microsoft.com/office/officeart/2005/8/layout/vList4"/>
    <dgm:cxn modelId="{FAE0C6D0-33F4-4CB1-9597-1BD59A3C9B3B}" type="presOf" srcId="{0BB44B66-AB70-42F6-91BE-4427E1B67190}" destId="{888860CF-EFF9-45A0-A9CE-CE441C96D694}" srcOrd="1" destOrd="6" presId="urn:microsoft.com/office/officeart/2005/8/layout/vList4"/>
    <dgm:cxn modelId="{9AD271A4-6093-49DF-8991-97D24F2BD550}" type="presOf" srcId="{B3E44619-519E-4BDC-B2B9-1D940AA5E27F}" destId="{888860CF-EFF9-45A0-A9CE-CE441C96D694}" srcOrd="1" destOrd="7" presId="urn:microsoft.com/office/officeart/2005/8/layout/vList4"/>
    <dgm:cxn modelId="{FB20E3B2-0C7D-4D27-B882-5A6C05EB7CE3}" type="presOf" srcId="{B3E44619-519E-4BDC-B2B9-1D940AA5E27F}" destId="{70006328-2609-426F-8839-8AF18C177017}" srcOrd="0" destOrd="7" presId="urn:microsoft.com/office/officeart/2005/8/layout/vList4"/>
    <dgm:cxn modelId="{FA0F4314-83AD-408A-9A3C-D29236704CC4}" srcId="{DCA59F4E-9226-4760-A025-0BF9CC53FD45}" destId="{0BB44B66-AB70-42F6-91BE-4427E1B67190}" srcOrd="5" destOrd="0" parTransId="{34FD1723-5A55-431B-94AA-DE1FEB35F052}" sibTransId="{49325ED1-91A9-409A-BE13-61584CE8C9AF}"/>
    <dgm:cxn modelId="{B89927D5-5D82-46D6-AA8E-CDB13E154F22}" srcId="{B1CF6ED1-B115-409D-8727-D612C57DF186}" destId="{DCA59F4E-9226-4760-A025-0BF9CC53FD45}" srcOrd="0" destOrd="0" parTransId="{6051A0C3-2E2F-4F37-BF81-8FA40359848F}" sibTransId="{DD9672EF-7ACD-41BE-85C0-602910A22FF9}"/>
    <dgm:cxn modelId="{A4936CED-669B-4D9E-8C18-8D82D97BBFC6}" type="presOf" srcId="{00B336EF-FDC4-4C7B-80DA-2103BDAD23DE}" destId="{888860CF-EFF9-45A0-A9CE-CE441C96D694}" srcOrd="1" destOrd="2" presId="urn:microsoft.com/office/officeart/2005/8/layout/vList4"/>
    <dgm:cxn modelId="{CF696D6C-83C3-4480-BB85-7BDDA5922E0B}" type="presOf" srcId="{EF2BD599-A8CB-4C19-ABBE-9712C23D66D4}" destId="{888860CF-EFF9-45A0-A9CE-CE441C96D694}" srcOrd="1" destOrd="8" presId="urn:microsoft.com/office/officeart/2005/8/layout/vList4"/>
    <dgm:cxn modelId="{AED99242-3186-40C5-BD6D-7B70551BB60E}" srcId="{DCA59F4E-9226-4760-A025-0BF9CC53FD45}" destId="{00B336EF-FDC4-4C7B-80DA-2103BDAD23DE}" srcOrd="1" destOrd="0" parTransId="{5A912463-D9C2-48F2-9067-4CAF5DBDBAEE}" sibTransId="{5E0404A4-25CA-43B2-B780-92FC5E653A72}"/>
    <dgm:cxn modelId="{045BBE48-1F75-4A09-88FC-D1ECC5180E51}" type="presOf" srcId="{EF2BD599-A8CB-4C19-ABBE-9712C23D66D4}" destId="{70006328-2609-426F-8839-8AF18C177017}" srcOrd="0" destOrd="8" presId="urn:microsoft.com/office/officeart/2005/8/layout/vList4"/>
    <dgm:cxn modelId="{7471A24F-A05A-4BCE-8C61-AD408BD33F68}" type="presOf" srcId="{36895C8C-49DB-46A9-BFB3-AE906F1777EC}" destId="{70006328-2609-426F-8839-8AF18C177017}" srcOrd="0" destOrd="3" presId="urn:microsoft.com/office/officeart/2005/8/layout/vList4"/>
    <dgm:cxn modelId="{AADEFFAA-DF4F-4F19-8AED-91077E03F037}" type="presOf" srcId="{EC125A4E-1BD2-4DBD-BC97-8367281415AC}" destId="{70006328-2609-426F-8839-8AF18C177017}" srcOrd="0" destOrd="5" presId="urn:microsoft.com/office/officeart/2005/8/layout/vList4"/>
    <dgm:cxn modelId="{A529B1A9-F63C-4163-ACB8-988367553FBD}" srcId="{DCA59F4E-9226-4760-A025-0BF9CC53FD45}" destId="{C2EF717A-309E-429B-A07F-6FE0ABF687A8}" srcOrd="9" destOrd="0" parTransId="{A7D527A1-788C-4ABC-82B6-F7C922E65A55}" sibTransId="{F1524A7B-25D7-48D5-91A0-48D2DCE7E728}"/>
    <dgm:cxn modelId="{AEB2D416-3239-4489-B05F-2A11D001AB00}" type="presOf" srcId="{DCA59F4E-9226-4760-A025-0BF9CC53FD45}" destId="{70006328-2609-426F-8839-8AF18C177017}" srcOrd="0" destOrd="0" presId="urn:microsoft.com/office/officeart/2005/8/layout/vList4"/>
    <dgm:cxn modelId="{5161670E-97D4-4829-B719-E96F7841BA7E}" type="presOf" srcId="{36895C8C-49DB-46A9-BFB3-AE906F1777EC}" destId="{888860CF-EFF9-45A0-A9CE-CE441C96D694}" srcOrd="1" destOrd="3" presId="urn:microsoft.com/office/officeart/2005/8/layout/vList4"/>
    <dgm:cxn modelId="{9F16FF0E-848B-487C-A1DD-922667553DFC}" type="presOf" srcId="{DCA59F4E-9226-4760-A025-0BF9CC53FD45}" destId="{888860CF-EFF9-45A0-A9CE-CE441C96D694}" srcOrd="1" destOrd="0" presId="urn:microsoft.com/office/officeart/2005/8/layout/vList4"/>
    <dgm:cxn modelId="{25BF66A5-6394-4BE3-99B6-FD941B63AF1F}" type="presOf" srcId="{C2EF717A-309E-429B-A07F-6FE0ABF687A8}" destId="{888860CF-EFF9-45A0-A9CE-CE441C96D694}" srcOrd="1" destOrd="10" presId="urn:microsoft.com/office/officeart/2005/8/layout/vList4"/>
    <dgm:cxn modelId="{6CE8A15D-F798-438B-B7B5-BE10453EA29E}" type="presOf" srcId="{C2EF717A-309E-429B-A07F-6FE0ABF687A8}" destId="{70006328-2609-426F-8839-8AF18C177017}" srcOrd="0" destOrd="10" presId="urn:microsoft.com/office/officeart/2005/8/layout/vList4"/>
    <dgm:cxn modelId="{4C9A8DDA-97B9-4A32-A511-3C22313384B5}" type="presOf" srcId="{00B336EF-FDC4-4C7B-80DA-2103BDAD23DE}" destId="{70006328-2609-426F-8839-8AF18C177017}" srcOrd="0" destOrd="2" presId="urn:microsoft.com/office/officeart/2005/8/layout/vList4"/>
    <dgm:cxn modelId="{DC58FB70-BB63-469A-9C5E-FD45370833D8}" type="presOf" srcId="{35E11D5A-0FC2-48AB-9316-C094CD23D662}" destId="{70006328-2609-426F-8839-8AF18C177017}" srcOrd="0" destOrd="4" presId="urn:microsoft.com/office/officeart/2005/8/layout/vList4"/>
    <dgm:cxn modelId="{E337652A-E6DA-4550-9A24-D442C697E183}" type="presOf" srcId="{EC125A4E-1BD2-4DBD-BC97-8367281415AC}" destId="{888860CF-EFF9-45A0-A9CE-CE441C96D694}" srcOrd="1" destOrd="5" presId="urn:microsoft.com/office/officeart/2005/8/layout/vList4"/>
    <dgm:cxn modelId="{9A675B83-4F77-40DC-9DDF-AB8B59EB1438}" srcId="{DCA59F4E-9226-4760-A025-0BF9CC53FD45}" destId="{57F2A8EF-2408-4791-8143-8846208D0F1A}" srcOrd="8" destOrd="0" parTransId="{70E9DF06-D4F1-4B5B-AD3B-2B1BD944F1AC}" sibTransId="{38432EF7-894F-4266-B26F-EBBA29DE10A8}"/>
    <dgm:cxn modelId="{30363E8C-6F23-4A07-B734-0357858AF680}" srcId="{DCA59F4E-9226-4760-A025-0BF9CC53FD45}" destId="{B3E44619-519E-4BDC-B2B9-1D940AA5E27F}" srcOrd="6" destOrd="0" parTransId="{8B8B8351-6505-4666-89AF-913DBCB01CA8}" sibTransId="{CE285AF7-3F93-49CC-AE67-8044ED9E7AD1}"/>
    <dgm:cxn modelId="{85FFB852-1BF7-497A-BB34-80F2AD9BB353}" type="presOf" srcId="{35E11D5A-0FC2-48AB-9316-C094CD23D662}" destId="{888860CF-EFF9-45A0-A9CE-CE441C96D694}" srcOrd="1" destOrd="4" presId="urn:microsoft.com/office/officeart/2005/8/layout/vList4"/>
    <dgm:cxn modelId="{5D6814A5-7689-493C-B3C4-50CC93DC79FD}" type="presParOf" srcId="{57A70D67-AEB2-4724-9481-70BC2D2CBA75}" destId="{725BD1E8-CD1B-4A05-8141-2181115A8F88}" srcOrd="0" destOrd="0" presId="urn:microsoft.com/office/officeart/2005/8/layout/vList4"/>
    <dgm:cxn modelId="{0B6641BC-E2A3-4C01-9AC1-C543D0A7DDD7}" type="presParOf" srcId="{725BD1E8-CD1B-4A05-8141-2181115A8F88}" destId="{70006328-2609-426F-8839-8AF18C177017}" srcOrd="0" destOrd="0" presId="urn:microsoft.com/office/officeart/2005/8/layout/vList4"/>
    <dgm:cxn modelId="{297A5FBB-D9FB-42AE-97DC-F71ED2F277B9}" type="presParOf" srcId="{725BD1E8-CD1B-4A05-8141-2181115A8F88}" destId="{BA6AFFE6-1261-4C38-9B8A-7B26C5C68228}" srcOrd="1" destOrd="0" presId="urn:microsoft.com/office/officeart/2005/8/layout/vList4"/>
    <dgm:cxn modelId="{C70E581E-BFDE-4C9A-96E3-246E4627B96B}" type="presParOf" srcId="{725BD1E8-CD1B-4A05-8141-2181115A8F88}" destId="{888860CF-EFF9-45A0-A9CE-CE441C96D69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9BC212BD-0731-4E22-962B-A27325933D1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B6636460-0F4A-4B51-8696-BDF9BC6F4AFE}" type="parTrans" cxnId="{0B72FB0A-6C62-454A-B331-A675784DBEEB}">
      <dgm:prSet/>
      <dgm:spPr/>
      <dgm:t>
        <a:bodyPr/>
        <a:lstStyle/>
        <a:p>
          <a:endParaRPr lang="en-GB"/>
        </a:p>
      </dgm:t>
    </dgm:pt>
    <dgm:pt modelId="{70C6BFB2-6BFA-41D7-9087-75022CF287C1}" type="sibTrans" cxnId="{0B72FB0A-6C62-454A-B331-A675784DBEEB}">
      <dgm:prSet/>
      <dgm:spPr/>
      <dgm:t>
        <a:bodyPr/>
        <a:lstStyle/>
        <a:p>
          <a:endParaRPr lang="en-GB"/>
        </a:p>
      </dgm:t>
    </dgm:pt>
    <dgm:pt modelId="{92BC79B1-6349-44E9-85C1-38ECA1C8C14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2"/>
              </a:solidFill>
            </a:rPr>
            <a:t>Sealed Units – operate under pressure</a:t>
          </a:r>
          <a:endParaRPr lang="en-GB" dirty="0">
            <a:solidFill>
              <a:schemeClr val="accent2"/>
            </a:solidFill>
          </a:endParaRPr>
        </a:p>
      </dgm:t>
    </dgm:pt>
    <dgm:pt modelId="{C26D812D-193F-41A7-82B0-B28F1F8F2BB0}" type="parTrans" cxnId="{18D7C328-4ED1-4B3A-BD6F-3384A467D934}">
      <dgm:prSet/>
      <dgm:spPr/>
      <dgm:t>
        <a:bodyPr/>
        <a:lstStyle/>
        <a:p>
          <a:endParaRPr lang="en-GB"/>
        </a:p>
      </dgm:t>
    </dgm:pt>
    <dgm:pt modelId="{D9D4E978-4F81-4244-A3AE-92AD583C46B3}" type="sibTrans" cxnId="{18D7C328-4ED1-4B3A-BD6F-3384A467D934}">
      <dgm:prSet/>
      <dgm:spPr/>
      <dgm:t>
        <a:bodyPr/>
        <a:lstStyle/>
        <a:p>
          <a:endParaRPr lang="en-GB"/>
        </a:p>
      </dgm:t>
    </dgm:pt>
    <dgm:pt modelId="{A98796D9-7B75-40A2-B372-3184C92C41C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9093D7ED-3BA2-4BA0-9487-84B4E5BE70A2}" type="parTrans" cxnId="{F45AB112-EFE7-42D6-BD8C-44E0B70E8E0A}">
      <dgm:prSet/>
      <dgm:spPr/>
      <dgm:t>
        <a:bodyPr/>
        <a:lstStyle/>
        <a:p>
          <a:endParaRPr lang="en-GB"/>
        </a:p>
      </dgm:t>
    </dgm:pt>
    <dgm:pt modelId="{DEDA5808-B2DB-4818-AC43-FF5147493913}" type="sibTrans" cxnId="{F45AB112-EFE7-42D6-BD8C-44E0B70E8E0A}">
      <dgm:prSet/>
      <dgm:spPr/>
      <dgm:t>
        <a:bodyPr/>
        <a:lstStyle/>
        <a:p>
          <a:endParaRPr lang="en-GB"/>
        </a:p>
      </dgm:t>
    </dgm:pt>
    <dgm:pt modelId="{FF91F3D7-0288-4F1D-B0CA-4D2A23C98BE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2"/>
              </a:solidFill>
            </a:rPr>
            <a:t>May be installed in series or parallel</a:t>
          </a:r>
          <a:endParaRPr lang="en-GB" dirty="0">
            <a:solidFill>
              <a:schemeClr val="accent2"/>
            </a:solidFill>
          </a:endParaRPr>
        </a:p>
      </dgm:t>
    </dgm:pt>
    <dgm:pt modelId="{56BEE71A-5436-4D13-BECC-35CE7A27D0B8}" type="parTrans" cxnId="{6CDC4862-E53F-40FC-B896-4F8C4E917368}">
      <dgm:prSet/>
      <dgm:spPr/>
      <dgm:t>
        <a:bodyPr/>
        <a:lstStyle/>
        <a:p>
          <a:endParaRPr lang="en-GB"/>
        </a:p>
      </dgm:t>
    </dgm:pt>
    <dgm:pt modelId="{9EC9396C-6627-4DC3-8000-259012CA80A3}" type="sibTrans" cxnId="{6CDC4862-E53F-40FC-B896-4F8C4E917368}">
      <dgm:prSet/>
      <dgm:spPr/>
      <dgm:t>
        <a:bodyPr/>
        <a:lstStyle/>
        <a:p>
          <a:endParaRPr lang="en-GB"/>
        </a:p>
      </dgm:t>
    </dgm:pt>
    <dgm:pt modelId="{722A5E25-9E36-4ACD-B20A-0E665684DA0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911D8666-6D74-445E-84C7-5FCAF208ADBB}" type="parTrans" cxnId="{7425B234-AD24-40FC-8F4A-55752A084E01}">
      <dgm:prSet/>
      <dgm:spPr/>
      <dgm:t>
        <a:bodyPr/>
        <a:lstStyle/>
        <a:p>
          <a:endParaRPr lang="en-GB"/>
        </a:p>
      </dgm:t>
    </dgm:pt>
    <dgm:pt modelId="{2239F047-CDB6-453B-B120-D4659F6DA5E3}" type="sibTrans" cxnId="{7425B234-AD24-40FC-8F4A-55752A084E01}">
      <dgm:prSet/>
      <dgm:spPr/>
      <dgm:t>
        <a:bodyPr/>
        <a:lstStyle/>
        <a:p>
          <a:endParaRPr lang="en-GB"/>
        </a:p>
      </dgm:t>
    </dgm:pt>
    <dgm:pt modelId="{DAF9FDA8-9988-4603-B024-214C7952DBC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2"/>
              </a:solidFill>
            </a:rPr>
            <a:t>Usually </a:t>
          </a:r>
          <a:r>
            <a:rPr lang="en-GB" dirty="0" err="1" smtClean="0">
              <a:solidFill>
                <a:schemeClr val="accent2"/>
              </a:solidFill>
            </a:rPr>
            <a:t>downflow</a:t>
          </a:r>
          <a:r>
            <a:rPr lang="en-GB" dirty="0" smtClean="0">
              <a:solidFill>
                <a:schemeClr val="accent2"/>
              </a:solidFill>
            </a:rPr>
            <a:t>; need backwashing to avoid bed compaction and clogging</a:t>
          </a:r>
          <a:endParaRPr lang="en-GB" dirty="0">
            <a:solidFill>
              <a:schemeClr val="accent2"/>
            </a:solidFill>
          </a:endParaRPr>
        </a:p>
      </dgm:t>
    </dgm:pt>
    <dgm:pt modelId="{0F95C7EF-95D9-4AA7-9A8F-9B675720EA1F}" type="parTrans" cxnId="{00B5231E-91DA-48E8-983D-AFCCDEAFFC9E}">
      <dgm:prSet/>
      <dgm:spPr/>
      <dgm:t>
        <a:bodyPr/>
        <a:lstStyle/>
        <a:p>
          <a:endParaRPr lang="en-GB"/>
        </a:p>
      </dgm:t>
    </dgm:pt>
    <dgm:pt modelId="{106CCA01-70CB-4EF9-8252-AD00A6D78898}" type="sibTrans" cxnId="{00B5231E-91DA-48E8-983D-AFCCDEAFFC9E}">
      <dgm:prSet/>
      <dgm:spPr/>
      <dgm:t>
        <a:bodyPr/>
        <a:lstStyle/>
        <a:p>
          <a:endParaRPr lang="en-GB"/>
        </a:p>
      </dgm:t>
    </dgm:pt>
    <dgm:pt modelId="{E5B1C33B-1C3C-47C8-B543-EF0FF39E59B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5438A3CA-DCAE-4A02-8D63-1D744BF4F915}" type="parTrans" cxnId="{90994497-BEAC-417F-BCBF-9A697EE481C7}">
      <dgm:prSet/>
      <dgm:spPr/>
      <dgm:t>
        <a:bodyPr/>
        <a:lstStyle/>
        <a:p>
          <a:endParaRPr lang="en-GB"/>
        </a:p>
      </dgm:t>
    </dgm:pt>
    <dgm:pt modelId="{524C39A4-DFE6-487A-86BF-27A44DFE4B00}" type="sibTrans" cxnId="{90994497-BEAC-417F-BCBF-9A697EE481C7}">
      <dgm:prSet/>
      <dgm:spPr/>
      <dgm:t>
        <a:bodyPr/>
        <a:lstStyle/>
        <a:p>
          <a:endParaRPr lang="en-GB"/>
        </a:p>
      </dgm:t>
    </dgm:pt>
    <dgm:pt modelId="{B8426FB9-37A4-4CD0-811C-E1498B47A5A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2"/>
              </a:solidFill>
            </a:rPr>
            <a:t>Sometimes have automatic backwash timer fitted on top</a:t>
          </a:r>
          <a:endParaRPr lang="en-GB" dirty="0">
            <a:solidFill>
              <a:schemeClr val="accent2"/>
            </a:solidFill>
          </a:endParaRPr>
        </a:p>
      </dgm:t>
    </dgm:pt>
    <dgm:pt modelId="{4B6689ED-0C22-4FA5-8DDF-66D7ABD70143}" type="parTrans" cxnId="{59E979B0-EF59-454A-A9BE-DE1285ADCA46}">
      <dgm:prSet/>
      <dgm:spPr/>
      <dgm:t>
        <a:bodyPr/>
        <a:lstStyle/>
        <a:p>
          <a:endParaRPr lang="en-GB"/>
        </a:p>
      </dgm:t>
    </dgm:pt>
    <dgm:pt modelId="{0B4E1121-57A3-402C-878E-72CECE7AABF3}" type="sibTrans" cxnId="{59E979B0-EF59-454A-A9BE-DE1285ADCA46}">
      <dgm:prSet/>
      <dgm:spPr/>
      <dgm:t>
        <a:bodyPr/>
        <a:lstStyle/>
        <a:p>
          <a:endParaRPr lang="en-GB"/>
        </a:p>
      </dgm:t>
    </dgm:pt>
    <dgm:pt modelId="{D9C6B4C7-78D3-4606-AF00-7E6A3C7A4CF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F0FA742D-2529-4C7E-884B-07B323A6065E}" type="parTrans" cxnId="{1A146A36-3697-4C04-BB55-9A6A22CD09CF}">
      <dgm:prSet/>
      <dgm:spPr/>
      <dgm:t>
        <a:bodyPr/>
        <a:lstStyle/>
        <a:p>
          <a:endParaRPr lang="en-GB"/>
        </a:p>
      </dgm:t>
    </dgm:pt>
    <dgm:pt modelId="{C5720C5C-9129-4EB9-8C15-D9BCC42713C0}" type="sibTrans" cxnId="{1A146A36-3697-4C04-BB55-9A6A22CD09CF}">
      <dgm:prSet/>
      <dgm:spPr/>
      <dgm:t>
        <a:bodyPr/>
        <a:lstStyle/>
        <a:p>
          <a:endParaRPr lang="en-GB"/>
        </a:p>
      </dgm:t>
    </dgm:pt>
    <dgm:pt modelId="{555F9AE7-E5BB-46B0-A974-59C32509DC3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2"/>
              </a:solidFill>
            </a:rPr>
            <a:t>Should be sited where there is room to access for inspection and maintenance</a:t>
          </a:r>
          <a:endParaRPr lang="en-GB" dirty="0">
            <a:solidFill>
              <a:schemeClr val="accent2"/>
            </a:solidFill>
          </a:endParaRPr>
        </a:p>
      </dgm:t>
    </dgm:pt>
    <dgm:pt modelId="{38D65A47-BEDC-49F8-8F09-4971A3A5693D}" type="parTrans" cxnId="{F32C7F29-2116-4651-A585-69B40F5508B4}">
      <dgm:prSet/>
      <dgm:spPr/>
      <dgm:t>
        <a:bodyPr/>
        <a:lstStyle/>
        <a:p>
          <a:endParaRPr lang="en-GB"/>
        </a:p>
      </dgm:t>
    </dgm:pt>
    <dgm:pt modelId="{DE8301A2-F7D8-49C3-BAFD-0AFB6C63068A}" type="sibTrans" cxnId="{F32C7F29-2116-4651-A585-69B40F5508B4}">
      <dgm:prSet/>
      <dgm:spPr/>
      <dgm:t>
        <a:bodyPr/>
        <a:lstStyle/>
        <a:p>
          <a:endParaRPr lang="en-GB"/>
        </a:p>
      </dgm:t>
    </dgm:pt>
    <dgm:pt modelId="{8A3CD70D-9F1E-4FD0-B4CB-44238EF10D70}">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110A9B48-100F-499C-A156-8A16FC6FF0C4}" type="parTrans" cxnId="{549ADBE3-2CF1-4708-87F0-F3EBBC078FBC}">
      <dgm:prSet/>
      <dgm:spPr/>
      <dgm:t>
        <a:bodyPr/>
        <a:lstStyle/>
        <a:p>
          <a:endParaRPr lang="en-GB"/>
        </a:p>
      </dgm:t>
    </dgm:pt>
    <dgm:pt modelId="{D6E75BBC-2719-44EC-897E-7D19B3AEB588}" type="sibTrans" cxnId="{549ADBE3-2CF1-4708-87F0-F3EBBC078FBC}">
      <dgm:prSet/>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t>
        <a:bodyPr/>
        <a:lstStyle/>
        <a:p>
          <a:endParaRPr lang="en-GB"/>
        </a:p>
      </dgm:t>
    </dgm:pt>
    <dgm:pt modelId="{29C43FAA-AE46-4935-A211-47AF955420AD}" type="pres">
      <dgm:prSet presAssocID="{9BC212BD-0731-4E22-962B-A27325933D17}" presName="comp" presStyleCnt="0"/>
      <dgm:spPr/>
    </dgm:pt>
    <dgm:pt modelId="{E5D14D0F-6B5B-4AA2-ADEF-6DC5B483E257}" type="pres">
      <dgm:prSet presAssocID="{9BC212BD-0731-4E22-962B-A27325933D17}" presName="box" presStyleLbl="node1" presStyleIdx="0" presStyleCnt="1"/>
      <dgm:spPr/>
      <dgm:t>
        <a:bodyPr/>
        <a:lstStyle/>
        <a:p>
          <a:endParaRPr lang="en-GB"/>
        </a:p>
      </dgm:t>
    </dgm:pt>
    <dgm:pt modelId="{D389056A-B511-4D33-ADB9-84054C00BE9C}" type="pres">
      <dgm:prSet presAssocID="{9BC212BD-0731-4E22-962B-A27325933D17}"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81000" r="-81000"/>
          </a:stretch>
        </a:blipFill>
      </dgm:spPr>
      <dgm:t>
        <a:bodyPr/>
        <a:lstStyle/>
        <a:p>
          <a:endParaRPr lang="en-GB"/>
        </a:p>
      </dgm:t>
    </dgm:pt>
    <dgm:pt modelId="{23DE6E1A-27B4-4CE3-9AE3-13C7C12FB9B9}" type="pres">
      <dgm:prSet presAssocID="{9BC212BD-0731-4E22-962B-A27325933D17}" presName="text" presStyleLbl="node1" presStyleIdx="0" presStyleCnt="1">
        <dgm:presLayoutVars>
          <dgm:bulletEnabled val="1"/>
        </dgm:presLayoutVars>
      </dgm:prSet>
      <dgm:spPr/>
      <dgm:t>
        <a:bodyPr/>
        <a:lstStyle/>
        <a:p>
          <a:endParaRPr lang="en-GB"/>
        </a:p>
      </dgm:t>
    </dgm:pt>
  </dgm:ptLst>
  <dgm:cxnLst>
    <dgm:cxn modelId="{F58F4ACB-F28D-4A34-B302-4D6862FB43D9}" type="presOf" srcId="{A98796D9-7B75-40A2-B372-3184C92C41C7}" destId="{23DE6E1A-27B4-4CE3-9AE3-13C7C12FB9B9}" srcOrd="1" destOrd="2" presId="urn:microsoft.com/office/officeart/2005/8/layout/vList4"/>
    <dgm:cxn modelId="{C72E5929-0184-4548-9410-DEF971C384E4}" type="presOf" srcId="{722A5E25-9E36-4ACD-B20A-0E665684DA05}" destId="{E5D14D0F-6B5B-4AA2-ADEF-6DC5B483E257}" srcOrd="0" destOrd="4" presId="urn:microsoft.com/office/officeart/2005/8/layout/vList4"/>
    <dgm:cxn modelId="{0B72FB0A-6C62-454A-B331-A675784DBEEB}" srcId="{B1CF6ED1-B115-409D-8727-D612C57DF186}" destId="{9BC212BD-0731-4E22-962B-A27325933D17}" srcOrd="0" destOrd="0" parTransId="{B6636460-0F4A-4B51-8696-BDF9BC6F4AFE}" sibTransId="{70C6BFB2-6BFA-41D7-9087-75022CF287C1}"/>
    <dgm:cxn modelId="{F45AB112-EFE7-42D6-BD8C-44E0B70E8E0A}" srcId="{9BC212BD-0731-4E22-962B-A27325933D17}" destId="{A98796D9-7B75-40A2-B372-3184C92C41C7}" srcOrd="1" destOrd="0" parTransId="{9093D7ED-3BA2-4BA0-9487-84B4E5BE70A2}" sibTransId="{DEDA5808-B2DB-4818-AC43-FF5147493913}"/>
    <dgm:cxn modelId="{B0247704-0B42-4576-8CFD-CFA0384B4D2C}" type="presOf" srcId="{8A3CD70D-9F1E-4FD0-B4CB-44238EF10D70}" destId="{E5D14D0F-6B5B-4AA2-ADEF-6DC5B483E257}" srcOrd="0" destOrd="10" presId="urn:microsoft.com/office/officeart/2005/8/layout/vList4"/>
    <dgm:cxn modelId="{13C04FC4-CF59-4447-87D9-85688C319B19}" type="presOf" srcId="{B1CF6ED1-B115-409D-8727-D612C57DF186}" destId="{57A70D67-AEB2-4724-9481-70BC2D2CBA75}" srcOrd="0" destOrd="0" presId="urn:microsoft.com/office/officeart/2005/8/layout/vList4"/>
    <dgm:cxn modelId="{DB7A58A0-9870-4C1B-82AE-D825FD0521DA}" type="presOf" srcId="{D9C6B4C7-78D3-4606-AF00-7E6A3C7A4CFF}" destId="{E5D14D0F-6B5B-4AA2-ADEF-6DC5B483E257}" srcOrd="0" destOrd="8" presId="urn:microsoft.com/office/officeart/2005/8/layout/vList4"/>
    <dgm:cxn modelId="{6CDC4862-E53F-40FC-B896-4F8C4E917368}" srcId="{9BC212BD-0731-4E22-962B-A27325933D17}" destId="{FF91F3D7-0288-4F1D-B0CA-4D2A23C98BEA}" srcOrd="2" destOrd="0" parTransId="{56BEE71A-5436-4D13-BECC-35CE7A27D0B8}" sibTransId="{9EC9396C-6627-4DC3-8000-259012CA80A3}"/>
    <dgm:cxn modelId="{DFC3EF4D-8004-4374-9AA6-D737B0A30E9A}" type="presOf" srcId="{DAF9FDA8-9988-4603-B024-214C7952DBC8}" destId="{23DE6E1A-27B4-4CE3-9AE3-13C7C12FB9B9}" srcOrd="1" destOrd="5" presId="urn:microsoft.com/office/officeart/2005/8/layout/vList4"/>
    <dgm:cxn modelId="{1A146A36-3697-4C04-BB55-9A6A22CD09CF}" srcId="{B8426FB9-37A4-4CD0-811C-E1498B47A5A5}" destId="{D9C6B4C7-78D3-4606-AF00-7E6A3C7A4CFF}" srcOrd="0" destOrd="0" parTransId="{F0FA742D-2529-4C7E-884B-07B323A6065E}" sibTransId="{C5720C5C-9129-4EB9-8C15-D9BCC42713C0}"/>
    <dgm:cxn modelId="{18D7C328-4ED1-4B3A-BD6F-3384A467D934}" srcId="{9BC212BD-0731-4E22-962B-A27325933D17}" destId="{92BC79B1-6349-44E9-85C1-38ECA1C8C142}" srcOrd="0" destOrd="0" parTransId="{C26D812D-193F-41A7-82B0-B28F1F8F2BB0}" sibTransId="{D9D4E978-4F81-4244-A3AE-92AD583C46B3}"/>
    <dgm:cxn modelId="{F02680C1-4118-419F-9B42-3884F5FFEE63}" type="presOf" srcId="{555F9AE7-E5BB-46B0-A974-59C32509DC3C}" destId="{E5D14D0F-6B5B-4AA2-ADEF-6DC5B483E257}" srcOrd="0" destOrd="9" presId="urn:microsoft.com/office/officeart/2005/8/layout/vList4"/>
    <dgm:cxn modelId="{E7371998-12F2-4935-A263-75ABFAE6E585}" type="presOf" srcId="{92BC79B1-6349-44E9-85C1-38ECA1C8C142}" destId="{23DE6E1A-27B4-4CE3-9AE3-13C7C12FB9B9}" srcOrd="1" destOrd="1" presId="urn:microsoft.com/office/officeart/2005/8/layout/vList4"/>
    <dgm:cxn modelId="{7792BCA5-3F4E-4566-9CBA-A736638B622C}" type="presOf" srcId="{FF91F3D7-0288-4F1D-B0CA-4D2A23C98BEA}" destId="{23DE6E1A-27B4-4CE3-9AE3-13C7C12FB9B9}" srcOrd="1" destOrd="3" presId="urn:microsoft.com/office/officeart/2005/8/layout/vList4"/>
    <dgm:cxn modelId="{59E979B0-EF59-454A-A9BE-DE1285ADCA46}" srcId="{9BC212BD-0731-4E22-962B-A27325933D17}" destId="{B8426FB9-37A4-4CD0-811C-E1498B47A5A5}" srcOrd="6" destOrd="0" parTransId="{4B6689ED-0C22-4FA5-8DDF-66D7ABD70143}" sibTransId="{0B4E1121-57A3-402C-878E-72CECE7AABF3}"/>
    <dgm:cxn modelId="{B8E1EAA2-DCB4-466F-B2FF-4C4FF11AD990}" type="presOf" srcId="{B8426FB9-37A4-4CD0-811C-E1498B47A5A5}" destId="{E5D14D0F-6B5B-4AA2-ADEF-6DC5B483E257}" srcOrd="0" destOrd="7" presId="urn:microsoft.com/office/officeart/2005/8/layout/vList4"/>
    <dgm:cxn modelId="{86B2D479-3DDF-4175-A22C-2A6E4187AFEC}" type="presOf" srcId="{A98796D9-7B75-40A2-B372-3184C92C41C7}" destId="{E5D14D0F-6B5B-4AA2-ADEF-6DC5B483E257}" srcOrd="0" destOrd="2" presId="urn:microsoft.com/office/officeart/2005/8/layout/vList4"/>
    <dgm:cxn modelId="{15639636-02BB-4FDE-9C03-56BA15C91200}" type="presOf" srcId="{92BC79B1-6349-44E9-85C1-38ECA1C8C142}" destId="{E5D14D0F-6B5B-4AA2-ADEF-6DC5B483E257}" srcOrd="0" destOrd="1" presId="urn:microsoft.com/office/officeart/2005/8/layout/vList4"/>
    <dgm:cxn modelId="{5A3C7081-C3A2-4751-82AF-0CB7A2111C70}" type="presOf" srcId="{E5B1C33B-1C3C-47C8-B543-EF0FF39E59B8}" destId="{23DE6E1A-27B4-4CE3-9AE3-13C7C12FB9B9}" srcOrd="1" destOrd="6" presId="urn:microsoft.com/office/officeart/2005/8/layout/vList4"/>
    <dgm:cxn modelId="{375603DB-F7AE-4AF5-BE60-7A5BAF44E335}" type="presOf" srcId="{FF91F3D7-0288-4F1D-B0CA-4D2A23C98BEA}" destId="{E5D14D0F-6B5B-4AA2-ADEF-6DC5B483E257}" srcOrd="0" destOrd="3" presId="urn:microsoft.com/office/officeart/2005/8/layout/vList4"/>
    <dgm:cxn modelId="{00D945CC-82D8-42CA-A698-6191EEE4F2C4}" type="presOf" srcId="{8A3CD70D-9F1E-4FD0-B4CB-44238EF10D70}" destId="{23DE6E1A-27B4-4CE3-9AE3-13C7C12FB9B9}" srcOrd="1" destOrd="10" presId="urn:microsoft.com/office/officeart/2005/8/layout/vList4"/>
    <dgm:cxn modelId="{72D01C7E-A7CD-49B4-BE35-25BF12136F9A}" type="presOf" srcId="{DAF9FDA8-9988-4603-B024-214C7952DBC8}" destId="{E5D14D0F-6B5B-4AA2-ADEF-6DC5B483E257}" srcOrd="0" destOrd="5" presId="urn:microsoft.com/office/officeart/2005/8/layout/vList4"/>
    <dgm:cxn modelId="{5C5BBD8A-4890-45C8-8197-171AA582B232}" type="presOf" srcId="{E5B1C33B-1C3C-47C8-B543-EF0FF39E59B8}" destId="{E5D14D0F-6B5B-4AA2-ADEF-6DC5B483E257}" srcOrd="0" destOrd="6" presId="urn:microsoft.com/office/officeart/2005/8/layout/vList4"/>
    <dgm:cxn modelId="{7425B234-AD24-40FC-8F4A-55752A084E01}" srcId="{9BC212BD-0731-4E22-962B-A27325933D17}" destId="{722A5E25-9E36-4ACD-B20A-0E665684DA05}" srcOrd="3" destOrd="0" parTransId="{911D8666-6D74-445E-84C7-5FCAF208ADBB}" sibTransId="{2239F047-CDB6-453B-B120-D4659F6DA5E3}"/>
    <dgm:cxn modelId="{62276962-3046-48BE-B7AC-57839054FD5A}" type="presOf" srcId="{B8426FB9-37A4-4CD0-811C-E1498B47A5A5}" destId="{23DE6E1A-27B4-4CE3-9AE3-13C7C12FB9B9}" srcOrd="1" destOrd="7" presId="urn:microsoft.com/office/officeart/2005/8/layout/vList4"/>
    <dgm:cxn modelId="{549ADBE3-2CF1-4708-87F0-F3EBBC078FBC}" srcId="{9BC212BD-0731-4E22-962B-A27325933D17}" destId="{8A3CD70D-9F1E-4FD0-B4CB-44238EF10D70}" srcOrd="8" destOrd="0" parTransId="{110A9B48-100F-499C-A156-8A16FC6FF0C4}" sibTransId="{D6E75BBC-2719-44EC-897E-7D19B3AEB588}"/>
    <dgm:cxn modelId="{90994497-BEAC-417F-BCBF-9A697EE481C7}" srcId="{9BC212BD-0731-4E22-962B-A27325933D17}" destId="{E5B1C33B-1C3C-47C8-B543-EF0FF39E59B8}" srcOrd="5" destOrd="0" parTransId="{5438A3CA-DCAE-4A02-8D63-1D744BF4F915}" sibTransId="{524C39A4-DFE6-487A-86BF-27A44DFE4B00}"/>
    <dgm:cxn modelId="{9B704DCF-0170-4A6E-B177-A8316274B808}" type="presOf" srcId="{9BC212BD-0731-4E22-962B-A27325933D17}" destId="{23DE6E1A-27B4-4CE3-9AE3-13C7C12FB9B9}" srcOrd="1" destOrd="0" presId="urn:microsoft.com/office/officeart/2005/8/layout/vList4"/>
    <dgm:cxn modelId="{18EA021C-03C0-4253-B7BC-D9CF115A27C3}" type="presOf" srcId="{9BC212BD-0731-4E22-962B-A27325933D17}" destId="{E5D14D0F-6B5B-4AA2-ADEF-6DC5B483E257}" srcOrd="0" destOrd="0" presId="urn:microsoft.com/office/officeart/2005/8/layout/vList4"/>
    <dgm:cxn modelId="{FFC50CEE-8AE2-41C8-AF85-05CFC06111B4}" type="presOf" srcId="{722A5E25-9E36-4ACD-B20A-0E665684DA05}" destId="{23DE6E1A-27B4-4CE3-9AE3-13C7C12FB9B9}" srcOrd="1" destOrd="4" presId="urn:microsoft.com/office/officeart/2005/8/layout/vList4"/>
    <dgm:cxn modelId="{B04F56B8-4947-43C3-ADB1-309FB2B38960}" type="presOf" srcId="{555F9AE7-E5BB-46B0-A974-59C32509DC3C}" destId="{23DE6E1A-27B4-4CE3-9AE3-13C7C12FB9B9}" srcOrd="1" destOrd="9" presId="urn:microsoft.com/office/officeart/2005/8/layout/vList4"/>
    <dgm:cxn modelId="{00B5231E-91DA-48E8-983D-AFCCDEAFFC9E}" srcId="{9BC212BD-0731-4E22-962B-A27325933D17}" destId="{DAF9FDA8-9988-4603-B024-214C7952DBC8}" srcOrd="4" destOrd="0" parTransId="{0F95C7EF-95D9-4AA7-9A8F-9B675720EA1F}" sibTransId="{106CCA01-70CB-4EF9-8252-AD00A6D78898}"/>
    <dgm:cxn modelId="{F32C7F29-2116-4651-A585-69B40F5508B4}" srcId="{9BC212BD-0731-4E22-962B-A27325933D17}" destId="{555F9AE7-E5BB-46B0-A974-59C32509DC3C}" srcOrd="7" destOrd="0" parTransId="{38D65A47-BEDC-49F8-8F09-4971A3A5693D}" sibTransId="{DE8301A2-F7D8-49C3-BAFD-0AFB6C63068A}"/>
    <dgm:cxn modelId="{A4381AEB-9449-49A5-B94D-5ACEEF43ADD9}" type="presOf" srcId="{D9C6B4C7-78D3-4606-AF00-7E6A3C7A4CFF}" destId="{23DE6E1A-27B4-4CE3-9AE3-13C7C12FB9B9}" srcOrd="1" destOrd="8" presId="urn:microsoft.com/office/officeart/2005/8/layout/vList4"/>
    <dgm:cxn modelId="{6C7A3BB8-6319-4F35-9957-F24BB46010BA}" type="presParOf" srcId="{57A70D67-AEB2-4724-9481-70BC2D2CBA75}" destId="{29C43FAA-AE46-4935-A211-47AF955420AD}" srcOrd="0" destOrd="0" presId="urn:microsoft.com/office/officeart/2005/8/layout/vList4"/>
    <dgm:cxn modelId="{331C02DF-9217-4400-86DC-400499E31DFF}" type="presParOf" srcId="{29C43FAA-AE46-4935-A211-47AF955420AD}" destId="{E5D14D0F-6B5B-4AA2-ADEF-6DC5B483E257}" srcOrd="0" destOrd="0" presId="urn:microsoft.com/office/officeart/2005/8/layout/vList4"/>
    <dgm:cxn modelId="{47091C0D-51E6-473B-8647-78DEB5154969}" type="presParOf" srcId="{29C43FAA-AE46-4935-A211-47AF955420AD}" destId="{D389056A-B511-4D33-ADB9-84054C00BE9C}" srcOrd="1" destOrd="0" presId="urn:microsoft.com/office/officeart/2005/8/layout/vList4"/>
    <dgm:cxn modelId="{79D82A37-147A-4639-AB89-CB924D6E4743}" type="presParOf" srcId="{29C43FAA-AE46-4935-A211-47AF955420AD}" destId="{23DE6E1A-27B4-4CE3-9AE3-13C7C12FB9B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9BC212BD-0731-4E22-962B-A27325933D1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rgbClr val="00B0F0"/>
              </a:solidFill>
            </a:rPr>
            <a:t>Metals removal</a:t>
          </a:r>
        </a:p>
        <a:p>
          <a:r>
            <a:rPr lang="en-GB" dirty="0" smtClean="0">
              <a:solidFill>
                <a:srgbClr val="00B0F0"/>
              </a:solidFill>
            </a:rPr>
            <a:t> </a:t>
          </a:r>
          <a:endParaRPr lang="en-GB" dirty="0">
            <a:solidFill>
              <a:srgbClr val="00B0F0"/>
            </a:solidFill>
          </a:endParaRPr>
        </a:p>
      </dgm:t>
    </dgm:pt>
    <dgm:pt modelId="{B6636460-0F4A-4B51-8696-BDF9BC6F4AFE}" type="parTrans" cxnId="{0B72FB0A-6C62-454A-B331-A675784DBEEB}">
      <dgm:prSet/>
      <dgm:spPr/>
      <dgm:t>
        <a:bodyPr/>
        <a:lstStyle/>
        <a:p>
          <a:endParaRPr lang="en-GB"/>
        </a:p>
      </dgm:t>
    </dgm:pt>
    <dgm:pt modelId="{70C6BFB2-6BFA-41D7-9087-75022CF287C1}" type="sibTrans" cxnId="{0B72FB0A-6C62-454A-B331-A675784DBEEB}">
      <dgm:prSet/>
      <dgm:spPr/>
      <dgm:t>
        <a:bodyPr/>
        <a:lstStyle/>
        <a:p>
          <a:endParaRPr lang="en-GB"/>
        </a:p>
      </dgm:t>
    </dgm:pt>
    <dgm:pt modelId="{92BC79B1-6349-44E9-85C1-38ECA1C8C14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2"/>
              </a:solidFill>
            </a:rPr>
            <a:t>Iron, Manganese, Chromium (III), Selenium, Arsenic (III)</a:t>
          </a:r>
          <a:endParaRPr lang="en-GB" dirty="0">
            <a:solidFill>
              <a:schemeClr val="accent2"/>
            </a:solidFill>
          </a:endParaRPr>
        </a:p>
      </dgm:t>
    </dgm:pt>
    <dgm:pt modelId="{C26D812D-193F-41A7-82B0-B28F1F8F2BB0}" type="parTrans" cxnId="{18D7C328-4ED1-4B3A-BD6F-3384A467D934}">
      <dgm:prSet/>
      <dgm:spPr/>
      <dgm:t>
        <a:bodyPr/>
        <a:lstStyle/>
        <a:p>
          <a:endParaRPr lang="en-GB"/>
        </a:p>
      </dgm:t>
    </dgm:pt>
    <dgm:pt modelId="{D9D4E978-4F81-4244-A3AE-92AD583C46B3}" type="sibTrans" cxnId="{18D7C328-4ED1-4B3A-BD6F-3384A467D934}">
      <dgm:prSet/>
      <dgm:spPr/>
      <dgm:t>
        <a:bodyPr/>
        <a:lstStyle/>
        <a:p>
          <a:endParaRPr lang="en-GB"/>
        </a:p>
      </dgm:t>
    </dgm:pt>
    <dgm:pt modelId="{A98796D9-7B75-40A2-B372-3184C92C41C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9093D7ED-3BA2-4BA0-9487-84B4E5BE70A2}" type="parTrans" cxnId="{F45AB112-EFE7-42D6-BD8C-44E0B70E8E0A}">
      <dgm:prSet/>
      <dgm:spPr/>
      <dgm:t>
        <a:bodyPr/>
        <a:lstStyle/>
        <a:p>
          <a:endParaRPr lang="en-GB"/>
        </a:p>
      </dgm:t>
    </dgm:pt>
    <dgm:pt modelId="{DEDA5808-B2DB-4818-AC43-FF5147493913}" type="sibTrans" cxnId="{F45AB112-EFE7-42D6-BD8C-44E0B70E8E0A}">
      <dgm:prSet/>
      <dgm:spPr/>
      <dgm:t>
        <a:bodyPr/>
        <a:lstStyle/>
        <a:p>
          <a:endParaRPr lang="en-GB"/>
        </a:p>
      </dgm:t>
    </dgm:pt>
    <dgm:pt modelId="{FF91F3D7-0288-4F1D-B0CA-4D2A23C98BE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2"/>
              </a:solidFill>
            </a:rPr>
            <a:t>Aeration is easiest – air </a:t>
          </a:r>
          <a:r>
            <a:rPr lang="en-GB" dirty="0" err="1" smtClean="0">
              <a:solidFill>
                <a:schemeClr val="accent2"/>
              </a:solidFill>
            </a:rPr>
            <a:t>sparge</a:t>
          </a:r>
          <a:r>
            <a:rPr lang="en-GB" dirty="0" smtClean="0">
              <a:solidFill>
                <a:schemeClr val="accent2"/>
              </a:solidFill>
            </a:rPr>
            <a:t> pipe; cascade</a:t>
          </a:r>
          <a:endParaRPr lang="en-GB" dirty="0">
            <a:solidFill>
              <a:schemeClr val="accent2"/>
            </a:solidFill>
          </a:endParaRPr>
        </a:p>
      </dgm:t>
    </dgm:pt>
    <dgm:pt modelId="{56BEE71A-5436-4D13-BECC-35CE7A27D0B8}" type="parTrans" cxnId="{6CDC4862-E53F-40FC-B896-4F8C4E917368}">
      <dgm:prSet/>
      <dgm:spPr/>
      <dgm:t>
        <a:bodyPr/>
        <a:lstStyle/>
        <a:p>
          <a:endParaRPr lang="en-GB"/>
        </a:p>
      </dgm:t>
    </dgm:pt>
    <dgm:pt modelId="{9EC9396C-6627-4DC3-8000-259012CA80A3}" type="sibTrans" cxnId="{6CDC4862-E53F-40FC-B896-4F8C4E917368}">
      <dgm:prSet/>
      <dgm:spPr/>
      <dgm:t>
        <a:bodyPr/>
        <a:lstStyle/>
        <a:p>
          <a:endParaRPr lang="en-GB"/>
        </a:p>
      </dgm:t>
    </dgm:pt>
    <dgm:pt modelId="{722A5E25-9E36-4ACD-B20A-0E665684DA0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911D8666-6D74-445E-84C7-5FCAF208ADBB}" type="parTrans" cxnId="{7425B234-AD24-40FC-8F4A-55752A084E01}">
      <dgm:prSet/>
      <dgm:spPr/>
      <dgm:t>
        <a:bodyPr/>
        <a:lstStyle/>
        <a:p>
          <a:endParaRPr lang="en-GB"/>
        </a:p>
      </dgm:t>
    </dgm:pt>
    <dgm:pt modelId="{2239F047-CDB6-453B-B120-D4659F6DA5E3}" type="sibTrans" cxnId="{7425B234-AD24-40FC-8F4A-55752A084E01}">
      <dgm:prSet/>
      <dgm:spPr/>
      <dgm:t>
        <a:bodyPr/>
        <a:lstStyle/>
        <a:p>
          <a:endParaRPr lang="en-GB"/>
        </a:p>
      </dgm:t>
    </dgm:pt>
    <dgm:pt modelId="{DAF9FDA8-9988-4603-B024-214C7952DBC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2"/>
              </a:solidFill>
            </a:rPr>
            <a:t>Some metals (</a:t>
          </a:r>
          <a:r>
            <a:rPr lang="en-GB" dirty="0" err="1" smtClean="0">
              <a:solidFill>
                <a:schemeClr val="accent2"/>
              </a:solidFill>
            </a:rPr>
            <a:t>Mn</a:t>
          </a:r>
          <a:r>
            <a:rPr lang="en-GB" dirty="0" smtClean="0">
              <a:solidFill>
                <a:schemeClr val="accent2"/>
              </a:solidFill>
            </a:rPr>
            <a:t>) may require chemical oxidation (</a:t>
          </a:r>
          <a:r>
            <a:rPr lang="en-GB" dirty="0" err="1" smtClean="0">
              <a:solidFill>
                <a:schemeClr val="accent2"/>
              </a:solidFill>
            </a:rPr>
            <a:t>Cl</a:t>
          </a:r>
          <a:r>
            <a:rPr lang="en-GB" dirty="0" smtClean="0">
              <a:solidFill>
                <a:schemeClr val="accent2"/>
              </a:solidFill>
            </a:rPr>
            <a:t>) or raising pH</a:t>
          </a:r>
          <a:endParaRPr lang="en-GB" dirty="0">
            <a:solidFill>
              <a:schemeClr val="accent2"/>
            </a:solidFill>
          </a:endParaRPr>
        </a:p>
      </dgm:t>
    </dgm:pt>
    <dgm:pt modelId="{0F95C7EF-95D9-4AA7-9A8F-9B675720EA1F}" type="parTrans" cxnId="{00B5231E-91DA-48E8-983D-AFCCDEAFFC9E}">
      <dgm:prSet/>
      <dgm:spPr/>
      <dgm:t>
        <a:bodyPr/>
        <a:lstStyle/>
        <a:p>
          <a:endParaRPr lang="en-GB"/>
        </a:p>
      </dgm:t>
    </dgm:pt>
    <dgm:pt modelId="{106CCA01-70CB-4EF9-8252-AD00A6D78898}" type="sibTrans" cxnId="{00B5231E-91DA-48E8-983D-AFCCDEAFFC9E}">
      <dgm:prSet/>
      <dgm:spPr/>
      <dgm:t>
        <a:bodyPr/>
        <a:lstStyle/>
        <a:p>
          <a:endParaRPr lang="en-GB"/>
        </a:p>
      </dgm:t>
    </dgm:pt>
    <dgm:pt modelId="{E5B1C33B-1C3C-47C8-B543-EF0FF39E59B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5438A3CA-DCAE-4A02-8D63-1D744BF4F915}" type="parTrans" cxnId="{90994497-BEAC-417F-BCBF-9A697EE481C7}">
      <dgm:prSet/>
      <dgm:spPr/>
      <dgm:t>
        <a:bodyPr/>
        <a:lstStyle/>
        <a:p>
          <a:endParaRPr lang="en-GB"/>
        </a:p>
      </dgm:t>
    </dgm:pt>
    <dgm:pt modelId="{524C39A4-DFE6-487A-86BF-27A44DFE4B00}" type="sibTrans" cxnId="{90994497-BEAC-417F-BCBF-9A697EE481C7}">
      <dgm:prSet/>
      <dgm:spPr/>
      <dgm:t>
        <a:bodyPr/>
        <a:lstStyle/>
        <a:p>
          <a:endParaRPr lang="en-GB"/>
        </a:p>
      </dgm:t>
    </dgm:pt>
    <dgm:pt modelId="{B8426FB9-37A4-4CD0-811C-E1498B47A5A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2"/>
              </a:solidFill>
            </a:rPr>
            <a:t>Thought on design needed (want metal to precipitate on filter!)</a:t>
          </a:r>
          <a:endParaRPr lang="en-GB" dirty="0">
            <a:solidFill>
              <a:schemeClr val="accent2"/>
            </a:solidFill>
          </a:endParaRPr>
        </a:p>
      </dgm:t>
    </dgm:pt>
    <dgm:pt modelId="{4B6689ED-0C22-4FA5-8DDF-66D7ABD70143}" type="parTrans" cxnId="{59E979B0-EF59-454A-A9BE-DE1285ADCA46}">
      <dgm:prSet/>
      <dgm:spPr/>
      <dgm:t>
        <a:bodyPr/>
        <a:lstStyle/>
        <a:p>
          <a:endParaRPr lang="en-GB"/>
        </a:p>
      </dgm:t>
    </dgm:pt>
    <dgm:pt modelId="{0B4E1121-57A3-402C-878E-72CECE7AABF3}" type="sibTrans" cxnId="{59E979B0-EF59-454A-A9BE-DE1285ADCA46}">
      <dgm:prSet/>
      <dgm:spPr/>
      <dgm:t>
        <a:bodyPr/>
        <a:lstStyle/>
        <a:p>
          <a:endParaRPr lang="en-GB"/>
        </a:p>
      </dgm:t>
    </dgm:pt>
    <dgm:pt modelId="{D9C6B4C7-78D3-4606-AF00-7E6A3C7A4CF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F0FA742D-2529-4C7E-884B-07B323A6065E}" type="parTrans" cxnId="{1A146A36-3697-4C04-BB55-9A6A22CD09CF}">
      <dgm:prSet/>
      <dgm:spPr/>
      <dgm:t>
        <a:bodyPr/>
        <a:lstStyle/>
        <a:p>
          <a:endParaRPr lang="en-GB"/>
        </a:p>
      </dgm:t>
    </dgm:pt>
    <dgm:pt modelId="{C5720C5C-9129-4EB9-8C15-D9BCC42713C0}" type="sibTrans" cxnId="{1A146A36-3697-4C04-BB55-9A6A22CD09CF}">
      <dgm:prSet/>
      <dgm:spPr/>
      <dgm:t>
        <a:bodyPr/>
        <a:lstStyle/>
        <a:p>
          <a:endParaRPr lang="en-GB"/>
        </a:p>
      </dgm:t>
    </dgm:pt>
    <dgm:pt modelId="{555F9AE7-E5BB-46B0-A974-59C32509DC3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2"/>
              </a:solidFill>
            </a:rPr>
            <a:t>May be desirable to have detention (settlement tank) upstream to allow precipitation</a:t>
          </a:r>
          <a:endParaRPr lang="en-GB" dirty="0">
            <a:solidFill>
              <a:schemeClr val="accent2"/>
            </a:solidFill>
          </a:endParaRPr>
        </a:p>
      </dgm:t>
    </dgm:pt>
    <dgm:pt modelId="{38D65A47-BEDC-49F8-8F09-4971A3A5693D}" type="parTrans" cxnId="{F32C7F29-2116-4651-A585-69B40F5508B4}">
      <dgm:prSet/>
      <dgm:spPr/>
      <dgm:t>
        <a:bodyPr/>
        <a:lstStyle/>
        <a:p>
          <a:endParaRPr lang="en-GB"/>
        </a:p>
      </dgm:t>
    </dgm:pt>
    <dgm:pt modelId="{DE8301A2-F7D8-49C3-BAFD-0AFB6C63068A}" type="sibTrans" cxnId="{F32C7F29-2116-4651-A585-69B40F5508B4}">
      <dgm:prSet/>
      <dgm:spPr/>
      <dgm:t>
        <a:bodyPr/>
        <a:lstStyle/>
        <a:p>
          <a:endParaRPr lang="en-GB"/>
        </a:p>
      </dgm:t>
    </dgm:pt>
    <dgm:pt modelId="{8A3CD70D-9F1E-4FD0-B4CB-44238EF10D70}">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110A9B48-100F-499C-A156-8A16FC6FF0C4}" type="parTrans" cxnId="{549ADBE3-2CF1-4708-87F0-F3EBBC078FBC}">
      <dgm:prSet/>
      <dgm:spPr/>
      <dgm:t>
        <a:bodyPr/>
        <a:lstStyle/>
        <a:p>
          <a:endParaRPr lang="en-GB"/>
        </a:p>
      </dgm:t>
    </dgm:pt>
    <dgm:pt modelId="{D6E75BBC-2719-44EC-897E-7D19B3AEB588}" type="sibTrans" cxnId="{549ADBE3-2CF1-4708-87F0-F3EBBC078FBC}">
      <dgm:prSet/>
      <dgm:spPr/>
      <dgm:t>
        <a:bodyPr/>
        <a:lstStyle/>
        <a:p>
          <a:endParaRPr lang="en-GB"/>
        </a:p>
      </dgm:t>
    </dgm:pt>
    <dgm:pt modelId="{F867A6B5-7603-4510-8891-5F4E2E482FC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2"/>
              </a:solidFill>
            </a:rPr>
            <a:t>Usually need to oxidise metal to make it insoluble </a:t>
          </a:r>
          <a:endParaRPr lang="en-GB" dirty="0">
            <a:solidFill>
              <a:schemeClr val="accent2"/>
            </a:solidFill>
          </a:endParaRPr>
        </a:p>
      </dgm:t>
    </dgm:pt>
    <dgm:pt modelId="{CD1721A9-8884-4ADB-A1F8-6DB484925D60}" type="parTrans" cxnId="{22C14618-2847-4392-82BA-B63FF79533D4}">
      <dgm:prSet/>
      <dgm:spPr/>
      <dgm:t>
        <a:bodyPr/>
        <a:lstStyle/>
        <a:p>
          <a:endParaRPr lang="en-GB"/>
        </a:p>
      </dgm:t>
    </dgm:pt>
    <dgm:pt modelId="{138BD726-B808-423C-A5B1-7B53CD06B01E}" type="sibTrans" cxnId="{22C14618-2847-4392-82BA-B63FF79533D4}">
      <dgm:prSet/>
      <dgm:spPr/>
      <dgm:t>
        <a:bodyPr/>
        <a:lstStyle/>
        <a:p>
          <a:endParaRPr lang="en-GB"/>
        </a:p>
      </dgm:t>
    </dgm:pt>
    <dgm:pt modelId="{5922B95E-CF7C-48D9-9D19-0D45A73F899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2CE2920F-8548-4FA1-83AC-2B5A6A44DE84}" type="parTrans" cxnId="{7E242FA5-DE16-4D92-8F14-221CE4C25D21}">
      <dgm:prSet/>
      <dgm:spPr/>
      <dgm:t>
        <a:bodyPr/>
        <a:lstStyle/>
        <a:p>
          <a:endParaRPr lang="en-GB"/>
        </a:p>
      </dgm:t>
    </dgm:pt>
    <dgm:pt modelId="{0175F49F-8666-4F43-908B-237E4AE8E238}" type="sibTrans" cxnId="{7E242FA5-DE16-4D92-8F14-221CE4C25D21}">
      <dgm:prSet/>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t>
        <a:bodyPr/>
        <a:lstStyle/>
        <a:p>
          <a:endParaRPr lang="en-GB"/>
        </a:p>
      </dgm:t>
    </dgm:pt>
    <dgm:pt modelId="{29C43FAA-AE46-4935-A211-47AF955420AD}" type="pres">
      <dgm:prSet presAssocID="{9BC212BD-0731-4E22-962B-A27325933D17}" presName="comp" presStyleCnt="0"/>
      <dgm:spPr/>
    </dgm:pt>
    <dgm:pt modelId="{E5D14D0F-6B5B-4AA2-ADEF-6DC5B483E257}" type="pres">
      <dgm:prSet presAssocID="{9BC212BD-0731-4E22-962B-A27325933D17}" presName="box" presStyleLbl="node1" presStyleIdx="0" presStyleCnt="1"/>
      <dgm:spPr/>
      <dgm:t>
        <a:bodyPr/>
        <a:lstStyle/>
        <a:p>
          <a:endParaRPr lang="en-GB"/>
        </a:p>
      </dgm:t>
    </dgm:pt>
    <dgm:pt modelId="{D389056A-B511-4D33-ADB9-84054C00BE9C}" type="pres">
      <dgm:prSet presAssocID="{9BC212BD-0731-4E22-962B-A27325933D17}" presName="img" presStyleLbl="fgImgPlace1" presStyleIdx="0" presStyleCnt="1" custLinFactNeighborX="417" custLinFactNeighborY="656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0" r="-20000"/>
          </a:stretch>
        </a:blipFill>
      </dgm:spPr>
      <dgm:t>
        <a:bodyPr/>
        <a:lstStyle/>
        <a:p>
          <a:endParaRPr lang="en-GB"/>
        </a:p>
      </dgm:t>
    </dgm:pt>
    <dgm:pt modelId="{23DE6E1A-27B4-4CE3-9AE3-13C7C12FB9B9}" type="pres">
      <dgm:prSet presAssocID="{9BC212BD-0731-4E22-962B-A27325933D17}" presName="text" presStyleLbl="node1" presStyleIdx="0" presStyleCnt="1">
        <dgm:presLayoutVars>
          <dgm:bulletEnabled val="1"/>
        </dgm:presLayoutVars>
      </dgm:prSet>
      <dgm:spPr/>
      <dgm:t>
        <a:bodyPr/>
        <a:lstStyle/>
        <a:p>
          <a:endParaRPr lang="en-GB"/>
        </a:p>
      </dgm:t>
    </dgm:pt>
  </dgm:ptLst>
  <dgm:cxnLst>
    <dgm:cxn modelId="{619E48B1-BC0A-4A2C-B123-E6C91982CE32}" type="presOf" srcId="{92BC79B1-6349-44E9-85C1-38ECA1C8C142}" destId="{E5D14D0F-6B5B-4AA2-ADEF-6DC5B483E257}" srcOrd="0" destOrd="1" presId="urn:microsoft.com/office/officeart/2005/8/layout/vList4"/>
    <dgm:cxn modelId="{D8412564-BF53-44BC-BE6D-4983DF70E8FD}" type="presOf" srcId="{5922B95E-CF7C-48D9-9D19-0D45A73F899F}" destId="{E5D14D0F-6B5B-4AA2-ADEF-6DC5B483E257}" srcOrd="0" destOrd="2" presId="urn:microsoft.com/office/officeart/2005/8/layout/vList4"/>
    <dgm:cxn modelId="{1A146A36-3697-4C04-BB55-9A6A22CD09CF}" srcId="{B8426FB9-37A4-4CD0-811C-E1498B47A5A5}" destId="{D9C6B4C7-78D3-4606-AF00-7E6A3C7A4CFF}" srcOrd="0" destOrd="0" parTransId="{F0FA742D-2529-4C7E-884B-07B323A6065E}" sibTransId="{C5720C5C-9129-4EB9-8C15-D9BCC42713C0}"/>
    <dgm:cxn modelId="{E097CB35-B8B2-40E6-903E-4435C2DA7C8A}" type="presOf" srcId="{F867A6B5-7603-4510-8891-5F4E2E482FC1}" destId="{23DE6E1A-27B4-4CE3-9AE3-13C7C12FB9B9}" srcOrd="1" destOrd="3" presId="urn:microsoft.com/office/officeart/2005/8/layout/vList4"/>
    <dgm:cxn modelId="{3232AA0B-4424-4856-9A63-5DA866F38300}" type="presOf" srcId="{9BC212BD-0731-4E22-962B-A27325933D17}" destId="{E5D14D0F-6B5B-4AA2-ADEF-6DC5B483E257}" srcOrd="0" destOrd="0" presId="urn:microsoft.com/office/officeart/2005/8/layout/vList4"/>
    <dgm:cxn modelId="{8B4B2C7D-7965-4A07-9DD4-44B4AF11220C}" type="presOf" srcId="{DAF9FDA8-9988-4603-B024-214C7952DBC8}" destId="{E5D14D0F-6B5B-4AA2-ADEF-6DC5B483E257}" srcOrd="0" destOrd="7" presId="urn:microsoft.com/office/officeart/2005/8/layout/vList4"/>
    <dgm:cxn modelId="{1C3167CA-E95E-4237-9343-EB36DC790171}" type="presOf" srcId="{FF91F3D7-0288-4F1D-B0CA-4D2A23C98BEA}" destId="{E5D14D0F-6B5B-4AA2-ADEF-6DC5B483E257}" srcOrd="0" destOrd="5" presId="urn:microsoft.com/office/officeart/2005/8/layout/vList4"/>
    <dgm:cxn modelId="{681F6EA3-4967-4CF3-A65A-C5ABAF4FDFDF}" type="presOf" srcId="{D9C6B4C7-78D3-4606-AF00-7E6A3C7A4CFF}" destId="{23DE6E1A-27B4-4CE3-9AE3-13C7C12FB9B9}" srcOrd="1" destOrd="10" presId="urn:microsoft.com/office/officeart/2005/8/layout/vList4"/>
    <dgm:cxn modelId="{3AC984A9-138F-4F5E-B913-E20E4913E2ED}" type="presOf" srcId="{722A5E25-9E36-4ACD-B20A-0E665684DA05}" destId="{E5D14D0F-6B5B-4AA2-ADEF-6DC5B483E257}" srcOrd="0" destOrd="6" presId="urn:microsoft.com/office/officeart/2005/8/layout/vList4"/>
    <dgm:cxn modelId="{7E242FA5-DE16-4D92-8F14-221CE4C25D21}" srcId="{9BC212BD-0731-4E22-962B-A27325933D17}" destId="{5922B95E-CF7C-48D9-9D19-0D45A73F899F}" srcOrd="1" destOrd="0" parTransId="{2CE2920F-8548-4FA1-83AC-2B5A6A44DE84}" sibTransId="{0175F49F-8666-4F43-908B-237E4AE8E238}"/>
    <dgm:cxn modelId="{03C36564-101A-4C31-B2AC-6F0BC4B06A3A}" type="presOf" srcId="{D9C6B4C7-78D3-4606-AF00-7E6A3C7A4CFF}" destId="{E5D14D0F-6B5B-4AA2-ADEF-6DC5B483E257}" srcOrd="0" destOrd="10" presId="urn:microsoft.com/office/officeart/2005/8/layout/vList4"/>
    <dgm:cxn modelId="{00B5231E-91DA-48E8-983D-AFCCDEAFFC9E}" srcId="{9BC212BD-0731-4E22-962B-A27325933D17}" destId="{DAF9FDA8-9988-4603-B024-214C7952DBC8}" srcOrd="6" destOrd="0" parTransId="{0F95C7EF-95D9-4AA7-9A8F-9B675720EA1F}" sibTransId="{106CCA01-70CB-4EF9-8252-AD00A6D78898}"/>
    <dgm:cxn modelId="{B2DB2980-ED59-4C0A-897A-7B08BCD48B0F}" type="presOf" srcId="{FF91F3D7-0288-4F1D-B0CA-4D2A23C98BEA}" destId="{23DE6E1A-27B4-4CE3-9AE3-13C7C12FB9B9}" srcOrd="1" destOrd="5" presId="urn:microsoft.com/office/officeart/2005/8/layout/vList4"/>
    <dgm:cxn modelId="{59E979B0-EF59-454A-A9BE-DE1285ADCA46}" srcId="{9BC212BD-0731-4E22-962B-A27325933D17}" destId="{B8426FB9-37A4-4CD0-811C-E1498B47A5A5}" srcOrd="8" destOrd="0" parTransId="{4B6689ED-0C22-4FA5-8DDF-66D7ABD70143}" sibTransId="{0B4E1121-57A3-402C-878E-72CECE7AABF3}"/>
    <dgm:cxn modelId="{18D7C328-4ED1-4B3A-BD6F-3384A467D934}" srcId="{9BC212BD-0731-4E22-962B-A27325933D17}" destId="{92BC79B1-6349-44E9-85C1-38ECA1C8C142}" srcOrd="0" destOrd="0" parTransId="{C26D812D-193F-41A7-82B0-B28F1F8F2BB0}" sibTransId="{D9D4E978-4F81-4244-A3AE-92AD583C46B3}"/>
    <dgm:cxn modelId="{95411F0B-28B3-47E8-8DBA-C0AB36242687}" type="presOf" srcId="{92BC79B1-6349-44E9-85C1-38ECA1C8C142}" destId="{23DE6E1A-27B4-4CE3-9AE3-13C7C12FB9B9}" srcOrd="1" destOrd="1" presId="urn:microsoft.com/office/officeart/2005/8/layout/vList4"/>
    <dgm:cxn modelId="{90994497-BEAC-417F-BCBF-9A697EE481C7}" srcId="{9BC212BD-0731-4E22-962B-A27325933D17}" destId="{E5B1C33B-1C3C-47C8-B543-EF0FF39E59B8}" srcOrd="7" destOrd="0" parTransId="{5438A3CA-DCAE-4A02-8D63-1D744BF4F915}" sibTransId="{524C39A4-DFE6-487A-86BF-27A44DFE4B00}"/>
    <dgm:cxn modelId="{86EE8E42-A251-4961-AFD8-64A52A7387D0}" type="presOf" srcId="{E5B1C33B-1C3C-47C8-B543-EF0FF39E59B8}" destId="{23DE6E1A-27B4-4CE3-9AE3-13C7C12FB9B9}" srcOrd="1" destOrd="8" presId="urn:microsoft.com/office/officeart/2005/8/layout/vList4"/>
    <dgm:cxn modelId="{EF4A8A6B-E8EA-4CE9-949F-1816D2916F27}" type="presOf" srcId="{B8426FB9-37A4-4CD0-811C-E1498B47A5A5}" destId="{23DE6E1A-27B4-4CE3-9AE3-13C7C12FB9B9}" srcOrd="1" destOrd="9" presId="urn:microsoft.com/office/officeart/2005/8/layout/vList4"/>
    <dgm:cxn modelId="{6CDC4862-E53F-40FC-B896-4F8C4E917368}" srcId="{9BC212BD-0731-4E22-962B-A27325933D17}" destId="{FF91F3D7-0288-4F1D-B0CA-4D2A23C98BEA}" srcOrd="4" destOrd="0" parTransId="{56BEE71A-5436-4D13-BECC-35CE7A27D0B8}" sibTransId="{9EC9396C-6627-4DC3-8000-259012CA80A3}"/>
    <dgm:cxn modelId="{8F2CF188-5506-4F9C-A9DB-EE5612427803}" type="presOf" srcId="{5922B95E-CF7C-48D9-9D19-0D45A73F899F}" destId="{23DE6E1A-27B4-4CE3-9AE3-13C7C12FB9B9}" srcOrd="1" destOrd="2" presId="urn:microsoft.com/office/officeart/2005/8/layout/vList4"/>
    <dgm:cxn modelId="{F45AB112-EFE7-42D6-BD8C-44E0B70E8E0A}" srcId="{9BC212BD-0731-4E22-962B-A27325933D17}" destId="{A98796D9-7B75-40A2-B372-3184C92C41C7}" srcOrd="3" destOrd="0" parTransId="{9093D7ED-3BA2-4BA0-9487-84B4E5BE70A2}" sibTransId="{DEDA5808-B2DB-4818-AC43-FF5147493913}"/>
    <dgm:cxn modelId="{9415C1D0-DD18-4045-AFB2-6AA27D058F11}" type="presOf" srcId="{A98796D9-7B75-40A2-B372-3184C92C41C7}" destId="{E5D14D0F-6B5B-4AA2-ADEF-6DC5B483E257}" srcOrd="0" destOrd="4" presId="urn:microsoft.com/office/officeart/2005/8/layout/vList4"/>
    <dgm:cxn modelId="{34D8CCB1-9B13-48CF-ACDF-0F6254A04AD3}" type="presOf" srcId="{555F9AE7-E5BB-46B0-A974-59C32509DC3C}" destId="{E5D14D0F-6B5B-4AA2-ADEF-6DC5B483E257}" srcOrd="0" destOrd="11" presId="urn:microsoft.com/office/officeart/2005/8/layout/vList4"/>
    <dgm:cxn modelId="{4F73D131-B006-4FD2-9D96-8D698A32231E}" type="presOf" srcId="{9BC212BD-0731-4E22-962B-A27325933D17}" destId="{23DE6E1A-27B4-4CE3-9AE3-13C7C12FB9B9}" srcOrd="1" destOrd="0" presId="urn:microsoft.com/office/officeart/2005/8/layout/vList4"/>
    <dgm:cxn modelId="{22C14618-2847-4392-82BA-B63FF79533D4}" srcId="{9BC212BD-0731-4E22-962B-A27325933D17}" destId="{F867A6B5-7603-4510-8891-5F4E2E482FC1}" srcOrd="2" destOrd="0" parTransId="{CD1721A9-8884-4ADB-A1F8-6DB484925D60}" sibTransId="{138BD726-B808-423C-A5B1-7B53CD06B01E}"/>
    <dgm:cxn modelId="{5EAD929A-98EB-45DF-8934-3B2BF47D7E83}" type="presOf" srcId="{DAF9FDA8-9988-4603-B024-214C7952DBC8}" destId="{23DE6E1A-27B4-4CE3-9AE3-13C7C12FB9B9}" srcOrd="1" destOrd="7" presId="urn:microsoft.com/office/officeart/2005/8/layout/vList4"/>
    <dgm:cxn modelId="{A08545B7-0D18-419C-BEED-28EDD637A430}" type="presOf" srcId="{555F9AE7-E5BB-46B0-A974-59C32509DC3C}" destId="{23DE6E1A-27B4-4CE3-9AE3-13C7C12FB9B9}" srcOrd="1" destOrd="11" presId="urn:microsoft.com/office/officeart/2005/8/layout/vList4"/>
    <dgm:cxn modelId="{332C849F-36B5-4C2F-9963-0FF9D4E17E4B}" type="presOf" srcId="{A98796D9-7B75-40A2-B372-3184C92C41C7}" destId="{23DE6E1A-27B4-4CE3-9AE3-13C7C12FB9B9}" srcOrd="1" destOrd="4" presId="urn:microsoft.com/office/officeart/2005/8/layout/vList4"/>
    <dgm:cxn modelId="{E056AC8A-4D79-47AA-BA0C-A779641C85E0}" type="presOf" srcId="{B1CF6ED1-B115-409D-8727-D612C57DF186}" destId="{57A70D67-AEB2-4724-9481-70BC2D2CBA75}" srcOrd="0" destOrd="0" presId="urn:microsoft.com/office/officeart/2005/8/layout/vList4"/>
    <dgm:cxn modelId="{AF5A7978-8AFF-4C8D-A2E1-8141F3DA8064}" type="presOf" srcId="{8A3CD70D-9F1E-4FD0-B4CB-44238EF10D70}" destId="{23DE6E1A-27B4-4CE3-9AE3-13C7C12FB9B9}" srcOrd="1" destOrd="12" presId="urn:microsoft.com/office/officeart/2005/8/layout/vList4"/>
    <dgm:cxn modelId="{24BCCDE6-F8F0-4F83-9940-54781A8ABA2A}" type="presOf" srcId="{E5B1C33B-1C3C-47C8-B543-EF0FF39E59B8}" destId="{E5D14D0F-6B5B-4AA2-ADEF-6DC5B483E257}" srcOrd="0" destOrd="8" presId="urn:microsoft.com/office/officeart/2005/8/layout/vList4"/>
    <dgm:cxn modelId="{516392D4-188C-4733-9ADE-C8796F6F0324}" type="presOf" srcId="{B8426FB9-37A4-4CD0-811C-E1498B47A5A5}" destId="{E5D14D0F-6B5B-4AA2-ADEF-6DC5B483E257}" srcOrd="0" destOrd="9" presId="urn:microsoft.com/office/officeart/2005/8/layout/vList4"/>
    <dgm:cxn modelId="{DEADAE36-ECB0-4920-9A33-47C881D8FBC6}" type="presOf" srcId="{F867A6B5-7603-4510-8891-5F4E2E482FC1}" destId="{E5D14D0F-6B5B-4AA2-ADEF-6DC5B483E257}" srcOrd="0" destOrd="3" presId="urn:microsoft.com/office/officeart/2005/8/layout/vList4"/>
    <dgm:cxn modelId="{7425B234-AD24-40FC-8F4A-55752A084E01}" srcId="{9BC212BD-0731-4E22-962B-A27325933D17}" destId="{722A5E25-9E36-4ACD-B20A-0E665684DA05}" srcOrd="5" destOrd="0" parTransId="{911D8666-6D74-445E-84C7-5FCAF208ADBB}" sibTransId="{2239F047-CDB6-453B-B120-D4659F6DA5E3}"/>
    <dgm:cxn modelId="{F32C7F29-2116-4651-A585-69B40F5508B4}" srcId="{9BC212BD-0731-4E22-962B-A27325933D17}" destId="{555F9AE7-E5BB-46B0-A974-59C32509DC3C}" srcOrd="9" destOrd="0" parTransId="{38D65A47-BEDC-49F8-8F09-4971A3A5693D}" sibTransId="{DE8301A2-F7D8-49C3-BAFD-0AFB6C63068A}"/>
    <dgm:cxn modelId="{22015F6B-295D-4587-B45E-78D4A77A609A}" type="presOf" srcId="{8A3CD70D-9F1E-4FD0-B4CB-44238EF10D70}" destId="{E5D14D0F-6B5B-4AA2-ADEF-6DC5B483E257}" srcOrd="0" destOrd="12" presId="urn:microsoft.com/office/officeart/2005/8/layout/vList4"/>
    <dgm:cxn modelId="{F060B438-7519-4829-BA48-0EA5F52CF886}" type="presOf" srcId="{722A5E25-9E36-4ACD-B20A-0E665684DA05}" destId="{23DE6E1A-27B4-4CE3-9AE3-13C7C12FB9B9}" srcOrd="1" destOrd="6" presId="urn:microsoft.com/office/officeart/2005/8/layout/vList4"/>
    <dgm:cxn modelId="{0B72FB0A-6C62-454A-B331-A675784DBEEB}" srcId="{B1CF6ED1-B115-409D-8727-D612C57DF186}" destId="{9BC212BD-0731-4E22-962B-A27325933D17}" srcOrd="0" destOrd="0" parTransId="{B6636460-0F4A-4B51-8696-BDF9BC6F4AFE}" sibTransId="{70C6BFB2-6BFA-41D7-9087-75022CF287C1}"/>
    <dgm:cxn modelId="{549ADBE3-2CF1-4708-87F0-F3EBBC078FBC}" srcId="{9BC212BD-0731-4E22-962B-A27325933D17}" destId="{8A3CD70D-9F1E-4FD0-B4CB-44238EF10D70}" srcOrd="10" destOrd="0" parTransId="{110A9B48-100F-499C-A156-8A16FC6FF0C4}" sibTransId="{D6E75BBC-2719-44EC-897E-7D19B3AEB588}"/>
    <dgm:cxn modelId="{5707169B-4C3D-4C58-933B-3FFB064917CE}" type="presParOf" srcId="{57A70D67-AEB2-4724-9481-70BC2D2CBA75}" destId="{29C43FAA-AE46-4935-A211-47AF955420AD}" srcOrd="0" destOrd="0" presId="urn:microsoft.com/office/officeart/2005/8/layout/vList4"/>
    <dgm:cxn modelId="{C6A369FF-4BD0-4597-B653-5CF3A2208B26}" type="presParOf" srcId="{29C43FAA-AE46-4935-A211-47AF955420AD}" destId="{E5D14D0F-6B5B-4AA2-ADEF-6DC5B483E257}" srcOrd="0" destOrd="0" presId="urn:microsoft.com/office/officeart/2005/8/layout/vList4"/>
    <dgm:cxn modelId="{3309A62C-3819-49C1-A1C1-7854740AC9D5}" type="presParOf" srcId="{29C43FAA-AE46-4935-A211-47AF955420AD}" destId="{D389056A-B511-4D33-ADB9-84054C00BE9C}" srcOrd="1" destOrd="0" presId="urn:microsoft.com/office/officeart/2005/8/layout/vList4"/>
    <dgm:cxn modelId="{4FE17027-EB22-4380-9F1C-BC0B37688347}" type="presParOf" srcId="{29C43FAA-AE46-4935-A211-47AF955420AD}" destId="{23DE6E1A-27B4-4CE3-9AE3-13C7C12FB9B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9BC212BD-0731-4E22-962B-A27325933D1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rgbClr val="00B0F0"/>
              </a:solidFill>
            </a:rPr>
            <a:t>Backwashing</a:t>
          </a:r>
        </a:p>
        <a:p>
          <a:r>
            <a:rPr lang="en-GB" dirty="0" smtClean="0">
              <a:solidFill>
                <a:srgbClr val="00B0F0"/>
              </a:solidFill>
            </a:rPr>
            <a:t> </a:t>
          </a:r>
          <a:endParaRPr lang="en-GB" dirty="0">
            <a:solidFill>
              <a:srgbClr val="00B0F0"/>
            </a:solidFill>
          </a:endParaRPr>
        </a:p>
      </dgm:t>
    </dgm:pt>
    <dgm:pt modelId="{B6636460-0F4A-4B51-8696-BDF9BC6F4AFE}" type="parTrans" cxnId="{0B72FB0A-6C62-454A-B331-A675784DBEEB}">
      <dgm:prSet/>
      <dgm:spPr/>
      <dgm:t>
        <a:bodyPr/>
        <a:lstStyle/>
        <a:p>
          <a:endParaRPr lang="en-GB"/>
        </a:p>
      </dgm:t>
    </dgm:pt>
    <dgm:pt modelId="{70C6BFB2-6BFA-41D7-9087-75022CF287C1}" type="sibTrans" cxnId="{0B72FB0A-6C62-454A-B331-A675784DBEEB}">
      <dgm:prSet/>
      <dgm:spPr/>
      <dgm:t>
        <a:bodyPr/>
        <a:lstStyle/>
        <a:p>
          <a:endParaRPr lang="en-GB"/>
        </a:p>
      </dgm:t>
    </dgm:pt>
    <dgm:pt modelId="{92BC79B1-6349-44E9-85C1-38ECA1C8C14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2"/>
              </a:solidFill>
            </a:rPr>
            <a:t>Needed to expand bed and wash off deposits</a:t>
          </a:r>
          <a:endParaRPr lang="en-GB" dirty="0">
            <a:solidFill>
              <a:schemeClr val="accent2"/>
            </a:solidFill>
          </a:endParaRPr>
        </a:p>
      </dgm:t>
    </dgm:pt>
    <dgm:pt modelId="{C26D812D-193F-41A7-82B0-B28F1F8F2BB0}" type="parTrans" cxnId="{18D7C328-4ED1-4B3A-BD6F-3384A467D934}">
      <dgm:prSet/>
      <dgm:spPr/>
      <dgm:t>
        <a:bodyPr/>
        <a:lstStyle/>
        <a:p>
          <a:endParaRPr lang="en-GB"/>
        </a:p>
      </dgm:t>
    </dgm:pt>
    <dgm:pt modelId="{D9D4E978-4F81-4244-A3AE-92AD583C46B3}" type="sibTrans" cxnId="{18D7C328-4ED1-4B3A-BD6F-3384A467D934}">
      <dgm:prSet/>
      <dgm:spPr/>
      <dgm:t>
        <a:bodyPr/>
        <a:lstStyle/>
        <a:p>
          <a:endParaRPr lang="en-GB"/>
        </a:p>
      </dgm:t>
    </dgm:pt>
    <dgm:pt modelId="{A98796D9-7B75-40A2-B372-3184C92C41C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9093D7ED-3BA2-4BA0-9487-84B4E5BE70A2}" type="parTrans" cxnId="{F45AB112-EFE7-42D6-BD8C-44E0B70E8E0A}">
      <dgm:prSet/>
      <dgm:spPr/>
      <dgm:t>
        <a:bodyPr/>
        <a:lstStyle/>
        <a:p>
          <a:endParaRPr lang="en-GB"/>
        </a:p>
      </dgm:t>
    </dgm:pt>
    <dgm:pt modelId="{DEDA5808-B2DB-4818-AC43-FF5147493913}" type="sibTrans" cxnId="{F45AB112-EFE7-42D6-BD8C-44E0B70E8E0A}">
      <dgm:prSet/>
      <dgm:spPr/>
      <dgm:t>
        <a:bodyPr/>
        <a:lstStyle/>
        <a:p>
          <a:endParaRPr lang="en-GB"/>
        </a:p>
      </dgm:t>
    </dgm:pt>
    <dgm:pt modelId="{FF91F3D7-0288-4F1D-B0CA-4D2A23C98BE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2"/>
              </a:solidFill>
            </a:rPr>
            <a:t>Flow and frequency needs to be set to according to usage (watch until B/W water runs clear)</a:t>
          </a:r>
          <a:endParaRPr lang="en-GB" dirty="0">
            <a:solidFill>
              <a:schemeClr val="accent2"/>
            </a:solidFill>
          </a:endParaRPr>
        </a:p>
      </dgm:t>
    </dgm:pt>
    <dgm:pt modelId="{56BEE71A-5436-4D13-BECC-35CE7A27D0B8}" type="parTrans" cxnId="{6CDC4862-E53F-40FC-B896-4F8C4E917368}">
      <dgm:prSet/>
      <dgm:spPr/>
      <dgm:t>
        <a:bodyPr/>
        <a:lstStyle/>
        <a:p>
          <a:endParaRPr lang="en-GB"/>
        </a:p>
      </dgm:t>
    </dgm:pt>
    <dgm:pt modelId="{9EC9396C-6627-4DC3-8000-259012CA80A3}" type="sibTrans" cxnId="{6CDC4862-E53F-40FC-B896-4F8C4E917368}">
      <dgm:prSet/>
      <dgm:spPr/>
      <dgm:t>
        <a:bodyPr/>
        <a:lstStyle/>
        <a:p>
          <a:endParaRPr lang="en-GB"/>
        </a:p>
      </dgm:t>
    </dgm:pt>
    <dgm:pt modelId="{722A5E25-9E36-4ACD-B20A-0E665684DA0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911D8666-6D74-445E-84C7-5FCAF208ADBB}" type="parTrans" cxnId="{7425B234-AD24-40FC-8F4A-55752A084E01}">
      <dgm:prSet/>
      <dgm:spPr/>
      <dgm:t>
        <a:bodyPr/>
        <a:lstStyle/>
        <a:p>
          <a:endParaRPr lang="en-GB"/>
        </a:p>
      </dgm:t>
    </dgm:pt>
    <dgm:pt modelId="{2239F047-CDB6-453B-B120-D4659F6DA5E3}" type="sibTrans" cxnId="{7425B234-AD24-40FC-8F4A-55752A084E01}">
      <dgm:prSet/>
      <dgm:spPr/>
      <dgm:t>
        <a:bodyPr/>
        <a:lstStyle/>
        <a:p>
          <a:endParaRPr lang="en-GB"/>
        </a:p>
      </dgm:t>
    </dgm:pt>
    <dgm:pt modelId="{DAF9FDA8-9988-4603-B024-214C7952DBC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2"/>
              </a:solidFill>
            </a:rPr>
            <a:t>Ideally use automatic timed system</a:t>
          </a:r>
          <a:endParaRPr lang="en-GB" dirty="0">
            <a:solidFill>
              <a:schemeClr val="accent2"/>
            </a:solidFill>
          </a:endParaRPr>
        </a:p>
      </dgm:t>
    </dgm:pt>
    <dgm:pt modelId="{0F95C7EF-95D9-4AA7-9A8F-9B675720EA1F}" type="parTrans" cxnId="{00B5231E-91DA-48E8-983D-AFCCDEAFFC9E}">
      <dgm:prSet/>
      <dgm:spPr/>
      <dgm:t>
        <a:bodyPr/>
        <a:lstStyle/>
        <a:p>
          <a:endParaRPr lang="en-GB"/>
        </a:p>
      </dgm:t>
    </dgm:pt>
    <dgm:pt modelId="{106CCA01-70CB-4EF9-8252-AD00A6D78898}" type="sibTrans" cxnId="{00B5231E-91DA-48E8-983D-AFCCDEAFFC9E}">
      <dgm:prSet/>
      <dgm:spPr/>
      <dgm:t>
        <a:bodyPr/>
        <a:lstStyle/>
        <a:p>
          <a:endParaRPr lang="en-GB"/>
        </a:p>
      </dgm:t>
    </dgm:pt>
    <dgm:pt modelId="{8A3CD70D-9F1E-4FD0-B4CB-44238EF10D70}">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rgbClr val="00B0F0"/>
              </a:solidFill>
            </a:rPr>
            <a:t>Backwashing problems</a:t>
          </a:r>
          <a:endParaRPr lang="en-GB" dirty="0">
            <a:solidFill>
              <a:srgbClr val="00B0F0"/>
            </a:solidFill>
          </a:endParaRPr>
        </a:p>
      </dgm:t>
    </dgm:pt>
    <dgm:pt modelId="{110A9B48-100F-499C-A156-8A16FC6FF0C4}" type="parTrans" cxnId="{549ADBE3-2CF1-4708-87F0-F3EBBC078FBC}">
      <dgm:prSet/>
      <dgm:spPr/>
      <dgm:t>
        <a:bodyPr/>
        <a:lstStyle/>
        <a:p>
          <a:endParaRPr lang="en-GB"/>
        </a:p>
      </dgm:t>
    </dgm:pt>
    <dgm:pt modelId="{D6E75BBC-2719-44EC-897E-7D19B3AEB588}" type="sibTrans" cxnId="{549ADBE3-2CF1-4708-87F0-F3EBBC078FBC}">
      <dgm:prSet/>
      <dgm:spPr/>
      <dgm:t>
        <a:bodyPr/>
        <a:lstStyle/>
        <a:p>
          <a:endParaRPr lang="en-GB"/>
        </a:p>
      </dgm:t>
    </dgm:pt>
    <dgm:pt modelId="{F867A6B5-7603-4510-8891-5F4E2E482FC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2"/>
              </a:solidFill>
            </a:rPr>
            <a:t>Can use mixture of air and / or water</a:t>
          </a:r>
          <a:endParaRPr lang="en-GB" dirty="0">
            <a:solidFill>
              <a:schemeClr val="accent2"/>
            </a:solidFill>
          </a:endParaRPr>
        </a:p>
      </dgm:t>
    </dgm:pt>
    <dgm:pt modelId="{CD1721A9-8884-4ADB-A1F8-6DB484925D60}" type="parTrans" cxnId="{22C14618-2847-4392-82BA-B63FF79533D4}">
      <dgm:prSet/>
      <dgm:spPr/>
      <dgm:t>
        <a:bodyPr/>
        <a:lstStyle/>
        <a:p>
          <a:endParaRPr lang="en-GB"/>
        </a:p>
      </dgm:t>
    </dgm:pt>
    <dgm:pt modelId="{138BD726-B808-423C-A5B1-7B53CD06B01E}" type="sibTrans" cxnId="{22C14618-2847-4392-82BA-B63FF79533D4}">
      <dgm:prSet/>
      <dgm:spPr/>
      <dgm:t>
        <a:bodyPr/>
        <a:lstStyle/>
        <a:p>
          <a:endParaRPr lang="en-GB"/>
        </a:p>
      </dgm:t>
    </dgm:pt>
    <dgm:pt modelId="{5922B95E-CF7C-48D9-9D19-0D45A73F899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2CE2920F-8548-4FA1-83AC-2B5A6A44DE84}" type="parTrans" cxnId="{7E242FA5-DE16-4D92-8F14-221CE4C25D21}">
      <dgm:prSet/>
      <dgm:spPr/>
      <dgm:t>
        <a:bodyPr/>
        <a:lstStyle/>
        <a:p>
          <a:endParaRPr lang="en-GB"/>
        </a:p>
      </dgm:t>
    </dgm:pt>
    <dgm:pt modelId="{0175F49F-8666-4F43-908B-237E4AE8E238}" type="sibTrans" cxnId="{7E242FA5-DE16-4D92-8F14-221CE4C25D21}">
      <dgm:prSet/>
      <dgm:spPr/>
      <dgm:t>
        <a:bodyPr/>
        <a:lstStyle/>
        <a:p>
          <a:endParaRPr lang="en-GB"/>
        </a:p>
      </dgm:t>
    </dgm:pt>
    <dgm:pt modelId="{E8CAA131-E074-47D1-9CAA-F7523D4C952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5">
                  <a:lumMod val="90000"/>
                </a:schemeClr>
              </a:solidFill>
            </a:rPr>
            <a:t>Lack of sufficient clean water</a:t>
          </a:r>
          <a:endParaRPr lang="en-GB" dirty="0">
            <a:solidFill>
              <a:schemeClr val="accent5">
                <a:lumMod val="90000"/>
              </a:schemeClr>
            </a:solidFill>
          </a:endParaRPr>
        </a:p>
      </dgm:t>
    </dgm:pt>
    <dgm:pt modelId="{268439D1-2B3A-46A4-8ADE-D2983580FB7F}" type="parTrans" cxnId="{4D623F91-ADC9-4211-B422-61A2CFBFE64F}">
      <dgm:prSet/>
      <dgm:spPr/>
      <dgm:t>
        <a:bodyPr/>
        <a:lstStyle/>
        <a:p>
          <a:endParaRPr lang="en-GB"/>
        </a:p>
      </dgm:t>
    </dgm:pt>
    <dgm:pt modelId="{238C63FE-3C76-406D-BBAF-96099A6DA9E2}" type="sibTrans" cxnId="{4D623F91-ADC9-4211-B422-61A2CFBFE64F}">
      <dgm:prSet/>
      <dgm:spPr/>
      <dgm:t>
        <a:bodyPr/>
        <a:lstStyle/>
        <a:p>
          <a:endParaRPr lang="en-GB"/>
        </a:p>
      </dgm:t>
    </dgm:pt>
    <dgm:pt modelId="{8BAEFA15-8471-4D18-B118-222D8E0860C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5">
                  <a:lumMod val="90000"/>
                </a:schemeClr>
              </a:solidFill>
            </a:rPr>
            <a:t>Starving system of water during B/W</a:t>
          </a:r>
          <a:endParaRPr lang="en-GB" dirty="0">
            <a:solidFill>
              <a:schemeClr val="accent5">
                <a:lumMod val="90000"/>
              </a:schemeClr>
            </a:solidFill>
          </a:endParaRPr>
        </a:p>
      </dgm:t>
    </dgm:pt>
    <dgm:pt modelId="{6AAF3BD4-2238-4E3B-824C-EEF337BF7A57}" type="parTrans" cxnId="{394E6D7E-38EB-4948-A8D7-078053E44A95}">
      <dgm:prSet/>
      <dgm:spPr/>
      <dgm:t>
        <a:bodyPr/>
        <a:lstStyle/>
        <a:p>
          <a:endParaRPr lang="en-GB"/>
        </a:p>
      </dgm:t>
    </dgm:pt>
    <dgm:pt modelId="{ABC59C2B-F17D-46C5-BD4A-AACFA46F1ECC}" type="sibTrans" cxnId="{394E6D7E-38EB-4948-A8D7-078053E44A95}">
      <dgm:prSet/>
      <dgm:spPr/>
      <dgm:t>
        <a:bodyPr/>
        <a:lstStyle/>
        <a:p>
          <a:endParaRPr lang="en-GB"/>
        </a:p>
      </dgm:t>
    </dgm:pt>
    <dgm:pt modelId="{407E5D23-0626-43F1-AB55-FD00973D7B2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5">
                  <a:lumMod val="90000"/>
                </a:schemeClr>
              </a:solidFill>
            </a:rPr>
            <a:t>Disposal of B/W water</a:t>
          </a:r>
          <a:endParaRPr lang="en-GB" dirty="0">
            <a:solidFill>
              <a:schemeClr val="accent5">
                <a:lumMod val="90000"/>
              </a:schemeClr>
            </a:solidFill>
          </a:endParaRPr>
        </a:p>
      </dgm:t>
    </dgm:pt>
    <dgm:pt modelId="{5F69B8E5-D307-4E15-82DA-D6B8A741A870}" type="parTrans" cxnId="{B84CD804-611B-4205-B38C-5FF2E3B9D6C0}">
      <dgm:prSet/>
      <dgm:spPr/>
      <dgm:t>
        <a:bodyPr/>
        <a:lstStyle/>
        <a:p>
          <a:endParaRPr lang="en-GB"/>
        </a:p>
      </dgm:t>
    </dgm:pt>
    <dgm:pt modelId="{796D3978-EFA9-4E1A-83B9-37BB360C5CE9}" type="sibTrans" cxnId="{B84CD804-611B-4205-B38C-5FF2E3B9D6C0}">
      <dgm:prSet/>
      <dgm:spPr/>
      <dgm:t>
        <a:bodyPr/>
        <a:lstStyle/>
        <a:p>
          <a:endParaRPr lang="en-GB"/>
        </a:p>
      </dgm:t>
    </dgm:pt>
    <dgm:pt modelId="{5C227B7B-767C-483D-9BFA-DA34CB98694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5">
                  <a:lumMod val="90000"/>
                </a:schemeClr>
              </a:solidFill>
            </a:rPr>
            <a:t>Insufficient flow / time / frequency</a:t>
          </a:r>
          <a:endParaRPr lang="en-GB" dirty="0">
            <a:solidFill>
              <a:schemeClr val="accent5">
                <a:lumMod val="90000"/>
              </a:schemeClr>
            </a:solidFill>
          </a:endParaRPr>
        </a:p>
      </dgm:t>
    </dgm:pt>
    <dgm:pt modelId="{DA6942F9-1D14-404D-BC16-4AC34B9A83A8}" type="parTrans" cxnId="{FE6EA34D-8199-422A-AA6B-5125A6604353}">
      <dgm:prSet/>
      <dgm:spPr/>
      <dgm:t>
        <a:bodyPr/>
        <a:lstStyle/>
        <a:p>
          <a:endParaRPr lang="en-GB"/>
        </a:p>
      </dgm:t>
    </dgm:pt>
    <dgm:pt modelId="{CD0552ED-AB79-4AA1-BB63-2FC9C45180EB}" type="sibTrans" cxnId="{FE6EA34D-8199-422A-AA6B-5125A6604353}">
      <dgm:prSet/>
      <dgm:spPr/>
      <dgm:t>
        <a:bodyPr/>
        <a:lstStyle/>
        <a:p>
          <a:endParaRPr lang="en-GB"/>
        </a:p>
      </dgm:t>
    </dgm:pt>
    <dgm:pt modelId="{435300E1-DD06-410D-A9CD-44ADE0AC979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5">
                <a:lumMod val="90000"/>
              </a:schemeClr>
            </a:solidFill>
          </a:endParaRPr>
        </a:p>
      </dgm:t>
    </dgm:pt>
    <dgm:pt modelId="{5A34AABC-A3DE-475C-8620-D40D4D4EC186}" type="parTrans" cxnId="{E29DE04C-2E75-49E3-BEB9-5E69F09DA5F2}">
      <dgm:prSet/>
      <dgm:spPr/>
      <dgm:t>
        <a:bodyPr/>
        <a:lstStyle/>
        <a:p>
          <a:endParaRPr lang="en-GB"/>
        </a:p>
      </dgm:t>
    </dgm:pt>
    <dgm:pt modelId="{8314F8AD-9505-438F-9B5D-B17EEB7B0417}" type="sibTrans" cxnId="{E29DE04C-2E75-49E3-BEB9-5E69F09DA5F2}">
      <dgm:prSet/>
      <dgm:spPr/>
      <dgm:t>
        <a:bodyPr/>
        <a:lstStyle/>
        <a:p>
          <a:endParaRPr lang="en-GB"/>
        </a:p>
      </dgm:t>
    </dgm:pt>
    <dgm:pt modelId="{C3E5178D-6B62-4775-8797-41286DBB1BE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5">
                <a:lumMod val="90000"/>
              </a:schemeClr>
            </a:solidFill>
          </a:endParaRPr>
        </a:p>
      </dgm:t>
    </dgm:pt>
    <dgm:pt modelId="{F5C18C2D-9457-4CE0-8F02-6780E6BFF9BD}" type="parTrans" cxnId="{35E8FBFC-148C-465F-98F1-A0C3DF7137A6}">
      <dgm:prSet/>
      <dgm:spPr/>
      <dgm:t>
        <a:bodyPr/>
        <a:lstStyle/>
        <a:p>
          <a:endParaRPr lang="en-GB"/>
        </a:p>
      </dgm:t>
    </dgm:pt>
    <dgm:pt modelId="{3E825139-4738-4E6B-A873-8E03294F4B3E}" type="sibTrans" cxnId="{35E8FBFC-148C-465F-98F1-A0C3DF7137A6}">
      <dgm:prSet/>
      <dgm:spPr/>
      <dgm:t>
        <a:bodyPr/>
        <a:lstStyle/>
        <a:p>
          <a:endParaRPr lang="en-GB"/>
        </a:p>
      </dgm:t>
    </dgm:pt>
    <dgm:pt modelId="{907681C1-EABF-4484-9961-87ADAB7B8ACB}">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5">
                <a:lumMod val="90000"/>
              </a:schemeClr>
            </a:solidFill>
          </a:endParaRPr>
        </a:p>
      </dgm:t>
    </dgm:pt>
    <dgm:pt modelId="{AB9D21D3-8FA8-4266-840E-1DCAEF67334A}" type="parTrans" cxnId="{9A6FD198-0836-489D-A894-CB0BD0CA13A7}">
      <dgm:prSet/>
      <dgm:spPr/>
      <dgm:t>
        <a:bodyPr/>
        <a:lstStyle/>
        <a:p>
          <a:endParaRPr lang="en-GB"/>
        </a:p>
      </dgm:t>
    </dgm:pt>
    <dgm:pt modelId="{39C4CA43-058D-4F49-813B-D2074007581A}" type="sibTrans" cxnId="{9A6FD198-0836-489D-A894-CB0BD0CA13A7}">
      <dgm:prSet/>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t>
        <a:bodyPr/>
        <a:lstStyle/>
        <a:p>
          <a:endParaRPr lang="en-GB"/>
        </a:p>
      </dgm:t>
    </dgm:pt>
    <dgm:pt modelId="{29C43FAA-AE46-4935-A211-47AF955420AD}" type="pres">
      <dgm:prSet presAssocID="{9BC212BD-0731-4E22-962B-A27325933D17}" presName="comp" presStyleCnt="0"/>
      <dgm:spPr/>
    </dgm:pt>
    <dgm:pt modelId="{E5D14D0F-6B5B-4AA2-ADEF-6DC5B483E257}" type="pres">
      <dgm:prSet presAssocID="{9BC212BD-0731-4E22-962B-A27325933D17}" presName="box" presStyleLbl="node1" presStyleIdx="0" presStyleCnt="2"/>
      <dgm:spPr/>
      <dgm:t>
        <a:bodyPr/>
        <a:lstStyle/>
        <a:p>
          <a:endParaRPr lang="en-GB"/>
        </a:p>
      </dgm:t>
    </dgm:pt>
    <dgm:pt modelId="{D389056A-B511-4D33-ADB9-84054C00BE9C}" type="pres">
      <dgm:prSet presAssocID="{9BC212BD-0731-4E22-962B-A27325933D17}" presName="img" presStyleLbl="fgImgPlace1" presStyleIdx="0" presStyleCnt="2" custLinFactNeighborX="417" custLinFactNeighborY="6568"/>
      <dgm:spPr>
        <a:blipFill rotWithShape="1">
          <a:blip xmlns:r="http://schemas.openxmlformats.org/officeDocument/2006/relationships" r:embed="rId1"/>
          <a:stretch>
            <a:fillRect/>
          </a:stretch>
        </a:blipFill>
      </dgm:spPr>
      <dgm:t>
        <a:bodyPr/>
        <a:lstStyle/>
        <a:p>
          <a:endParaRPr lang="en-GB"/>
        </a:p>
      </dgm:t>
    </dgm:pt>
    <dgm:pt modelId="{23DE6E1A-27B4-4CE3-9AE3-13C7C12FB9B9}" type="pres">
      <dgm:prSet presAssocID="{9BC212BD-0731-4E22-962B-A27325933D17}" presName="text" presStyleLbl="node1" presStyleIdx="0" presStyleCnt="2">
        <dgm:presLayoutVars>
          <dgm:bulletEnabled val="1"/>
        </dgm:presLayoutVars>
      </dgm:prSet>
      <dgm:spPr/>
      <dgm:t>
        <a:bodyPr/>
        <a:lstStyle/>
        <a:p>
          <a:endParaRPr lang="en-GB"/>
        </a:p>
      </dgm:t>
    </dgm:pt>
    <dgm:pt modelId="{47571352-E18F-4541-94DC-420039F4340E}" type="pres">
      <dgm:prSet presAssocID="{70C6BFB2-6BFA-41D7-9087-75022CF287C1}" presName="spacer" presStyleCnt="0"/>
      <dgm:spPr/>
    </dgm:pt>
    <dgm:pt modelId="{7FBD4694-C136-4758-AA31-FDD712A50FCB}" type="pres">
      <dgm:prSet presAssocID="{8A3CD70D-9F1E-4FD0-B4CB-44238EF10D70}" presName="comp" presStyleCnt="0"/>
      <dgm:spPr/>
    </dgm:pt>
    <dgm:pt modelId="{3BBF0743-C021-46F8-816A-022CAFA5DF62}" type="pres">
      <dgm:prSet presAssocID="{8A3CD70D-9F1E-4FD0-B4CB-44238EF10D70}" presName="box" presStyleLbl="node1" presStyleIdx="1" presStyleCnt="2" custLinFactNeighborY="366"/>
      <dgm:spPr/>
      <dgm:t>
        <a:bodyPr/>
        <a:lstStyle/>
        <a:p>
          <a:endParaRPr lang="en-GB"/>
        </a:p>
      </dgm:t>
    </dgm:pt>
    <dgm:pt modelId="{E7247804-5156-4624-8F08-48092F7A8FBE}" type="pres">
      <dgm:prSet presAssocID="{8A3CD70D-9F1E-4FD0-B4CB-44238EF10D70}" presName="img"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2000" b="-12000"/>
          </a:stretch>
        </a:blipFill>
      </dgm:spPr>
      <dgm:t>
        <a:bodyPr/>
        <a:lstStyle/>
        <a:p>
          <a:endParaRPr lang="en-GB"/>
        </a:p>
      </dgm:t>
    </dgm:pt>
    <dgm:pt modelId="{BEEFC72F-7B5A-40DF-ADD1-D0C52AF9C9F0}" type="pres">
      <dgm:prSet presAssocID="{8A3CD70D-9F1E-4FD0-B4CB-44238EF10D70}" presName="text" presStyleLbl="node1" presStyleIdx="1" presStyleCnt="2">
        <dgm:presLayoutVars>
          <dgm:bulletEnabled val="1"/>
        </dgm:presLayoutVars>
      </dgm:prSet>
      <dgm:spPr/>
      <dgm:t>
        <a:bodyPr/>
        <a:lstStyle/>
        <a:p>
          <a:endParaRPr lang="en-GB"/>
        </a:p>
      </dgm:t>
    </dgm:pt>
  </dgm:ptLst>
  <dgm:cxnLst>
    <dgm:cxn modelId="{AC32658F-1225-4432-90A8-405A98CE0428}" type="presOf" srcId="{8BAEFA15-8471-4D18-B118-222D8E0860C7}" destId="{BEEFC72F-7B5A-40DF-ADD1-D0C52AF9C9F0}" srcOrd="1" destOrd="3" presId="urn:microsoft.com/office/officeart/2005/8/layout/vList4"/>
    <dgm:cxn modelId="{4C147FED-1F13-476A-A9D7-183AC2743C98}" type="presOf" srcId="{F867A6B5-7603-4510-8891-5F4E2E482FC1}" destId="{E5D14D0F-6B5B-4AA2-ADEF-6DC5B483E257}" srcOrd="0" destOrd="3" presId="urn:microsoft.com/office/officeart/2005/8/layout/vList4"/>
    <dgm:cxn modelId="{7425B234-AD24-40FC-8F4A-55752A084E01}" srcId="{9BC212BD-0731-4E22-962B-A27325933D17}" destId="{722A5E25-9E36-4ACD-B20A-0E665684DA05}" srcOrd="5" destOrd="0" parTransId="{911D8666-6D74-445E-84C7-5FCAF208ADBB}" sibTransId="{2239F047-CDB6-453B-B120-D4659F6DA5E3}"/>
    <dgm:cxn modelId="{DBAAE395-16E6-44B0-B2A4-ECC06DD6DA1B}" type="presOf" srcId="{DAF9FDA8-9988-4603-B024-214C7952DBC8}" destId="{E5D14D0F-6B5B-4AA2-ADEF-6DC5B483E257}" srcOrd="0" destOrd="7" presId="urn:microsoft.com/office/officeart/2005/8/layout/vList4"/>
    <dgm:cxn modelId="{37E4C097-DC41-4077-915D-24641280B655}" type="presOf" srcId="{435300E1-DD06-410D-A9CD-44ADE0AC9795}" destId="{3BBF0743-C021-46F8-816A-022CAFA5DF62}" srcOrd="0" destOrd="2" presId="urn:microsoft.com/office/officeart/2005/8/layout/vList4"/>
    <dgm:cxn modelId="{CCE4D48B-B79F-491B-94A1-EA6F061D5B02}" type="presOf" srcId="{5922B95E-CF7C-48D9-9D19-0D45A73F899F}" destId="{23DE6E1A-27B4-4CE3-9AE3-13C7C12FB9B9}" srcOrd="1" destOrd="2" presId="urn:microsoft.com/office/officeart/2005/8/layout/vList4"/>
    <dgm:cxn modelId="{73605A6A-50B3-46D4-BBCF-B2A92E349154}" type="presOf" srcId="{5C227B7B-767C-483D-9BFA-DA34CB98694F}" destId="{3BBF0743-C021-46F8-816A-022CAFA5DF62}" srcOrd="0" destOrd="7" presId="urn:microsoft.com/office/officeart/2005/8/layout/vList4"/>
    <dgm:cxn modelId="{18D7C328-4ED1-4B3A-BD6F-3384A467D934}" srcId="{9BC212BD-0731-4E22-962B-A27325933D17}" destId="{92BC79B1-6349-44E9-85C1-38ECA1C8C142}" srcOrd="0" destOrd="0" parTransId="{C26D812D-193F-41A7-82B0-B28F1F8F2BB0}" sibTransId="{D9D4E978-4F81-4244-A3AE-92AD583C46B3}"/>
    <dgm:cxn modelId="{A3A56886-1156-47E9-9D27-AA493F8ED34F}" type="presOf" srcId="{5922B95E-CF7C-48D9-9D19-0D45A73F899F}" destId="{E5D14D0F-6B5B-4AA2-ADEF-6DC5B483E257}" srcOrd="0" destOrd="2" presId="urn:microsoft.com/office/officeart/2005/8/layout/vList4"/>
    <dgm:cxn modelId="{7E242FA5-DE16-4D92-8F14-221CE4C25D21}" srcId="{9BC212BD-0731-4E22-962B-A27325933D17}" destId="{5922B95E-CF7C-48D9-9D19-0D45A73F899F}" srcOrd="1" destOrd="0" parTransId="{2CE2920F-8548-4FA1-83AC-2B5A6A44DE84}" sibTransId="{0175F49F-8666-4F43-908B-237E4AE8E238}"/>
    <dgm:cxn modelId="{394E6D7E-38EB-4948-A8D7-078053E44A95}" srcId="{8A3CD70D-9F1E-4FD0-B4CB-44238EF10D70}" destId="{8BAEFA15-8471-4D18-B118-222D8E0860C7}" srcOrd="2" destOrd="0" parTransId="{6AAF3BD4-2238-4E3B-824C-EEF337BF7A57}" sibTransId="{ABC59C2B-F17D-46C5-BD4A-AACFA46F1ECC}"/>
    <dgm:cxn modelId="{86F7D902-C72C-47F1-816C-64E1118116E0}" type="presOf" srcId="{E8CAA131-E074-47D1-9CAA-F7523D4C9525}" destId="{BEEFC72F-7B5A-40DF-ADD1-D0C52AF9C9F0}" srcOrd="1" destOrd="1" presId="urn:microsoft.com/office/officeart/2005/8/layout/vList4"/>
    <dgm:cxn modelId="{4D623F91-ADC9-4211-B422-61A2CFBFE64F}" srcId="{8A3CD70D-9F1E-4FD0-B4CB-44238EF10D70}" destId="{E8CAA131-E074-47D1-9CAA-F7523D4C9525}" srcOrd="0" destOrd="0" parTransId="{268439D1-2B3A-46A4-8ADE-D2983580FB7F}" sibTransId="{238C63FE-3C76-406D-BBAF-96099A6DA9E2}"/>
    <dgm:cxn modelId="{C5097C8F-C1E8-4C7E-84DC-FAAFC37E1DC7}" type="presOf" srcId="{722A5E25-9E36-4ACD-B20A-0E665684DA05}" destId="{E5D14D0F-6B5B-4AA2-ADEF-6DC5B483E257}" srcOrd="0" destOrd="6" presId="urn:microsoft.com/office/officeart/2005/8/layout/vList4"/>
    <dgm:cxn modelId="{25E8F3DC-1B3B-48E3-B24C-A8AC479BAD7C}" type="presOf" srcId="{F867A6B5-7603-4510-8891-5F4E2E482FC1}" destId="{23DE6E1A-27B4-4CE3-9AE3-13C7C12FB9B9}" srcOrd="1" destOrd="3" presId="urn:microsoft.com/office/officeart/2005/8/layout/vList4"/>
    <dgm:cxn modelId="{17B6CFF1-42A5-4109-B44D-E6ED31533617}" type="presOf" srcId="{907681C1-EABF-4484-9961-87ADAB7B8ACB}" destId="{BEEFC72F-7B5A-40DF-ADD1-D0C52AF9C9F0}" srcOrd="1" destOrd="6" presId="urn:microsoft.com/office/officeart/2005/8/layout/vList4"/>
    <dgm:cxn modelId="{0647DF62-1FA4-45EA-A11E-405619F145A3}" type="presOf" srcId="{FF91F3D7-0288-4F1D-B0CA-4D2A23C98BEA}" destId="{23DE6E1A-27B4-4CE3-9AE3-13C7C12FB9B9}" srcOrd="1" destOrd="5" presId="urn:microsoft.com/office/officeart/2005/8/layout/vList4"/>
    <dgm:cxn modelId="{D04A3220-E4C1-4118-9FFD-FC2EAFC45AFD}" type="presOf" srcId="{C3E5178D-6B62-4775-8797-41286DBB1BE3}" destId="{3BBF0743-C021-46F8-816A-022CAFA5DF62}" srcOrd="0" destOrd="4" presId="urn:microsoft.com/office/officeart/2005/8/layout/vList4"/>
    <dgm:cxn modelId="{35E8FBFC-148C-465F-98F1-A0C3DF7137A6}" srcId="{8A3CD70D-9F1E-4FD0-B4CB-44238EF10D70}" destId="{C3E5178D-6B62-4775-8797-41286DBB1BE3}" srcOrd="3" destOrd="0" parTransId="{F5C18C2D-9457-4CE0-8F02-6780E6BFF9BD}" sibTransId="{3E825139-4738-4E6B-A873-8E03294F4B3E}"/>
    <dgm:cxn modelId="{B84CD804-611B-4205-B38C-5FF2E3B9D6C0}" srcId="{8A3CD70D-9F1E-4FD0-B4CB-44238EF10D70}" destId="{407E5D23-0626-43F1-AB55-FD00973D7B2A}" srcOrd="4" destOrd="0" parTransId="{5F69B8E5-D307-4E15-82DA-D6B8A741A870}" sibTransId="{796D3978-EFA9-4E1A-83B9-37BB360C5CE9}"/>
    <dgm:cxn modelId="{00F52989-2CE5-4343-A5C2-A757E904F76D}" type="presOf" srcId="{435300E1-DD06-410D-A9CD-44ADE0AC9795}" destId="{BEEFC72F-7B5A-40DF-ADD1-D0C52AF9C9F0}" srcOrd="1" destOrd="2" presId="urn:microsoft.com/office/officeart/2005/8/layout/vList4"/>
    <dgm:cxn modelId="{CED9A09D-1F70-4A7C-93B0-0D0BFBEDCAC0}" type="presOf" srcId="{5C227B7B-767C-483D-9BFA-DA34CB98694F}" destId="{BEEFC72F-7B5A-40DF-ADD1-D0C52AF9C9F0}" srcOrd="1" destOrd="7" presId="urn:microsoft.com/office/officeart/2005/8/layout/vList4"/>
    <dgm:cxn modelId="{2B6B5168-DB18-4958-8F88-C3E9B9AD51C4}" type="presOf" srcId="{A98796D9-7B75-40A2-B372-3184C92C41C7}" destId="{E5D14D0F-6B5B-4AA2-ADEF-6DC5B483E257}" srcOrd="0" destOrd="4" presId="urn:microsoft.com/office/officeart/2005/8/layout/vList4"/>
    <dgm:cxn modelId="{549ADBE3-2CF1-4708-87F0-F3EBBC078FBC}" srcId="{B1CF6ED1-B115-409D-8727-D612C57DF186}" destId="{8A3CD70D-9F1E-4FD0-B4CB-44238EF10D70}" srcOrd="1" destOrd="0" parTransId="{110A9B48-100F-499C-A156-8A16FC6FF0C4}" sibTransId="{D6E75BBC-2719-44EC-897E-7D19B3AEB588}"/>
    <dgm:cxn modelId="{22C14618-2847-4392-82BA-B63FF79533D4}" srcId="{9BC212BD-0731-4E22-962B-A27325933D17}" destId="{F867A6B5-7603-4510-8891-5F4E2E482FC1}" srcOrd="2" destOrd="0" parTransId="{CD1721A9-8884-4ADB-A1F8-6DB484925D60}" sibTransId="{138BD726-B808-423C-A5B1-7B53CD06B01E}"/>
    <dgm:cxn modelId="{6CDC4862-E53F-40FC-B896-4F8C4E917368}" srcId="{9BC212BD-0731-4E22-962B-A27325933D17}" destId="{FF91F3D7-0288-4F1D-B0CA-4D2A23C98BEA}" srcOrd="4" destOrd="0" parTransId="{56BEE71A-5436-4D13-BECC-35CE7A27D0B8}" sibTransId="{9EC9396C-6627-4DC3-8000-259012CA80A3}"/>
    <dgm:cxn modelId="{7BD11B52-94A0-477C-A602-B89AC518EC77}" type="presOf" srcId="{9BC212BD-0731-4E22-962B-A27325933D17}" destId="{23DE6E1A-27B4-4CE3-9AE3-13C7C12FB9B9}" srcOrd="1" destOrd="0" presId="urn:microsoft.com/office/officeart/2005/8/layout/vList4"/>
    <dgm:cxn modelId="{FCCF8862-C758-4A1F-8B04-4F83E3405315}" type="presOf" srcId="{8A3CD70D-9F1E-4FD0-B4CB-44238EF10D70}" destId="{3BBF0743-C021-46F8-816A-022CAFA5DF62}" srcOrd="0" destOrd="0" presId="urn:microsoft.com/office/officeart/2005/8/layout/vList4"/>
    <dgm:cxn modelId="{0B72FB0A-6C62-454A-B331-A675784DBEEB}" srcId="{B1CF6ED1-B115-409D-8727-D612C57DF186}" destId="{9BC212BD-0731-4E22-962B-A27325933D17}" srcOrd="0" destOrd="0" parTransId="{B6636460-0F4A-4B51-8696-BDF9BC6F4AFE}" sibTransId="{70C6BFB2-6BFA-41D7-9087-75022CF287C1}"/>
    <dgm:cxn modelId="{0E940DC1-A51B-44D2-A8E0-64B511CAFB6C}" type="presOf" srcId="{B1CF6ED1-B115-409D-8727-D612C57DF186}" destId="{57A70D67-AEB2-4724-9481-70BC2D2CBA75}" srcOrd="0" destOrd="0" presId="urn:microsoft.com/office/officeart/2005/8/layout/vList4"/>
    <dgm:cxn modelId="{F7D8492A-AEFF-48C3-9FC3-D9CCCFD0E5B7}" type="presOf" srcId="{8BAEFA15-8471-4D18-B118-222D8E0860C7}" destId="{3BBF0743-C021-46F8-816A-022CAFA5DF62}" srcOrd="0" destOrd="3" presId="urn:microsoft.com/office/officeart/2005/8/layout/vList4"/>
    <dgm:cxn modelId="{6FEAF06E-4DE8-47C1-B14A-79E7E01147D0}" type="presOf" srcId="{92BC79B1-6349-44E9-85C1-38ECA1C8C142}" destId="{E5D14D0F-6B5B-4AA2-ADEF-6DC5B483E257}" srcOrd="0" destOrd="1" presId="urn:microsoft.com/office/officeart/2005/8/layout/vList4"/>
    <dgm:cxn modelId="{FE6EA34D-8199-422A-AA6B-5125A6604353}" srcId="{8A3CD70D-9F1E-4FD0-B4CB-44238EF10D70}" destId="{5C227B7B-767C-483D-9BFA-DA34CB98694F}" srcOrd="6" destOrd="0" parTransId="{DA6942F9-1D14-404D-BC16-4AC34B9A83A8}" sibTransId="{CD0552ED-AB79-4AA1-BB63-2FC9C45180EB}"/>
    <dgm:cxn modelId="{D6665FBB-6943-4744-A054-DB64297D87E9}" type="presOf" srcId="{E8CAA131-E074-47D1-9CAA-F7523D4C9525}" destId="{3BBF0743-C021-46F8-816A-022CAFA5DF62}" srcOrd="0" destOrd="1" presId="urn:microsoft.com/office/officeart/2005/8/layout/vList4"/>
    <dgm:cxn modelId="{07A67729-F4BF-4375-B487-94F5F5DD8C91}" type="presOf" srcId="{9BC212BD-0731-4E22-962B-A27325933D17}" destId="{E5D14D0F-6B5B-4AA2-ADEF-6DC5B483E257}" srcOrd="0" destOrd="0" presId="urn:microsoft.com/office/officeart/2005/8/layout/vList4"/>
    <dgm:cxn modelId="{C252F9F4-BAB7-4FF6-AD7C-D0729F5E8DCE}" type="presOf" srcId="{407E5D23-0626-43F1-AB55-FD00973D7B2A}" destId="{3BBF0743-C021-46F8-816A-022CAFA5DF62}" srcOrd="0" destOrd="5" presId="urn:microsoft.com/office/officeart/2005/8/layout/vList4"/>
    <dgm:cxn modelId="{FDEADC3C-EF28-4DF7-918F-B973499E33EF}" type="presOf" srcId="{92BC79B1-6349-44E9-85C1-38ECA1C8C142}" destId="{23DE6E1A-27B4-4CE3-9AE3-13C7C12FB9B9}" srcOrd="1" destOrd="1" presId="urn:microsoft.com/office/officeart/2005/8/layout/vList4"/>
    <dgm:cxn modelId="{F45AB112-EFE7-42D6-BD8C-44E0B70E8E0A}" srcId="{9BC212BD-0731-4E22-962B-A27325933D17}" destId="{A98796D9-7B75-40A2-B372-3184C92C41C7}" srcOrd="3" destOrd="0" parTransId="{9093D7ED-3BA2-4BA0-9487-84B4E5BE70A2}" sibTransId="{DEDA5808-B2DB-4818-AC43-FF5147493913}"/>
    <dgm:cxn modelId="{9A6FD198-0836-489D-A894-CB0BD0CA13A7}" srcId="{8A3CD70D-9F1E-4FD0-B4CB-44238EF10D70}" destId="{907681C1-EABF-4484-9961-87ADAB7B8ACB}" srcOrd="5" destOrd="0" parTransId="{AB9D21D3-8FA8-4266-840E-1DCAEF67334A}" sibTransId="{39C4CA43-058D-4F49-813B-D2074007581A}"/>
    <dgm:cxn modelId="{8BAFC1BF-CE12-48E5-80EF-2AD74027C4BC}" type="presOf" srcId="{407E5D23-0626-43F1-AB55-FD00973D7B2A}" destId="{BEEFC72F-7B5A-40DF-ADD1-D0C52AF9C9F0}" srcOrd="1" destOrd="5" presId="urn:microsoft.com/office/officeart/2005/8/layout/vList4"/>
    <dgm:cxn modelId="{B4C3B779-24FD-48F9-A64B-3047841A4A9A}" type="presOf" srcId="{C3E5178D-6B62-4775-8797-41286DBB1BE3}" destId="{BEEFC72F-7B5A-40DF-ADD1-D0C52AF9C9F0}" srcOrd="1" destOrd="4" presId="urn:microsoft.com/office/officeart/2005/8/layout/vList4"/>
    <dgm:cxn modelId="{9C8FBF7D-AFE4-4FB8-836C-DFE38C209608}" type="presOf" srcId="{722A5E25-9E36-4ACD-B20A-0E665684DA05}" destId="{23DE6E1A-27B4-4CE3-9AE3-13C7C12FB9B9}" srcOrd="1" destOrd="6" presId="urn:microsoft.com/office/officeart/2005/8/layout/vList4"/>
    <dgm:cxn modelId="{8078CFAA-5E53-4D59-ADA4-8F3F561D8ED5}" type="presOf" srcId="{FF91F3D7-0288-4F1D-B0CA-4D2A23C98BEA}" destId="{E5D14D0F-6B5B-4AA2-ADEF-6DC5B483E257}" srcOrd="0" destOrd="5" presId="urn:microsoft.com/office/officeart/2005/8/layout/vList4"/>
    <dgm:cxn modelId="{E503CDB8-2B32-4025-8864-075E91F8CA65}" type="presOf" srcId="{8A3CD70D-9F1E-4FD0-B4CB-44238EF10D70}" destId="{BEEFC72F-7B5A-40DF-ADD1-D0C52AF9C9F0}" srcOrd="1" destOrd="0" presId="urn:microsoft.com/office/officeart/2005/8/layout/vList4"/>
    <dgm:cxn modelId="{A92BE03A-C67F-4910-BCEB-351BD603B71F}" type="presOf" srcId="{DAF9FDA8-9988-4603-B024-214C7952DBC8}" destId="{23DE6E1A-27B4-4CE3-9AE3-13C7C12FB9B9}" srcOrd="1" destOrd="7" presId="urn:microsoft.com/office/officeart/2005/8/layout/vList4"/>
    <dgm:cxn modelId="{E29DE04C-2E75-49E3-BEB9-5E69F09DA5F2}" srcId="{8A3CD70D-9F1E-4FD0-B4CB-44238EF10D70}" destId="{435300E1-DD06-410D-A9CD-44ADE0AC9795}" srcOrd="1" destOrd="0" parTransId="{5A34AABC-A3DE-475C-8620-D40D4D4EC186}" sibTransId="{8314F8AD-9505-438F-9B5D-B17EEB7B0417}"/>
    <dgm:cxn modelId="{448D7B7A-CE5D-4D2C-BCF7-C6264E185868}" type="presOf" srcId="{907681C1-EABF-4484-9961-87ADAB7B8ACB}" destId="{3BBF0743-C021-46F8-816A-022CAFA5DF62}" srcOrd="0" destOrd="6" presId="urn:microsoft.com/office/officeart/2005/8/layout/vList4"/>
    <dgm:cxn modelId="{451089D5-646F-4FD1-AE51-1E757F453914}" type="presOf" srcId="{A98796D9-7B75-40A2-B372-3184C92C41C7}" destId="{23DE6E1A-27B4-4CE3-9AE3-13C7C12FB9B9}" srcOrd="1" destOrd="4" presId="urn:microsoft.com/office/officeart/2005/8/layout/vList4"/>
    <dgm:cxn modelId="{00B5231E-91DA-48E8-983D-AFCCDEAFFC9E}" srcId="{9BC212BD-0731-4E22-962B-A27325933D17}" destId="{DAF9FDA8-9988-4603-B024-214C7952DBC8}" srcOrd="6" destOrd="0" parTransId="{0F95C7EF-95D9-4AA7-9A8F-9B675720EA1F}" sibTransId="{106CCA01-70CB-4EF9-8252-AD00A6D78898}"/>
    <dgm:cxn modelId="{988325F8-6B56-4023-A3E5-81DE5131D003}" type="presParOf" srcId="{57A70D67-AEB2-4724-9481-70BC2D2CBA75}" destId="{29C43FAA-AE46-4935-A211-47AF955420AD}" srcOrd="0" destOrd="0" presId="urn:microsoft.com/office/officeart/2005/8/layout/vList4"/>
    <dgm:cxn modelId="{4F8E4136-CE80-4E25-A984-F2D9D3F22128}" type="presParOf" srcId="{29C43FAA-AE46-4935-A211-47AF955420AD}" destId="{E5D14D0F-6B5B-4AA2-ADEF-6DC5B483E257}" srcOrd="0" destOrd="0" presId="urn:microsoft.com/office/officeart/2005/8/layout/vList4"/>
    <dgm:cxn modelId="{4D6DC140-BEC8-4EC3-8612-F9AE917E6A4F}" type="presParOf" srcId="{29C43FAA-AE46-4935-A211-47AF955420AD}" destId="{D389056A-B511-4D33-ADB9-84054C00BE9C}" srcOrd="1" destOrd="0" presId="urn:microsoft.com/office/officeart/2005/8/layout/vList4"/>
    <dgm:cxn modelId="{D4E3B4EF-F262-4EC8-BEFC-6649F18BB1A9}" type="presParOf" srcId="{29C43FAA-AE46-4935-A211-47AF955420AD}" destId="{23DE6E1A-27B4-4CE3-9AE3-13C7C12FB9B9}" srcOrd="2" destOrd="0" presId="urn:microsoft.com/office/officeart/2005/8/layout/vList4"/>
    <dgm:cxn modelId="{35714062-A6D3-4BEE-9018-56303FE70F8E}" type="presParOf" srcId="{57A70D67-AEB2-4724-9481-70BC2D2CBA75}" destId="{47571352-E18F-4541-94DC-420039F4340E}" srcOrd="1" destOrd="0" presId="urn:microsoft.com/office/officeart/2005/8/layout/vList4"/>
    <dgm:cxn modelId="{F6E2D449-8CA9-4E5D-9927-5858AAE8A251}" type="presParOf" srcId="{57A70D67-AEB2-4724-9481-70BC2D2CBA75}" destId="{7FBD4694-C136-4758-AA31-FDD712A50FCB}" srcOrd="2" destOrd="0" presId="urn:microsoft.com/office/officeart/2005/8/layout/vList4"/>
    <dgm:cxn modelId="{6FD48863-259E-4916-B5CA-509199C87435}" type="presParOf" srcId="{7FBD4694-C136-4758-AA31-FDD712A50FCB}" destId="{3BBF0743-C021-46F8-816A-022CAFA5DF62}" srcOrd="0" destOrd="0" presId="urn:microsoft.com/office/officeart/2005/8/layout/vList4"/>
    <dgm:cxn modelId="{AEAF8DFF-C412-4A1A-A430-22351D4BB665}" type="presParOf" srcId="{7FBD4694-C136-4758-AA31-FDD712A50FCB}" destId="{E7247804-5156-4624-8F08-48092F7A8FBE}" srcOrd="1" destOrd="0" presId="urn:microsoft.com/office/officeart/2005/8/layout/vList4"/>
    <dgm:cxn modelId="{607CB0DE-F485-40AF-93B6-066E1100A208}" type="presParOf" srcId="{7FBD4694-C136-4758-AA31-FDD712A50FCB}" destId="{BEEFC72F-7B5A-40DF-ADD1-D0C52AF9C9F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9BC212BD-0731-4E22-962B-A27325933D1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rgbClr val="00B0F0"/>
              </a:solidFill>
            </a:rPr>
            <a:t> </a:t>
          </a:r>
          <a:endParaRPr lang="en-GB" dirty="0">
            <a:solidFill>
              <a:srgbClr val="00B0F0"/>
            </a:solidFill>
          </a:endParaRPr>
        </a:p>
      </dgm:t>
    </dgm:pt>
    <dgm:pt modelId="{B6636460-0F4A-4B51-8696-BDF9BC6F4AFE}" type="parTrans" cxnId="{0B72FB0A-6C62-454A-B331-A675784DBEEB}">
      <dgm:prSet/>
      <dgm:spPr/>
      <dgm:t>
        <a:bodyPr/>
        <a:lstStyle/>
        <a:p>
          <a:endParaRPr lang="en-GB"/>
        </a:p>
      </dgm:t>
    </dgm:pt>
    <dgm:pt modelId="{70C6BFB2-6BFA-41D7-9087-75022CF287C1}" type="sibTrans" cxnId="{0B72FB0A-6C62-454A-B331-A675784DBEEB}">
      <dgm:prSet/>
      <dgm:spPr/>
      <dgm:t>
        <a:bodyPr/>
        <a:lstStyle/>
        <a:p>
          <a:endParaRPr lang="en-GB"/>
        </a:p>
      </dgm:t>
    </dgm:pt>
    <dgm:pt modelId="{92BC79B1-6349-44E9-85C1-38ECA1C8C14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2"/>
              </a:solidFill>
            </a:rPr>
            <a:t>Are we clear what filter is there to do (solids, metals, chemicals)?</a:t>
          </a:r>
          <a:endParaRPr lang="en-GB" dirty="0">
            <a:solidFill>
              <a:schemeClr val="accent2"/>
            </a:solidFill>
          </a:endParaRPr>
        </a:p>
      </dgm:t>
    </dgm:pt>
    <dgm:pt modelId="{C26D812D-193F-41A7-82B0-B28F1F8F2BB0}" type="parTrans" cxnId="{18D7C328-4ED1-4B3A-BD6F-3384A467D934}">
      <dgm:prSet/>
      <dgm:spPr/>
      <dgm:t>
        <a:bodyPr/>
        <a:lstStyle/>
        <a:p>
          <a:endParaRPr lang="en-GB"/>
        </a:p>
      </dgm:t>
    </dgm:pt>
    <dgm:pt modelId="{D9D4E978-4F81-4244-A3AE-92AD583C46B3}" type="sibTrans" cxnId="{18D7C328-4ED1-4B3A-BD6F-3384A467D934}">
      <dgm:prSet/>
      <dgm:spPr/>
      <dgm:t>
        <a:bodyPr/>
        <a:lstStyle/>
        <a:p>
          <a:endParaRPr lang="en-GB"/>
        </a:p>
      </dgm:t>
    </dgm:pt>
    <dgm:pt modelId="{A98796D9-7B75-40A2-B372-3184C92C41C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9093D7ED-3BA2-4BA0-9487-84B4E5BE70A2}" type="parTrans" cxnId="{F45AB112-EFE7-42D6-BD8C-44E0B70E8E0A}">
      <dgm:prSet/>
      <dgm:spPr/>
      <dgm:t>
        <a:bodyPr/>
        <a:lstStyle/>
        <a:p>
          <a:endParaRPr lang="en-GB"/>
        </a:p>
      </dgm:t>
    </dgm:pt>
    <dgm:pt modelId="{DEDA5808-B2DB-4818-AC43-FF5147493913}" type="sibTrans" cxnId="{F45AB112-EFE7-42D6-BD8C-44E0B70E8E0A}">
      <dgm:prSet/>
      <dgm:spPr/>
      <dgm:t>
        <a:bodyPr/>
        <a:lstStyle/>
        <a:p>
          <a:endParaRPr lang="en-GB"/>
        </a:p>
      </dgm:t>
    </dgm:pt>
    <dgm:pt modelId="{FF91F3D7-0288-4F1D-B0CA-4D2A23C98BE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2"/>
              </a:solidFill>
            </a:rPr>
            <a:t>Is there any media inside it?!</a:t>
          </a:r>
          <a:endParaRPr lang="en-GB" dirty="0">
            <a:solidFill>
              <a:schemeClr val="accent2"/>
            </a:solidFill>
          </a:endParaRPr>
        </a:p>
      </dgm:t>
    </dgm:pt>
    <dgm:pt modelId="{56BEE71A-5436-4D13-BECC-35CE7A27D0B8}" type="parTrans" cxnId="{6CDC4862-E53F-40FC-B896-4F8C4E917368}">
      <dgm:prSet/>
      <dgm:spPr/>
      <dgm:t>
        <a:bodyPr/>
        <a:lstStyle/>
        <a:p>
          <a:endParaRPr lang="en-GB"/>
        </a:p>
      </dgm:t>
    </dgm:pt>
    <dgm:pt modelId="{9EC9396C-6627-4DC3-8000-259012CA80A3}" type="sibTrans" cxnId="{6CDC4862-E53F-40FC-B896-4F8C4E917368}">
      <dgm:prSet/>
      <dgm:spPr/>
      <dgm:t>
        <a:bodyPr/>
        <a:lstStyle/>
        <a:p>
          <a:endParaRPr lang="en-GB"/>
        </a:p>
      </dgm:t>
    </dgm:pt>
    <dgm:pt modelId="{722A5E25-9E36-4ACD-B20A-0E665684DA0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911D8666-6D74-445E-84C7-5FCAF208ADBB}" type="parTrans" cxnId="{7425B234-AD24-40FC-8F4A-55752A084E01}">
      <dgm:prSet/>
      <dgm:spPr/>
      <dgm:t>
        <a:bodyPr/>
        <a:lstStyle/>
        <a:p>
          <a:endParaRPr lang="en-GB"/>
        </a:p>
      </dgm:t>
    </dgm:pt>
    <dgm:pt modelId="{2239F047-CDB6-453B-B120-D4659F6DA5E3}" type="sibTrans" cxnId="{7425B234-AD24-40FC-8F4A-55752A084E01}">
      <dgm:prSet/>
      <dgm:spPr/>
      <dgm:t>
        <a:bodyPr/>
        <a:lstStyle/>
        <a:p>
          <a:endParaRPr lang="en-GB"/>
        </a:p>
      </dgm:t>
    </dgm:pt>
    <dgm:pt modelId="{DAF9FDA8-9988-4603-B024-214C7952DBC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2"/>
              </a:solidFill>
            </a:rPr>
            <a:t>Is any pre-oxidation sufficient?</a:t>
          </a:r>
          <a:endParaRPr lang="en-GB" dirty="0">
            <a:solidFill>
              <a:schemeClr val="accent2"/>
            </a:solidFill>
          </a:endParaRPr>
        </a:p>
      </dgm:t>
    </dgm:pt>
    <dgm:pt modelId="{0F95C7EF-95D9-4AA7-9A8F-9B675720EA1F}" type="parTrans" cxnId="{00B5231E-91DA-48E8-983D-AFCCDEAFFC9E}">
      <dgm:prSet/>
      <dgm:spPr/>
      <dgm:t>
        <a:bodyPr/>
        <a:lstStyle/>
        <a:p>
          <a:endParaRPr lang="en-GB"/>
        </a:p>
      </dgm:t>
    </dgm:pt>
    <dgm:pt modelId="{106CCA01-70CB-4EF9-8252-AD00A6D78898}" type="sibTrans" cxnId="{00B5231E-91DA-48E8-983D-AFCCDEAFFC9E}">
      <dgm:prSet/>
      <dgm:spPr/>
      <dgm:t>
        <a:bodyPr/>
        <a:lstStyle/>
        <a:p>
          <a:endParaRPr lang="en-GB"/>
        </a:p>
      </dgm:t>
    </dgm:pt>
    <dgm:pt modelId="{E5B1C33B-1C3C-47C8-B543-EF0FF39E59B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5438A3CA-DCAE-4A02-8D63-1D744BF4F915}" type="parTrans" cxnId="{90994497-BEAC-417F-BCBF-9A697EE481C7}">
      <dgm:prSet/>
      <dgm:spPr/>
      <dgm:t>
        <a:bodyPr/>
        <a:lstStyle/>
        <a:p>
          <a:endParaRPr lang="en-GB"/>
        </a:p>
      </dgm:t>
    </dgm:pt>
    <dgm:pt modelId="{524C39A4-DFE6-487A-86BF-27A44DFE4B00}" type="sibTrans" cxnId="{90994497-BEAC-417F-BCBF-9A697EE481C7}">
      <dgm:prSet/>
      <dgm:spPr/>
      <dgm:t>
        <a:bodyPr/>
        <a:lstStyle/>
        <a:p>
          <a:endParaRPr lang="en-GB"/>
        </a:p>
      </dgm:t>
    </dgm:pt>
    <dgm:pt modelId="{B8426FB9-37A4-4CD0-811C-E1498B47A5A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2"/>
              </a:solidFill>
            </a:rPr>
            <a:t>What is the backwash regime? Is it enough? Is it monitored?</a:t>
          </a:r>
          <a:endParaRPr lang="en-GB" dirty="0">
            <a:solidFill>
              <a:schemeClr val="accent2"/>
            </a:solidFill>
          </a:endParaRPr>
        </a:p>
      </dgm:t>
    </dgm:pt>
    <dgm:pt modelId="{4B6689ED-0C22-4FA5-8DDF-66D7ABD70143}" type="parTrans" cxnId="{59E979B0-EF59-454A-A9BE-DE1285ADCA46}">
      <dgm:prSet/>
      <dgm:spPr/>
      <dgm:t>
        <a:bodyPr/>
        <a:lstStyle/>
        <a:p>
          <a:endParaRPr lang="en-GB"/>
        </a:p>
      </dgm:t>
    </dgm:pt>
    <dgm:pt modelId="{0B4E1121-57A3-402C-878E-72CECE7AABF3}" type="sibTrans" cxnId="{59E979B0-EF59-454A-A9BE-DE1285ADCA46}">
      <dgm:prSet/>
      <dgm:spPr/>
      <dgm:t>
        <a:bodyPr/>
        <a:lstStyle/>
        <a:p>
          <a:endParaRPr lang="en-GB"/>
        </a:p>
      </dgm:t>
    </dgm:pt>
    <dgm:pt modelId="{D9C6B4C7-78D3-4606-AF00-7E6A3C7A4CF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F0FA742D-2529-4C7E-884B-07B323A6065E}" type="parTrans" cxnId="{1A146A36-3697-4C04-BB55-9A6A22CD09CF}">
      <dgm:prSet/>
      <dgm:spPr/>
      <dgm:t>
        <a:bodyPr/>
        <a:lstStyle/>
        <a:p>
          <a:endParaRPr lang="en-GB"/>
        </a:p>
      </dgm:t>
    </dgm:pt>
    <dgm:pt modelId="{C5720C5C-9129-4EB9-8C15-D9BCC42713C0}" type="sibTrans" cxnId="{1A146A36-3697-4C04-BB55-9A6A22CD09CF}">
      <dgm:prSet/>
      <dgm:spPr/>
      <dgm:t>
        <a:bodyPr/>
        <a:lstStyle/>
        <a:p>
          <a:endParaRPr lang="en-GB"/>
        </a:p>
      </dgm:t>
    </dgm:pt>
    <dgm:pt modelId="{555F9AE7-E5BB-46B0-A974-59C32509DC3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2"/>
              </a:solidFill>
            </a:rPr>
            <a:t>Maintenance (media, moving parts)</a:t>
          </a:r>
          <a:endParaRPr lang="en-GB" dirty="0">
            <a:solidFill>
              <a:schemeClr val="accent2"/>
            </a:solidFill>
          </a:endParaRPr>
        </a:p>
      </dgm:t>
    </dgm:pt>
    <dgm:pt modelId="{38D65A47-BEDC-49F8-8F09-4971A3A5693D}" type="parTrans" cxnId="{F32C7F29-2116-4651-A585-69B40F5508B4}">
      <dgm:prSet/>
      <dgm:spPr/>
      <dgm:t>
        <a:bodyPr/>
        <a:lstStyle/>
        <a:p>
          <a:endParaRPr lang="en-GB"/>
        </a:p>
      </dgm:t>
    </dgm:pt>
    <dgm:pt modelId="{DE8301A2-F7D8-49C3-BAFD-0AFB6C63068A}" type="sibTrans" cxnId="{F32C7F29-2116-4651-A585-69B40F5508B4}">
      <dgm:prSet/>
      <dgm:spPr/>
      <dgm:t>
        <a:bodyPr/>
        <a:lstStyle/>
        <a:p>
          <a:endParaRPr lang="en-GB"/>
        </a:p>
      </dgm:t>
    </dgm:pt>
    <dgm:pt modelId="{8A3CD70D-9F1E-4FD0-B4CB-44238EF10D70}">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110A9B48-100F-499C-A156-8A16FC6FF0C4}" type="parTrans" cxnId="{549ADBE3-2CF1-4708-87F0-F3EBBC078FBC}">
      <dgm:prSet/>
      <dgm:spPr/>
      <dgm:t>
        <a:bodyPr/>
        <a:lstStyle/>
        <a:p>
          <a:endParaRPr lang="en-GB"/>
        </a:p>
      </dgm:t>
    </dgm:pt>
    <dgm:pt modelId="{D6E75BBC-2719-44EC-897E-7D19B3AEB588}" type="sibTrans" cxnId="{549ADBE3-2CF1-4708-87F0-F3EBBC078FBC}">
      <dgm:prSet/>
      <dgm:spPr/>
      <dgm:t>
        <a:bodyPr/>
        <a:lstStyle/>
        <a:p>
          <a:endParaRPr lang="en-GB"/>
        </a:p>
      </dgm:t>
    </dgm:pt>
    <dgm:pt modelId="{F867A6B5-7603-4510-8891-5F4E2E482FC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smtClean="0">
              <a:solidFill>
                <a:schemeClr val="accent2"/>
              </a:solidFill>
            </a:rPr>
            <a:t>Is it sufficiently sized?</a:t>
          </a:r>
          <a:endParaRPr lang="en-GB" dirty="0">
            <a:solidFill>
              <a:schemeClr val="accent2"/>
            </a:solidFill>
          </a:endParaRPr>
        </a:p>
      </dgm:t>
    </dgm:pt>
    <dgm:pt modelId="{CD1721A9-8884-4ADB-A1F8-6DB484925D60}" type="parTrans" cxnId="{22C14618-2847-4392-82BA-B63FF79533D4}">
      <dgm:prSet/>
      <dgm:spPr/>
      <dgm:t>
        <a:bodyPr/>
        <a:lstStyle/>
        <a:p>
          <a:endParaRPr lang="en-GB"/>
        </a:p>
      </dgm:t>
    </dgm:pt>
    <dgm:pt modelId="{138BD726-B808-423C-A5B1-7B53CD06B01E}" type="sibTrans" cxnId="{22C14618-2847-4392-82BA-B63FF79533D4}">
      <dgm:prSet/>
      <dgm:spPr/>
      <dgm:t>
        <a:bodyPr/>
        <a:lstStyle/>
        <a:p>
          <a:endParaRPr lang="en-GB"/>
        </a:p>
      </dgm:t>
    </dgm:pt>
    <dgm:pt modelId="{5922B95E-CF7C-48D9-9D19-0D45A73F899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2CE2920F-8548-4FA1-83AC-2B5A6A44DE84}" type="parTrans" cxnId="{7E242FA5-DE16-4D92-8F14-221CE4C25D21}">
      <dgm:prSet/>
      <dgm:spPr/>
      <dgm:t>
        <a:bodyPr/>
        <a:lstStyle/>
        <a:p>
          <a:endParaRPr lang="en-GB"/>
        </a:p>
      </dgm:t>
    </dgm:pt>
    <dgm:pt modelId="{0175F49F-8666-4F43-908B-237E4AE8E238}" type="sibTrans" cxnId="{7E242FA5-DE16-4D92-8F14-221CE4C25D21}">
      <dgm:prSet/>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t>
        <a:bodyPr/>
        <a:lstStyle/>
        <a:p>
          <a:endParaRPr lang="en-GB"/>
        </a:p>
      </dgm:t>
    </dgm:pt>
    <dgm:pt modelId="{29C43FAA-AE46-4935-A211-47AF955420AD}" type="pres">
      <dgm:prSet presAssocID="{9BC212BD-0731-4E22-962B-A27325933D17}" presName="comp" presStyleCnt="0"/>
      <dgm:spPr/>
    </dgm:pt>
    <dgm:pt modelId="{E5D14D0F-6B5B-4AA2-ADEF-6DC5B483E257}" type="pres">
      <dgm:prSet presAssocID="{9BC212BD-0731-4E22-962B-A27325933D17}" presName="box" presStyleLbl="node1" presStyleIdx="0" presStyleCnt="1" custLinFactNeighborX="-2500" custLinFactNeighborY="1695"/>
      <dgm:spPr/>
      <dgm:t>
        <a:bodyPr/>
        <a:lstStyle/>
        <a:p>
          <a:endParaRPr lang="en-GB"/>
        </a:p>
      </dgm:t>
    </dgm:pt>
    <dgm:pt modelId="{D389056A-B511-4D33-ADB9-84054C00BE9C}" type="pres">
      <dgm:prSet presAssocID="{9BC212BD-0731-4E22-962B-A27325933D17}" presName="img" presStyleLbl="fgImgPlace1" presStyleIdx="0" presStyleCnt="1" custLinFactNeighborX="417" custLinFactNeighborY="656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dgm:spPr>
      <dgm:t>
        <a:bodyPr/>
        <a:lstStyle/>
        <a:p>
          <a:endParaRPr lang="en-GB"/>
        </a:p>
      </dgm:t>
    </dgm:pt>
    <dgm:pt modelId="{23DE6E1A-27B4-4CE3-9AE3-13C7C12FB9B9}" type="pres">
      <dgm:prSet presAssocID="{9BC212BD-0731-4E22-962B-A27325933D17}" presName="text" presStyleLbl="node1" presStyleIdx="0" presStyleCnt="1">
        <dgm:presLayoutVars>
          <dgm:bulletEnabled val="1"/>
        </dgm:presLayoutVars>
      </dgm:prSet>
      <dgm:spPr/>
      <dgm:t>
        <a:bodyPr/>
        <a:lstStyle/>
        <a:p>
          <a:endParaRPr lang="en-GB"/>
        </a:p>
      </dgm:t>
    </dgm:pt>
  </dgm:ptLst>
  <dgm:cxnLst>
    <dgm:cxn modelId="{65609C8B-58EE-4168-B6DA-B9A431496F0D}" type="presOf" srcId="{B8426FB9-37A4-4CD0-811C-E1498B47A5A5}" destId="{E5D14D0F-6B5B-4AA2-ADEF-6DC5B483E257}" srcOrd="0" destOrd="9" presId="urn:microsoft.com/office/officeart/2005/8/layout/vList4"/>
    <dgm:cxn modelId="{3670ADAB-0F62-4509-8F51-98316CB89DBA}" type="presOf" srcId="{A98796D9-7B75-40A2-B372-3184C92C41C7}" destId="{E5D14D0F-6B5B-4AA2-ADEF-6DC5B483E257}" srcOrd="0" destOrd="4" presId="urn:microsoft.com/office/officeart/2005/8/layout/vList4"/>
    <dgm:cxn modelId="{0BFFB384-2A0F-43BB-A045-713CC8CBF173}" type="presOf" srcId="{5922B95E-CF7C-48D9-9D19-0D45A73F899F}" destId="{E5D14D0F-6B5B-4AA2-ADEF-6DC5B483E257}" srcOrd="0" destOrd="2" presId="urn:microsoft.com/office/officeart/2005/8/layout/vList4"/>
    <dgm:cxn modelId="{1A146A36-3697-4C04-BB55-9A6A22CD09CF}" srcId="{B8426FB9-37A4-4CD0-811C-E1498B47A5A5}" destId="{D9C6B4C7-78D3-4606-AF00-7E6A3C7A4CFF}" srcOrd="0" destOrd="0" parTransId="{F0FA742D-2529-4C7E-884B-07B323A6065E}" sibTransId="{C5720C5C-9129-4EB9-8C15-D9BCC42713C0}"/>
    <dgm:cxn modelId="{E9B10E7F-395B-441D-8A87-5FDDC59B6EB1}" type="presOf" srcId="{DAF9FDA8-9988-4603-B024-214C7952DBC8}" destId="{23DE6E1A-27B4-4CE3-9AE3-13C7C12FB9B9}" srcOrd="1" destOrd="7" presId="urn:microsoft.com/office/officeart/2005/8/layout/vList4"/>
    <dgm:cxn modelId="{F09CF095-CA7B-4044-89FC-1F10C5CBE5D4}" type="presOf" srcId="{FF91F3D7-0288-4F1D-B0CA-4D2A23C98BEA}" destId="{23DE6E1A-27B4-4CE3-9AE3-13C7C12FB9B9}" srcOrd="1" destOrd="5" presId="urn:microsoft.com/office/officeart/2005/8/layout/vList4"/>
    <dgm:cxn modelId="{FCAA40EB-96FB-4E03-BA97-27E2456CA04C}" type="presOf" srcId="{B8426FB9-37A4-4CD0-811C-E1498B47A5A5}" destId="{23DE6E1A-27B4-4CE3-9AE3-13C7C12FB9B9}" srcOrd="1" destOrd="9" presId="urn:microsoft.com/office/officeart/2005/8/layout/vList4"/>
    <dgm:cxn modelId="{34DDB768-151A-4AE0-A878-D6D0952DE805}" type="presOf" srcId="{555F9AE7-E5BB-46B0-A974-59C32509DC3C}" destId="{23DE6E1A-27B4-4CE3-9AE3-13C7C12FB9B9}" srcOrd="1" destOrd="11" presId="urn:microsoft.com/office/officeart/2005/8/layout/vList4"/>
    <dgm:cxn modelId="{8F591D48-2173-4DAB-A3B1-235851170BB6}" type="presOf" srcId="{F867A6B5-7603-4510-8891-5F4E2E482FC1}" destId="{E5D14D0F-6B5B-4AA2-ADEF-6DC5B483E257}" srcOrd="0" destOrd="3" presId="urn:microsoft.com/office/officeart/2005/8/layout/vList4"/>
    <dgm:cxn modelId="{A4DDB59E-8A9C-43B0-AEB2-305047A7D0A5}" type="presOf" srcId="{DAF9FDA8-9988-4603-B024-214C7952DBC8}" destId="{E5D14D0F-6B5B-4AA2-ADEF-6DC5B483E257}" srcOrd="0" destOrd="7" presId="urn:microsoft.com/office/officeart/2005/8/layout/vList4"/>
    <dgm:cxn modelId="{A411351D-340F-4BB1-9450-8EBBC16EE6AE}" type="presOf" srcId="{722A5E25-9E36-4ACD-B20A-0E665684DA05}" destId="{E5D14D0F-6B5B-4AA2-ADEF-6DC5B483E257}" srcOrd="0" destOrd="6" presId="urn:microsoft.com/office/officeart/2005/8/layout/vList4"/>
    <dgm:cxn modelId="{7E242FA5-DE16-4D92-8F14-221CE4C25D21}" srcId="{9BC212BD-0731-4E22-962B-A27325933D17}" destId="{5922B95E-CF7C-48D9-9D19-0D45A73F899F}" srcOrd="1" destOrd="0" parTransId="{2CE2920F-8548-4FA1-83AC-2B5A6A44DE84}" sibTransId="{0175F49F-8666-4F43-908B-237E4AE8E238}"/>
    <dgm:cxn modelId="{00B5231E-91DA-48E8-983D-AFCCDEAFFC9E}" srcId="{9BC212BD-0731-4E22-962B-A27325933D17}" destId="{DAF9FDA8-9988-4603-B024-214C7952DBC8}" srcOrd="6" destOrd="0" parTransId="{0F95C7EF-95D9-4AA7-9A8F-9B675720EA1F}" sibTransId="{106CCA01-70CB-4EF9-8252-AD00A6D78898}"/>
    <dgm:cxn modelId="{59E979B0-EF59-454A-A9BE-DE1285ADCA46}" srcId="{9BC212BD-0731-4E22-962B-A27325933D17}" destId="{B8426FB9-37A4-4CD0-811C-E1498B47A5A5}" srcOrd="8" destOrd="0" parTransId="{4B6689ED-0C22-4FA5-8DDF-66D7ABD70143}" sibTransId="{0B4E1121-57A3-402C-878E-72CECE7AABF3}"/>
    <dgm:cxn modelId="{C7389245-54C5-413E-ACEE-A6C7F7D3A76E}" type="presOf" srcId="{FF91F3D7-0288-4F1D-B0CA-4D2A23C98BEA}" destId="{E5D14D0F-6B5B-4AA2-ADEF-6DC5B483E257}" srcOrd="0" destOrd="5" presId="urn:microsoft.com/office/officeart/2005/8/layout/vList4"/>
    <dgm:cxn modelId="{18D7C328-4ED1-4B3A-BD6F-3384A467D934}" srcId="{9BC212BD-0731-4E22-962B-A27325933D17}" destId="{92BC79B1-6349-44E9-85C1-38ECA1C8C142}" srcOrd="0" destOrd="0" parTransId="{C26D812D-193F-41A7-82B0-B28F1F8F2BB0}" sibTransId="{D9D4E978-4F81-4244-A3AE-92AD583C46B3}"/>
    <dgm:cxn modelId="{D9C53108-8916-42C9-BD8D-BAA3A515D189}" type="presOf" srcId="{722A5E25-9E36-4ACD-B20A-0E665684DA05}" destId="{23DE6E1A-27B4-4CE3-9AE3-13C7C12FB9B9}" srcOrd="1" destOrd="6" presId="urn:microsoft.com/office/officeart/2005/8/layout/vList4"/>
    <dgm:cxn modelId="{D7E47DF3-5ED1-48CA-B230-7506D7CBA144}" type="presOf" srcId="{F867A6B5-7603-4510-8891-5F4E2E482FC1}" destId="{23DE6E1A-27B4-4CE3-9AE3-13C7C12FB9B9}" srcOrd="1" destOrd="3" presId="urn:microsoft.com/office/officeart/2005/8/layout/vList4"/>
    <dgm:cxn modelId="{90994497-BEAC-417F-BCBF-9A697EE481C7}" srcId="{9BC212BD-0731-4E22-962B-A27325933D17}" destId="{E5B1C33B-1C3C-47C8-B543-EF0FF39E59B8}" srcOrd="7" destOrd="0" parTransId="{5438A3CA-DCAE-4A02-8D63-1D744BF4F915}" sibTransId="{524C39A4-DFE6-487A-86BF-27A44DFE4B00}"/>
    <dgm:cxn modelId="{6CDC4862-E53F-40FC-B896-4F8C4E917368}" srcId="{9BC212BD-0731-4E22-962B-A27325933D17}" destId="{FF91F3D7-0288-4F1D-B0CA-4D2A23C98BEA}" srcOrd="4" destOrd="0" parTransId="{56BEE71A-5436-4D13-BECC-35CE7A27D0B8}" sibTransId="{9EC9396C-6627-4DC3-8000-259012CA80A3}"/>
    <dgm:cxn modelId="{09C5F185-3ED9-4C31-A9CC-4392609F109A}" type="presOf" srcId="{5922B95E-CF7C-48D9-9D19-0D45A73F899F}" destId="{23DE6E1A-27B4-4CE3-9AE3-13C7C12FB9B9}" srcOrd="1" destOrd="2" presId="urn:microsoft.com/office/officeart/2005/8/layout/vList4"/>
    <dgm:cxn modelId="{B7C462F4-77A2-400C-AB23-5AB969E9144C}" type="presOf" srcId="{E5B1C33B-1C3C-47C8-B543-EF0FF39E59B8}" destId="{E5D14D0F-6B5B-4AA2-ADEF-6DC5B483E257}" srcOrd="0" destOrd="8" presId="urn:microsoft.com/office/officeart/2005/8/layout/vList4"/>
    <dgm:cxn modelId="{E47906B6-2F0A-4354-9487-A526EFB3F7F8}" type="presOf" srcId="{8A3CD70D-9F1E-4FD0-B4CB-44238EF10D70}" destId="{E5D14D0F-6B5B-4AA2-ADEF-6DC5B483E257}" srcOrd="0" destOrd="12" presId="urn:microsoft.com/office/officeart/2005/8/layout/vList4"/>
    <dgm:cxn modelId="{F45AB112-EFE7-42D6-BD8C-44E0B70E8E0A}" srcId="{9BC212BD-0731-4E22-962B-A27325933D17}" destId="{A98796D9-7B75-40A2-B372-3184C92C41C7}" srcOrd="3" destOrd="0" parTransId="{9093D7ED-3BA2-4BA0-9487-84B4E5BE70A2}" sibTransId="{DEDA5808-B2DB-4818-AC43-FF5147493913}"/>
    <dgm:cxn modelId="{00C43A0E-8FFF-4C0D-A55C-989E326F4884}" type="presOf" srcId="{8A3CD70D-9F1E-4FD0-B4CB-44238EF10D70}" destId="{23DE6E1A-27B4-4CE3-9AE3-13C7C12FB9B9}" srcOrd="1" destOrd="12" presId="urn:microsoft.com/office/officeart/2005/8/layout/vList4"/>
    <dgm:cxn modelId="{AF4616F1-DEFE-4757-9BBA-8297790335F8}" type="presOf" srcId="{9BC212BD-0731-4E22-962B-A27325933D17}" destId="{23DE6E1A-27B4-4CE3-9AE3-13C7C12FB9B9}" srcOrd="1" destOrd="0" presId="urn:microsoft.com/office/officeart/2005/8/layout/vList4"/>
    <dgm:cxn modelId="{A67E4EB0-7A02-4D3F-BDBE-078536C56485}" type="presOf" srcId="{92BC79B1-6349-44E9-85C1-38ECA1C8C142}" destId="{23DE6E1A-27B4-4CE3-9AE3-13C7C12FB9B9}" srcOrd="1" destOrd="1" presId="urn:microsoft.com/office/officeart/2005/8/layout/vList4"/>
    <dgm:cxn modelId="{4261F9C9-2434-40A3-A377-C4D51F1F9654}" type="presOf" srcId="{92BC79B1-6349-44E9-85C1-38ECA1C8C142}" destId="{E5D14D0F-6B5B-4AA2-ADEF-6DC5B483E257}" srcOrd="0" destOrd="1" presId="urn:microsoft.com/office/officeart/2005/8/layout/vList4"/>
    <dgm:cxn modelId="{22C14618-2847-4392-82BA-B63FF79533D4}" srcId="{9BC212BD-0731-4E22-962B-A27325933D17}" destId="{F867A6B5-7603-4510-8891-5F4E2E482FC1}" srcOrd="2" destOrd="0" parTransId="{CD1721A9-8884-4ADB-A1F8-6DB484925D60}" sibTransId="{138BD726-B808-423C-A5B1-7B53CD06B01E}"/>
    <dgm:cxn modelId="{5A6A62EC-3AAB-46CA-B887-041746E5E8AD}" type="presOf" srcId="{A98796D9-7B75-40A2-B372-3184C92C41C7}" destId="{23DE6E1A-27B4-4CE3-9AE3-13C7C12FB9B9}" srcOrd="1" destOrd="4" presId="urn:microsoft.com/office/officeart/2005/8/layout/vList4"/>
    <dgm:cxn modelId="{5B37D5D9-6910-431F-96C3-B0565655417F}" type="presOf" srcId="{D9C6B4C7-78D3-4606-AF00-7E6A3C7A4CFF}" destId="{E5D14D0F-6B5B-4AA2-ADEF-6DC5B483E257}" srcOrd="0" destOrd="10" presId="urn:microsoft.com/office/officeart/2005/8/layout/vList4"/>
    <dgm:cxn modelId="{D871EEAB-5B72-4B99-85C2-118DC7EDDB64}" type="presOf" srcId="{E5B1C33B-1C3C-47C8-B543-EF0FF39E59B8}" destId="{23DE6E1A-27B4-4CE3-9AE3-13C7C12FB9B9}" srcOrd="1" destOrd="8" presId="urn:microsoft.com/office/officeart/2005/8/layout/vList4"/>
    <dgm:cxn modelId="{DC6F7072-2AD3-4BED-ABCF-7BEF983BF89C}" type="presOf" srcId="{555F9AE7-E5BB-46B0-A974-59C32509DC3C}" destId="{E5D14D0F-6B5B-4AA2-ADEF-6DC5B483E257}" srcOrd="0" destOrd="11" presId="urn:microsoft.com/office/officeart/2005/8/layout/vList4"/>
    <dgm:cxn modelId="{7425B234-AD24-40FC-8F4A-55752A084E01}" srcId="{9BC212BD-0731-4E22-962B-A27325933D17}" destId="{722A5E25-9E36-4ACD-B20A-0E665684DA05}" srcOrd="5" destOrd="0" parTransId="{911D8666-6D74-445E-84C7-5FCAF208ADBB}" sibTransId="{2239F047-CDB6-453B-B120-D4659F6DA5E3}"/>
    <dgm:cxn modelId="{864686E9-3D53-4CC7-A9E6-4ACCAF596771}" type="presOf" srcId="{B1CF6ED1-B115-409D-8727-D612C57DF186}" destId="{57A70D67-AEB2-4724-9481-70BC2D2CBA75}" srcOrd="0" destOrd="0" presId="urn:microsoft.com/office/officeart/2005/8/layout/vList4"/>
    <dgm:cxn modelId="{F32C7F29-2116-4651-A585-69B40F5508B4}" srcId="{9BC212BD-0731-4E22-962B-A27325933D17}" destId="{555F9AE7-E5BB-46B0-A974-59C32509DC3C}" srcOrd="9" destOrd="0" parTransId="{38D65A47-BEDC-49F8-8F09-4971A3A5693D}" sibTransId="{DE8301A2-F7D8-49C3-BAFD-0AFB6C63068A}"/>
    <dgm:cxn modelId="{A5FE8AC5-09E5-468F-981A-B6AFF97C4F5D}" type="presOf" srcId="{9BC212BD-0731-4E22-962B-A27325933D17}" destId="{E5D14D0F-6B5B-4AA2-ADEF-6DC5B483E257}" srcOrd="0" destOrd="0" presId="urn:microsoft.com/office/officeart/2005/8/layout/vList4"/>
    <dgm:cxn modelId="{0B72FB0A-6C62-454A-B331-A675784DBEEB}" srcId="{B1CF6ED1-B115-409D-8727-D612C57DF186}" destId="{9BC212BD-0731-4E22-962B-A27325933D17}" srcOrd="0" destOrd="0" parTransId="{B6636460-0F4A-4B51-8696-BDF9BC6F4AFE}" sibTransId="{70C6BFB2-6BFA-41D7-9087-75022CF287C1}"/>
    <dgm:cxn modelId="{3D32A9BD-A0C4-4D8E-A78E-2CF65F9E7AAE}" type="presOf" srcId="{D9C6B4C7-78D3-4606-AF00-7E6A3C7A4CFF}" destId="{23DE6E1A-27B4-4CE3-9AE3-13C7C12FB9B9}" srcOrd="1" destOrd="10" presId="urn:microsoft.com/office/officeart/2005/8/layout/vList4"/>
    <dgm:cxn modelId="{549ADBE3-2CF1-4708-87F0-F3EBBC078FBC}" srcId="{9BC212BD-0731-4E22-962B-A27325933D17}" destId="{8A3CD70D-9F1E-4FD0-B4CB-44238EF10D70}" srcOrd="10" destOrd="0" parTransId="{110A9B48-100F-499C-A156-8A16FC6FF0C4}" sibTransId="{D6E75BBC-2719-44EC-897E-7D19B3AEB588}"/>
    <dgm:cxn modelId="{A02412D0-E6C3-4052-97CF-D06D1470E307}" type="presParOf" srcId="{57A70D67-AEB2-4724-9481-70BC2D2CBA75}" destId="{29C43FAA-AE46-4935-A211-47AF955420AD}" srcOrd="0" destOrd="0" presId="urn:microsoft.com/office/officeart/2005/8/layout/vList4"/>
    <dgm:cxn modelId="{76E6FA7A-3859-4013-B269-AF307EC3EEFE}" type="presParOf" srcId="{29C43FAA-AE46-4935-A211-47AF955420AD}" destId="{E5D14D0F-6B5B-4AA2-ADEF-6DC5B483E257}" srcOrd="0" destOrd="0" presId="urn:microsoft.com/office/officeart/2005/8/layout/vList4"/>
    <dgm:cxn modelId="{33A056F3-0FA8-426E-95F7-F38307CA6DBE}" type="presParOf" srcId="{29C43FAA-AE46-4935-A211-47AF955420AD}" destId="{D389056A-B511-4D33-ADB9-84054C00BE9C}" srcOrd="1" destOrd="0" presId="urn:microsoft.com/office/officeart/2005/8/layout/vList4"/>
    <dgm:cxn modelId="{3DB1DD19-FF95-4DCC-BB89-FFBA9CA4A265}" type="presParOf" srcId="{29C43FAA-AE46-4935-A211-47AF955420AD}" destId="{23DE6E1A-27B4-4CE3-9AE3-13C7C12FB9B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t>
        <a:bodyPr/>
        <a:lstStyle/>
        <a:p>
          <a:endParaRPr lang="en-GB"/>
        </a:p>
      </dgm:t>
    </dgm:pt>
  </dgm:ptLst>
  <dgm:cxnLst>
    <dgm:cxn modelId="{5845B2A1-3830-41A6-B58E-E59DE24F9FC5}" type="presOf" srcId="{B1CF6ED1-B115-409D-8727-D612C57DF186}" destId="{57A70D67-AEB2-4724-9481-70BC2D2CBA75}"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t>
        <a:bodyPr/>
        <a:lstStyle/>
        <a:p>
          <a:endParaRPr lang="en-GB"/>
        </a:p>
      </dgm:t>
    </dgm:pt>
  </dgm:ptLst>
  <dgm:cxnLst>
    <dgm:cxn modelId="{DD6628CB-CE11-4989-B5CC-90C41681C5CB}" type="presOf" srcId="{B1CF6ED1-B115-409D-8727-D612C57DF186}" destId="{57A70D67-AEB2-4724-9481-70BC2D2CBA75}"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06328-2609-426F-8839-8AF18C177017}">
      <dsp:nvSpPr>
        <dsp:cNvPr id="0" name=""/>
        <dsp:cNvSpPr/>
      </dsp:nvSpPr>
      <dsp:spPr>
        <a:xfrm>
          <a:off x="0" y="0"/>
          <a:ext cx="8640960" cy="4248472"/>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endParaRPr lang="en-GB" sz="2300" kern="1200" dirty="0">
            <a:solidFill>
              <a:schemeClr val="accent2"/>
            </a:solidFill>
          </a:endParaRPr>
        </a:p>
        <a:p>
          <a:pPr marL="171450" lvl="1" indent="-171450" algn="l" defTabSz="800100">
            <a:lnSpc>
              <a:spcPct val="90000"/>
            </a:lnSpc>
            <a:spcBef>
              <a:spcPct val="0"/>
            </a:spcBef>
            <a:spcAft>
              <a:spcPct val="15000"/>
            </a:spcAft>
            <a:buChar char="••"/>
          </a:pPr>
          <a:r>
            <a:rPr lang="en-GB" sz="1800" kern="1200" dirty="0" smtClean="0">
              <a:solidFill>
                <a:schemeClr val="accent2"/>
              </a:solidFill>
            </a:rPr>
            <a:t>Filters containing loose media, housed in a plastic or metal shell</a:t>
          </a:r>
          <a:endParaRPr lang="en-GB" sz="1800" kern="1200" dirty="0">
            <a:solidFill>
              <a:schemeClr val="accent2"/>
            </a:solidFill>
          </a:endParaRPr>
        </a:p>
        <a:p>
          <a:pPr marL="171450" lvl="1" indent="-171450" algn="l" defTabSz="800100">
            <a:lnSpc>
              <a:spcPct val="90000"/>
            </a:lnSpc>
            <a:spcBef>
              <a:spcPct val="0"/>
            </a:spcBef>
            <a:spcAft>
              <a:spcPct val="15000"/>
            </a:spcAft>
            <a:buChar char="••"/>
          </a:pPr>
          <a:endParaRPr lang="en-GB" sz="1800" kern="1200" dirty="0">
            <a:solidFill>
              <a:schemeClr val="accent2"/>
            </a:solidFill>
          </a:endParaRPr>
        </a:p>
        <a:p>
          <a:pPr marL="171450" lvl="1" indent="-171450" algn="l" defTabSz="800100">
            <a:lnSpc>
              <a:spcPct val="90000"/>
            </a:lnSpc>
            <a:spcBef>
              <a:spcPct val="0"/>
            </a:spcBef>
            <a:spcAft>
              <a:spcPct val="15000"/>
            </a:spcAft>
            <a:buChar char="••"/>
          </a:pPr>
          <a:r>
            <a:rPr lang="en-GB" sz="1800" kern="1200" dirty="0" smtClean="0">
              <a:solidFill>
                <a:schemeClr val="accent2"/>
              </a:solidFill>
            </a:rPr>
            <a:t>Usually (but not always) for larger PWS</a:t>
          </a:r>
          <a:endParaRPr lang="en-GB" sz="1800" kern="1200" dirty="0">
            <a:solidFill>
              <a:schemeClr val="accent2"/>
            </a:solidFill>
          </a:endParaRPr>
        </a:p>
        <a:p>
          <a:pPr marL="171450" lvl="1" indent="-171450" algn="l" defTabSz="800100">
            <a:lnSpc>
              <a:spcPct val="90000"/>
            </a:lnSpc>
            <a:spcBef>
              <a:spcPct val="0"/>
            </a:spcBef>
            <a:spcAft>
              <a:spcPct val="15000"/>
            </a:spcAft>
            <a:buChar char="••"/>
          </a:pPr>
          <a:endParaRPr lang="en-GB" sz="1800" kern="1200" dirty="0">
            <a:solidFill>
              <a:schemeClr val="accent2"/>
            </a:solidFill>
          </a:endParaRPr>
        </a:p>
        <a:p>
          <a:pPr marL="171450" lvl="1" indent="-171450" algn="l" defTabSz="800100">
            <a:lnSpc>
              <a:spcPct val="90000"/>
            </a:lnSpc>
            <a:spcBef>
              <a:spcPct val="0"/>
            </a:spcBef>
            <a:spcAft>
              <a:spcPct val="15000"/>
            </a:spcAft>
            <a:buChar char="••"/>
          </a:pPr>
          <a:r>
            <a:rPr lang="en-GB" sz="1800" kern="1200" dirty="0" smtClean="0">
              <a:solidFill>
                <a:schemeClr val="accent2"/>
              </a:solidFill>
            </a:rPr>
            <a:t>Point of Entry or Common treatment systems </a:t>
          </a:r>
          <a:endParaRPr lang="en-GB" sz="1800" kern="1200" dirty="0">
            <a:solidFill>
              <a:schemeClr val="accent2"/>
            </a:solidFill>
          </a:endParaRPr>
        </a:p>
        <a:p>
          <a:pPr marL="171450" lvl="1" indent="-171450" algn="l" defTabSz="800100">
            <a:lnSpc>
              <a:spcPct val="90000"/>
            </a:lnSpc>
            <a:spcBef>
              <a:spcPct val="0"/>
            </a:spcBef>
            <a:spcAft>
              <a:spcPct val="15000"/>
            </a:spcAft>
            <a:buChar char="••"/>
          </a:pPr>
          <a:endParaRPr lang="en-GB" sz="1800" kern="1200" dirty="0">
            <a:solidFill>
              <a:schemeClr val="accent2"/>
            </a:solidFill>
          </a:endParaRPr>
        </a:p>
        <a:p>
          <a:pPr marL="171450" lvl="1" indent="-171450" algn="l" defTabSz="800100">
            <a:lnSpc>
              <a:spcPct val="90000"/>
            </a:lnSpc>
            <a:spcBef>
              <a:spcPct val="0"/>
            </a:spcBef>
            <a:spcAft>
              <a:spcPct val="15000"/>
            </a:spcAft>
            <a:buChar char="••"/>
          </a:pPr>
          <a:r>
            <a:rPr lang="en-GB" sz="1800" kern="1200" dirty="0" smtClean="0">
              <a:solidFill>
                <a:schemeClr val="accent2"/>
              </a:solidFill>
            </a:rPr>
            <a:t>Often contain sand, but may contain other inert or catalytic media</a:t>
          </a:r>
          <a:endParaRPr lang="en-GB" sz="1800" kern="1200" dirty="0">
            <a:solidFill>
              <a:schemeClr val="accent2"/>
            </a:solidFill>
          </a:endParaRPr>
        </a:p>
        <a:p>
          <a:pPr marL="171450" lvl="1" indent="-171450" algn="l" defTabSz="800100">
            <a:lnSpc>
              <a:spcPct val="90000"/>
            </a:lnSpc>
            <a:spcBef>
              <a:spcPct val="0"/>
            </a:spcBef>
            <a:spcAft>
              <a:spcPct val="15000"/>
            </a:spcAft>
            <a:buChar char="••"/>
          </a:pPr>
          <a:endParaRPr lang="en-GB" sz="1800" kern="1200" dirty="0">
            <a:solidFill>
              <a:schemeClr val="accent2"/>
            </a:solidFill>
          </a:endParaRPr>
        </a:p>
        <a:p>
          <a:pPr marL="171450" lvl="1" indent="-171450" algn="l" defTabSz="800100">
            <a:lnSpc>
              <a:spcPct val="90000"/>
            </a:lnSpc>
            <a:spcBef>
              <a:spcPct val="0"/>
            </a:spcBef>
            <a:spcAft>
              <a:spcPct val="15000"/>
            </a:spcAft>
            <a:buChar char="••"/>
          </a:pPr>
          <a:r>
            <a:rPr lang="en-GB" sz="1800" kern="1200" dirty="0" smtClean="0">
              <a:solidFill>
                <a:schemeClr val="accent2"/>
              </a:solidFill>
            </a:rPr>
            <a:t>May be used to removal metals (perhaps with oxidation stage) </a:t>
          </a:r>
          <a:endParaRPr lang="en-GB" sz="1800" kern="1200" dirty="0">
            <a:solidFill>
              <a:schemeClr val="accent2"/>
            </a:solidFill>
          </a:endParaRPr>
        </a:p>
        <a:p>
          <a:pPr marL="171450" lvl="1" indent="-171450" algn="l" defTabSz="800100">
            <a:lnSpc>
              <a:spcPct val="90000"/>
            </a:lnSpc>
            <a:spcBef>
              <a:spcPct val="0"/>
            </a:spcBef>
            <a:spcAft>
              <a:spcPct val="15000"/>
            </a:spcAft>
            <a:buChar char="••"/>
          </a:pPr>
          <a:endParaRPr lang="en-GB" sz="1800" kern="1200" dirty="0">
            <a:solidFill>
              <a:schemeClr val="accent2"/>
            </a:solidFill>
          </a:endParaRPr>
        </a:p>
      </dsp:txBody>
      <dsp:txXfrm>
        <a:off x="2153039" y="0"/>
        <a:ext cx="6487920" cy="4248472"/>
      </dsp:txXfrm>
    </dsp:sp>
    <dsp:sp modelId="{BA6AFFE6-1261-4C38-9B8A-7B26C5C68228}">
      <dsp:nvSpPr>
        <dsp:cNvPr id="0" name=""/>
        <dsp:cNvSpPr/>
      </dsp:nvSpPr>
      <dsp:spPr>
        <a:xfrm>
          <a:off x="424847" y="424847"/>
          <a:ext cx="1728192" cy="3398777"/>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14D0F-6B5B-4AA2-ADEF-6DC5B483E257}">
      <dsp:nvSpPr>
        <dsp:cNvPr id="0" name=""/>
        <dsp:cNvSpPr/>
      </dsp:nvSpPr>
      <dsp:spPr>
        <a:xfrm>
          <a:off x="0" y="0"/>
          <a:ext cx="8640960" cy="4248472"/>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en-GB" sz="2400" kern="1200" dirty="0">
            <a:solidFill>
              <a:schemeClr val="accent2"/>
            </a:solidFill>
          </a:endParaRPr>
        </a:p>
        <a:p>
          <a:pPr marL="171450" lvl="1" indent="-171450" algn="l" defTabSz="844550">
            <a:lnSpc>
              <a:spcPct val="90000"/>
            </a:lnSpc>
            <a:spcBef>
              <a:spcPct val="0"/>
            </a:spcBef>
            <a:spcAft>
              <a:spcPct val="15000"/>
            </a:spcAft>
            <a:buChar char="••"/>
          </a:pPr>
          <a:r>
            <a:rPr lang="en-GB" sz="1900" kern="1200" dirty="0" smtClean="0">
              <a:solidFill>
                <a:schemeClr val="accent2"/>
              </a:solidFill>
            </a:rPr>
            <a:t>Sealed Units – operate under pressure</a:t>
          </a:r>
          <a:endParaRPr lang="en-GB" sz="1900" kern="1200" dirty="0">
            <a:solidFill>
              <a:schemeClr val="accent2"/>
            </a:solidFill>
          </a:endParaRPr>
        </a:p>
        <a:p>
          <a:pPr marL="171450" lvl="1" indent="-171450" algn="l" defTabSz="844550">
            <a:lnSpc>
              <a:spcPct val="90000"/>
            </a:lnSpc>
            <a:spcBef>
              <a:spcPct val="0"/>
            </a:spcBef>
            <a:spcAft>
              <a:spcPct val="15000"/>
            </a:spcAft>
            <a:buChar char="••"/>
          </a:pPr>
          <a:endParaRPr lang="en-GB" sz="1900" kern="1200" dirty="0">
            <a:solidFill>
              <a:schemeClr val="accent2"/>
            </a:solidFill>
          </a:endParaRPr>
        </a:p>
        <a:p>
          <a:pPr marL="171450" lvl="1" indent="-171450" algn="l" defTabSz="844550">
            <a:lnSpc>
              <a:spcPct val="90000"/>
            </a:lnSpc>
            <a:spcBef>
              <a:spcPct val="0"/>
            </a:spcBef>
            <a:spcAft>
              <a:spcPct val="15000"/>
            </a:spcAft>
            <a:buChar char="••"/>
          </a:pPr>
          <a:r>
            <a:rPr lang="en-GB" sz="1900" kern="1200" dirty="0" smtClean="0">
              <a:solidFill>
                <a:schemeClr val="accent2"/>
              </a:solidFill>
            </a:rPr>
            <a:t>May be installed in series or parallel</a:t>
          </a:r>
          <a:endParaRPr lang="en-GB" sz="1900" kern="1200" dirty="0">
            <a:solidFill>
              <a:schemeClr val="accent2"/>
            </a:solidFill>
          </a:endParaRPr>
        </a:p>
        <a:p>
          <a:pPr marL="171450" lvl="1" indent="-171450" algn="l" defTabSz="844550">
            <a:lnSpc>
              <a:spcPct val="90000"/>
            </a:lnSpc>
            <a:spcBef>
              <a:spcPct val="0"/>
            </a:spcBef>
            <a:spcAft>
              <a:spcPct val="15000"/>
            </a:spcAft>
            <a:buChar char="••"/>
          </a:pPr>
          <a:endParaRPr lang="en-GB" sz="1900" kern="1200" dirty="0">
            <a:solidFill>
              <a:schemeClr val="accent2"/>
            </a:solidFill>
          </a:endParaRPr>
        </a:p>
        <a:p>
          <a:pPr marL="171450" lvl="1" indent="-171450" algn="l" defTabSz="844550">
            <a:lnSpc>
              <a:spcPct val="90000"/>
            </a:lnSpc>
            <a:spcBef>
              <a:spcPct val="0"/>
            </a:spcBef>
            <a:spcAft>
              <a:spcPct val="15000"/>
            </a:spcAft>
            <a:buChar char="••"/>
          </a:pPr>
          <a:r>
            <a:rPr lang="en-GB" sz="1900" kern="1200" dirty="0" smtClean="0">
              <a:solidFill>
                <a:schemeClr val="accent2"/>
              </a:solidFill>
            </a:rPr>
            <a:t>Usually </a:t>
          </a:r>
          <a:r>
            <a:rPr lang="en-GB" sz="1900" kern="1200" dirty="0" err="1" smtClean="0">
              <a:solidFill>
                <a:schemeClr val="accent2"/>
              </a:solidFill>
            </a:rPr>
            <a:t>downflow</a:t>
          </a:r>
          <a:r>
            <a:rPr lang="en-GB" sz="1900" kern="1200" dirty="0" smtClean="0">
              <a:solidFill>
                <a:schemeClr val="accent2"/>
              </a:solidFill>
            </a:rPr>
            <a:t>; need backwashing to avoid bed compaction and clogging</a:t>
          </a:r>
          <a:endParaRPr lang="en-GB" sz="1900" kern="1200" dirty="0">
            <a:solidFill>
              <a:schemeClr val="accent2"/>
            </a:solidFill>
          </a:endParaRPr>
        </a:p>
        <a:p>
          <a:pPr marL="171450" lvl="1" indent="-171450" algn="l" defTabSz="844550">
            <a:lnSpc>
              <a:spcPct val="90000"/>
            </a:lnSpc>
            <a:spcBef>
              <a:spcPct val="0"/>
            </a:spcBef>
            <a:spcAft>
              <a:spcPct val="15000"/>
            </a:spcAft>
            <a:buChar char="••"/>
          </a:pPr>
          <a:endParaRPr lang="en-GB" sz="1900" kern="1200" dirty="0">
            <a:solidFill>
              <a:schemeClr val="accent2"/>
            </a:solidFill>
          </a:endParaRPr>
        </a:p>
        <a:p>
          <a:pPr marL="171450" lvl="1" indent="-171450" algn="l" defTabSz="844550">
            <a:lnSpc>
              <a:spcPct val="90000"/>
            </a:lnSpc>
            <a:spcBef>
              <a:spcPct val="0"/>
            </a:spcBef>
            <a:spcAft>
              <a:spcPct val="15000"/>
            </a:spcAft>
            <a:buChar char="••"/>
          </a:pPr>
          <a:r>
            <a:rPr lang="en-GB" sz="1900" kern="1200" dirty="0" smtClean="0">
              <a:solidFill>
                <a:schemeClr val="accent2"/>
              </a:solidFill>
            </a:rPr>
            <a:t>Sometimes have automatic backwash timer fitted on top</a:t>
          </a:r>
          <a:endParaRPr lang="en-GB" sz="1900" kern="1200" dirty="0">
            <a:solidFill>
              <a:schemeClr val="accent2"/>
            </a:solidFill>
          </a:endParaRPr>
        </a:p>
        <a:p>
          <a:pPr marL="342900" lvl="2" indent="-171450" algn="l" defTabSz="844550">
            <a:lnSpc>
              <a:spcPct val="90000"/>
            </a:lnSpc>
            <a:spcBef>
              <a:spcPct val="0"/>
            </a:spcBef>
            <a:spcAft>
              <a:spcPct val="15000"/>
            </a:spcAft>
            <a:buChar char="••"/>
          </a:pPr>
          <a:endParaRPr lang="en-GB" sz="1900" kern="1200" dirty="0">
            <a:solidFill>
              <a:schemeClr val="accent2"/>
            </a:solidFill>
          </a:endParaRPr>
        </a:p>
        <a:p>
          <a:pPr marL="171450" lvl="1" indent="-171450" algn="l" defTabSz="844550">
            <a:lnSpc>
              <a:spcPct val="90000"/>
            </a:lnSpc>
            <a:spcBef>
              <a:spcPct val="0"/>
            </a:spcBef>
            <a:spcAft>
              <a:spcPct val="15000"/>
            </a:spcAft>
            <a:buChar char="••"/>
          </a:pPr>
          <a:r>
            <a:rPr lang="en-GB" sz="1900" kern="1200" dirty="0" smtClean="0">
              <a:solidFill>
                <a:schemeClr val="accent2"/>
              </a:solidFill>
            </a:rPr>
            <a:t>Should be sited where there is room to access for inspection and maintenance</a:t>
          </a:r>
          <a:endParaRPr lang="en-GB" sz="1900" kern="1200" dirty="0">
            <a:solidFill>
              <a:schemeClr val="accent2"/>
            </a:solidFill>
          </a:endParaRPr>
        </a:p>
        <a:p>
          <a:pPr marL="171450" lvl="1" indent="-171450" algn="l" defTabSz="844550">
            <a:lnSpc>
              <a:spcPct val="90000"/>
            </a:lnSpc>
            <a:spcBef>
              <a:spcPct val="0"/>
            </a:spcBef>
            <a:spcAft>
              <a:spcPct val="15000"/>
            </a:spcAft>
            <a:buChar char="••"/>
          </a:pPr>
          <a:endParaRPr lang="en-GB" sz="1900" kern="1200" dirty="0">
            <a:solidFill>
              <a:schemeClr val="accent2"/>
            </a:solidFill>
          </a:endParaRPr>
        </a:p>
      </dsp:txBody>
      <dsp:txXfrm>
        <a:off x="2153039" y="0"/>
        <a:ext cx="6487920" cy="4248472"/>
      </dsp:txXfrm>
    </dsp:sp>
    <dsp:sp modelId="{D389056A-B511-4D33-ADB9-84054C00BE9C}">
      <dsp:nvSpPr>
        <dsp:cNvPr id="0" name=""/>
        <dsp:cNvSpPr/>
      </dsp:nvSpPr>
      <dsp:spPr>
        <a:xfrm>
          <a:off x="424847" y="424847"/>
          <a:ext cx="1728192" cy="339877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1000" r="-8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14D0F-6B5B-4AA2-ADEF-6DC5B483E257}">
      <dsp:nvSpPr>
        <dsp:cNvPr id="0" name=""/>
        <dsp:cNvSpPr/>
      </dsp:nvSpPr>
      <dsp:spPr>
        <a:xfrm>
          <a:off x="0" y="0"/>
          <a:ext cx="8640960" cy="4248472"/>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GB" sz="2100" kern="1200" dirty="0" smtClean="0">
              <a:solidFill>
                <a:srgbClr val="00B0F0"/>
              </a:solidFill>
            </a:rPr>
            <a:t>Metals removal</a:t>
          </a:r>
        </a:p>
        <a:p>
          <a:pPr lvl="0" algn="l" defTabSz="933450">
            <a:lnSpc>
              <a:spcPct val="90000"/>
            </a:lnSpc>
            <a:spcBef>
              <a:spcPct val="0"/>
            </a:spcBef>
            <a:spcAft>
              <a:spcPct val="35000"/>
            </a:spcAft>
          </a:pPr>
          <a:r>
            <a:rPr lang="en-GB" sz="2100" kern="1200" dirty="0" smtClean="0">
              <a:solidFill>
                <a:srgbClr val="00B0F0"/>
              </a:solidFill>
            </a:rPr>
            <a:t> </a:t>
          </a:r>
          <a:endParaRPr lang="en-GB" sz="2100" kern="1200" dirty="0">
            <a:solidFill>
              <a:srgbClr val="00B0F0"/>
            </a:solidFill>
          </a:endParaRPr>
        </a:p>
        <a:p>
          <a:pPr marL="171450" lvl="1" indent="-171450" algn="l" defTabSz="711200">
            <a:lnSpc>
              <a:spcPct val="90000"/>
            </a:lnSpc>
            <a:spcBef>
              <a:spcPct val="0"/>
            </a:spcBef>
            <a:spcAft>
              <a:spcPct val="15000"/>
            </a:spcAft>
            <a:buChar char="••"/>
          </a:pPr>
          <a:r>
            <a:rPr lang="en-GB" sz="1600" kern="1200" dirty="0" smtClean="0">
              <a:solidFill>
                <a:schemeClr val="accent2"/>
              </a:solidFill>
            </a:rPr>
            <a:t>Iron, Manganese, Chromium (III), Selenium, Arsenic (III)</a:t>
          </a:r>
          <a:endParaRPr lang="en-GB" sz="1600" kern="1200" dirty="0">
            <a:solidFill>
              <a:schemeClr val="accent2"/>
            </a:solidFill>
          </a:endParaRPr>
        </a:p>
        <a:p>
          <a:pPr marL="171450" lvl="1" indent="-171450" algn="l" defTabSz="711200">
            <a:lnSpc>
              <a:spcPct val="90000"/>
            </a:lnSpc>
            <a:spcBef>
              <a:spcPct val="0"/>
            </a:spcBef>
            <a:spcAft>
              <a:spcPct val="15000"/>
            </a:spcAft>
            <a:buChar char="••"/>
          </a:pPr>
          <a:endParaRPr lang="en-GB" sz="1600" kern="1200" dirty="0">
            <a:solidFill>
              <a:schemeClr val="accent2"/>
            </a:solidFill>
          </a:endParaRPr>
        </a:p>
        <a:p>
          <a:pPr marL="171450" lvl="1" indent="-171450" algn="l" defTabSz="711200">
            <a:lnSpc>
              <a:spcPct val="90000"/>
            </a:lnSpc>
            <a:spcBef>
              <a:spcPct val="0"/>
            </a:spcBef>
            <a:spcAft>
              <a:spcPct val="15000"/>
            </a:spcAft>
            <a:buChar char="••"/>
          </a:pPr>
          <a:r>
            <a:rPr lang="en-GB" sz="1600" kern="1200" dirty="0" smtClean="0">
              <a:solidFill>
                <a:schemeClr val="accent2"/>
              </a:solidFill>
            </a:rPr>
            <a:t>Usually need to oxidise metal to make it insoluble </a:t>
          </a:r>
          <a:endParaRPr lang="en-GB" sz="1600" kern="1200" dirty="0">
            <a:solidFill>
              <a:schemeClr val="accent2"/>
            </a:solidFill>
          </a:endParaRPr>
        </a:p>
        <a:p>
          <a:pPr marL="171450" lvl="1" indent="-171450" algn="l" defTabSz="711200">
            <a:lnSpc>
              <a:spcPct val="90000"/>
            </a:lnSpc>
            <a:spcBef>
              <a:spcPct val="0"/>
            </a:spcBef>
            <a:spcAft>
              <a:spcPct val="15000"/>
            </a:spcAft>
            <a:buChar char="••"/>
          </a:pPr>
          <a:endParaRPr lang="en-GB" sz="1600" kern="1200" dirty="0">
            <a:solidFill>
              <a:schemeClr val="accent2"/>
            </a:solidFill>
          </a:endParaRPr>
        </a:p>
        <a:p>
          <a:pPr marL="171450" lvl="1" indent="-171450" algn="l" defTabSz="711200">
            <a:lnSpc>
              <a:spcPct val="90000"/>
            </a:lnSpc>
            <a:spcBef>
              <a:spcPct val="0"/>
            </a:spcBef>
            <a:spcAft>
              <a:spcPct val="15000"/>
            </a:spcAft>
            <a:buChar char="••"/>
          </a:pPr>
          <a:r>
            <a:rPr lang="en-GB" sz="1600" kern="1200" dirty="0" smtClean="0">
              <a:solidFill>
                <a:schemeClr val="accent2"/>
              </a:solidFill>
            </a:rPr>
            <a:t>Aeration is easiest – air </a:t>
          </a:r>
          <a:r>
            <a:rPr lang="en-GB" sz="1600" kern="1200" dirty="0" err="1" smtClean="0">
              <a:solidFill>
                <a:schemeClr val="accent2"/>
              </a:solidFill>
            </a:rPr>
            <a:t>sparge</a:t>
          </a:r>
          <a:r>
            <a:rPr lang="en-GB" sz="1600" kern="1200" dirty="0" smtClean="0">
              <a:solidFill>
                <a:schemeClr val="accent2"/>
              </a:solidFill>
            </a:rPr>
            <a:t> pipe; cascade</a:t>
          </a:r>
          <a:endParaRPr lang="en-GB" sz="1600" kern="1200" dirty="0">
            <a:solidFill>
              <a:schemeClr val="accent2"/>
            </a:solidFill>
          </a:endParaRPr>
        </a:p>
        <a:p>
          <a:pPr marL="171450" lvl="1" indent="-171450" algn="l" defTabSz="711200">
            <a:lnSpc>
              <a:spcPct val="90000"/>
            </a:lnSpc>
            <a:spcBef>
              <a:spcPct val="0"/>
            </a:spcBef>
            <a:spcAft>
              <a:spcPct val="15000"/>
            </a:spcAft>
            <a:buChar char="••"/>
          </a:pPr>
          <a:endParaRPr lang="en-GB" sz="1600" kern="1200" dirty="0">
            <a:solidFill>
              <a:schemeClr val="accent2"/>
            </a:solidFill>
          </a:endParaRPr>
        </a:p>
        <a:p>
          <a:pPr marL="171450" lvl="1" indent="-171450" algn="l" defTabSz="711200">
            <a:lnSpc>
              <a:spcPct val="90000"/>
            </a:lnSpc>
            <a:spcBef>
              <a:spcPct val="0"/>
            </a:spcBef>
            <a:spcAft>
              <a:spcPct val="15000"/>
            </a:spcAft>
            <a:buChar char="••"/>
          </a:pPr>
          <a:r>
            <a:rPr lang="en-GB" sz="1600" kern="1200" dirty="0" smtClean="0">
              <a:solidFill>
                <a:schemeClr val="accent2"/>
              </a:solidFill>
            </a:rPr>
            <a:t>Some metals (</a:t>
          </a:r>
          <a:r>
            <a:rPr lang="en-GB" sz="1600" kern="1200" dirty="0" err="1" smtClean="0">
              <a:solidFill>
                <a:schemeClr val="accent2"/>
              </a:solidFill>
            </a:rPr>
            <a:t>Mn</a:t>
          </a:r>
          <a:r>
            <a:rPr lang="en-GB" sz="1600" kern="1200" dirty="0" smtClean="0">
              <a:solidFill>
                <a:schemeClr val="accent2"/>
              </a:solidFill>
            </a:rPr>
            <a:t>) may require chemical oxidation (</a:t>
          </a:r>
          <a:r>
            <a:rPr lang="en-GB" sz="1600" kern="1200" dirty="0" err="1" smtClean="0">
              <a:solidFill>
                <a:schemeClr val="accent2"/>
              </a:solidFill>
            </a:rPr>
            <a:t>Cl</a:t>
          </a:r>
          <a:r>
            <a:rPr lang="en-GB" sz="1600" kern="1200" dirty="0" smtClean="0">
              <a:solidFill>
                <a:schemeClr val="accent2"/>
              </a:solidFill>
            </a:rPr>
            <a:t>) or raising pH</a:t>
          </a:r>
          <a:endParaRPr lang="en-GB" sz="1600" kern="1200" dirty="0">
            <a:solidFill>
              <a:schemeClr val="accent2"/>
            </a:solidFill>
          </a:endParaRPr>
        </a:p>
        <a:p>
          <a:pPr marL="171450" lvl="1" indent="-171450" algn="l" defTabSz="711200">
            <a:lnSpc>
              <a:spcPct val="90000"/>
            </a:lnSpc>
            <a:spcBef>
              <a:spcPct val="0"/>
            </a:spcBef>
            <a:spcAft>
              <a:spcPct val="15000"/>
            </a:spcAft>
            <a:buChar char="••"/>
          </a:pPr>
          <a:endParaRPr lang="en-GB" sz="1600" kern="1200" dirty="0">
            <a:solidFill>
              <a:schemeClr val="accent2"/>
            </a:solidFill>
          </a:endParaRPr>
        </a:p>
        <a:p>
          <a:pPr marL="171450" lvl="1" indent="-171450" algn="l" defTabSz="711200">
            <a:lnSpc>
              <a:spcPct val="90000"/>
            </a:lnSpc>
            <a:spcBef>
              <a:spcPct val="0"/>
            </a:spcBef>
            <a:spcAft>
              <a:spcPct val="15000"/>
            </a:spcAft>
            <a:buChar char="••"/>
          </a:pPr>
          <a:r>
            <a:rPr lang="en-GB" sz="1600" kern="1200" dirty="0" smtClean="0">
              <a:solidFill>
                <a:schemeClr val="accent2"/>
              </a:solidFill>
            </a:rPr>
            <a:t>Thought on design needed (want metal to precipitate on filter!)</a:t>
          </a:r>
          <a:endParaRPr lang="en-GB" sz="1600" kern="1200" dirty="0">
            <a:solidFill>
              <a:schemeClr val="accent2"/>
            </a:solidFill>
          </a:endParaRPr>
        </a:p>
        <a:p>
          <a:pPr marL="342900" lvl="2" indent="-171450" algn="l" defTabSz="711200">
            <a:lnSpc>
              <a:spcPct val="90000"/>
            </a:lnSpc>
            <a:spcBef>
              <a:spcPct val="0"/>
            </a:spcBef>
            <a:spcAft>
              <a:spcPct val="15000"/>
            </a:spcAft>
            <a:buChar char="••"/>
          </a:pPr>
          <a:endParaRPr lang="en-GB" sz="1600" kern="1200" dirty="0">
            <a:solidFill>
              <a:schemeClr val="accent2"/>
            </a:solidFill>
          </a:endParaRPr>
        </a:p>
        <a:p>
          <a:pPr marL="171450" lvl="1" indent="-171450" algn="l" defTabSz="711200">
            <a:lnSpc>
              <a:spcPct val="90000"/>
            </a:lnSpc>
            <a:spcBef>
              <a:spcPct val="0"/>
            </a:spcBef>
            <a:spcAft>
              <a:spcPct val="15000"/>
            </a:spcAft>
            <a:buChar char="••"/>
          </a:pPr>
          <a:r>
            <a:rPr lang="en-GB" sz="1600" kern="1200" dirty="0" smtClean="0">
              <a:solidFill>
                <a:schemeClr val="accent2"/>
              </a:solidFill>
            </a:rPr>
            <a:t>May be desirable to have detention (settlement tank) upstream to allow precipitation</a:t>
          </a:r>
          <a:endParaRPr lang="en-GB" sz="1600" kern="1200" dirty="0">
            <a:solidFill>
              <a:schemeClr val="accent2"/>
            </a:solidFill>
          </a:endParaRPr>
        </a:p>
        <a:p>
          <a:pPr marL="171450" lvl="1" indent="-171450" algn="l" defTabSz="711200">
            <a:lnSpc>
              <a:spcPct val="90000"/>
            </a:lnSpc>
            <a:spcBef>
              <a:spcPct val="0"/>
            </a:spcBef>
            <a:spcAft>
              <a:spcPct val="15000"/>
            </a:spcAft>
            <a:buChar char="••"/>
          </a:pPr>
          <a:endParaRPr lang="en-GB" sz="1600" kern="1200" dirty="0">
            <a:solidFill>
              <a:schemeClr val="accent2"/>
            </a:solidFill>
          </a:endParaRPr>
        </a:p>
      </dsp:txBody>
      <dsp:txXfrm>
        <a:off x="2153039" y="0"/>
        <a:ext cx="6487920" cy="4248472"/>
      </dsp:txXfrm>
    </dsp:sp>
    <dsp:sp modelId="{D389056A-B511-4D33-ADB9-84054C00BE9C}">
      <dsp:nvSpPr>
        <dsp:cNvPr id="0" name=""/>
        <dsp:cNvSpPr/>
      </dsp:nvSpPr>
      <dsp:spPr>
        <a:xfrm>
          <a:off x="432053" y="648078"/>
          <a:ext cx="1728192" cy="339877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14D0F-6B5B-4AA2-ADEF-6DC5B483E257}">
      <dsp:nvSpPr>
        <dsp:cNvPr id="0" name=""/>
        <dsp:cNvSpPr/>
      </dsp:nvSpPr>
      <dsp:spPr>
        <a:xfrm>
          <a:off x="0" y="0"/>
          <a:ext cx="8640960" cy="2022587"/>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dirty="0" smtClean="0">
              <a:solidFill>
                <a:srgbClr val="00B0F0"/>
              </a:solidFill>
            </a:rPr>
            <a:t>Backwashing</a:t>
          </a:r>
        </a:p>
        <a:p>
          <a:pPr lvl="0" algn="l" defTabSz="666750">
            <a:lnSpc>
              <a:spcPct val="90000"/>
            </a:lnSpc>
            <a:spcBef>
              <a:spcPct val="0"/>
            </a:spcBef>
            <a:spcAft>
              <a:spcPct val="35000"/>
            </a:spcAft>
          </a:pPr>
          <a:r>
            <a:rPr lang="en-GB" sz="1500" kern="1200" dirty="0" smtClean="0">
              <a:solidFill>
                <a:srgbClr val="00B0F0"/>
              </a:solidFill>
            </a:rPr>
            <a:t> </a:t>
          </a:r>
          <a:endParaRPr lang="en-GB" sz="1500" kern="1200" dirty="0">
            <a:solidFill>
              <a:srgbClr val="00B0F0"/>
            </a:solidFill>
          </a:endParaRPr>
        </a:p>
        <a:p>
          <a:pPr marL="114300" lvl="1" indent="-114300" algn="l" defTabSz="533400">
            <a:lnSpc>
              <a:spcPct val="90000"/>
            </a:lnSpc>
            <a:spcBef>
              <a:spcPct val="0"/>
            </a:spcBef>
            <a:spcAft>
              <a:spcPct val="15000"/>
            </a:spcAft>
            <a:buChar char="••"/>
          </a:pPr>
          <a:r>
            <a:rPr lang="en-GB" sz="1200" kern="1200" dirty="0" smtClean="0">
              <a:solidFill>
                <a:schemeClr val="accent2"/>
              </a:solidFill>
            </a:rPr>
            <a:t>Needed to expand bed and wash off deposits</a:t>
          </a:r>
          <a:endParaRPr lang="en-GB" sz="1200" kern="1200" dirty="0">
            <a:solidFill>
              <a:schemeClr val="accent2"/>
            </a:solidFill>
          </a:endParaRPr>
        </a:p>
        <a:p>
          <a:pPr marL="114300" lvl="1" indent="-114300" algn="l" defTabSz="533400">
            <a:lnSpc>
              <a:spcPct val="90000"/>
            </a:lnSpc>
            <a:spcBef>
              <a:spcPct val="0"/>
            </a:spcBef>
            <a:spcAft>
              <a:spcPct val="15000"/>
            </a:spcAft>
            <a:buChar char="••"/>
          </a:pPr>
          <a:endParaRPr lang="en-GB" sz="1200" kern="1200" dirty="0">
            <a:solidFill>
              <a:schemeClr val="accent2"/>
            </a:solidFill>
          </a:endParaRPr>
        </a:p>
        <a:p>
          <a:pPr marL="114300" lvl="1" indent="-114300" algn="l" defTabSz="533400">
            <a:lnSpc>
              <a:spcPct val="90000"/>
            </a:lnSpc>
            <a:spcBef>
              <a:spcPct val="0"/>
            </a:spcBef>
            <a:spcAft>
              <a:spcPct val="15000"/>
            </a:spcAft>
            <a:buChar char="••"/>
          </a:pPr>
          <a:r>
            <a:rPr lang="en-GB" sz="1200" kern="1200" dirty="0" smtClean="0">
              <a:solidFill>
                <a:schemeClr val="accent2"/>
              </a:solidFill>
            </a:rPr>
            <a:t>Can use mixture of air and / or water</a:t>
          </a:r>
          <a:endParaRPr lang="en-GB" sz="1200" kern="1200" dirty="0">
            <a:solidFill>
              <a:schemeClr val="accent2"/>
            </a:solidFill>
          </a:endParaRPr>
        </a:p>
        <a:p>
          <a:pPr marL="114300" lvl="1" indent="-114300" algn="l" defTabSz="533400">
            <a:lnSpc>
              <a:spcPct val="90000"/>
            </a:lnSpc>
            <a:spcBef>
              <a:spcPct val="0"/>
            </a:spcBef>
            <a:spcAft>
              <a:spcPct val="15000"/>
            </a:spcAft>
            <a:buChar char="••"/>
          </a:pPr>
          <a:endParaRPr lang="en-GB" sz="1200" kern="1200" dirty="0">
            <a:solidFill>
              <a:schemeClr val="accent2"/>
            </a:solidFill>
          </a:endParaRPr>
        </a:p>
        <a:p>
          <a:pPr marL="114300" lvl="1" indent="-114300" algn="l" defTabSz="533400">
            <a:lnSpc>
              <a:spcPct val="90000"/>
            </a:lnSpc>
            <a:spcBef>
              <a:spcPct val="0"/>
            </a:spcBef>
            <a:spcAft>
              <a:spcPct val="15000"/>
            </a:spcAft>
            <a:buChar char="••"/>
          </a:pPr>
          <a:r>
            <a:rPr lang="en-GB" sz="1200" kern="1200" dirty="0" smtClean="0">
              <a:solidFill>
                <a:schemeClr val="accent2"/>
              </a:solidFill>
            </a:rPr>
            <a:t>Flow and frequency needs to be set to according to usage (watch until B/W water runs clear)</a:t>
          </a:r>
          <a:endParaRPr lang="en-GB" sz="1200" kern="1200" dirty="0">
            <a:solidFill>
              <a:schemeClr val="accent2"/>
            </a:solidFill>
          </a:endParaRPr>
        </a:p>
        <a:p>
          <a:pPr marL="114300" lvl="1" indent="-114300" algn="l" defTabSz="533400">
            <a:lnSpc>
              <a:spcPct val="90000"/>
            </a:lnSpc>
            <a:spcBef>
              <a:spcPct val="0"/>
            </a:spcBef>
            <a:spcAft>
              <a:spcPct val="15000"/>
            </a:spcAft>
            <a:buChar char="••"/>
          </a:pPr>
          <a:endParaRPr lang="en-GB" sz="1200" kern="1200" dirty="0">
            <a:solidFill>
              <a:schemeClr val="accent2"/>
            </a:solidFill>
          </a:endParaRPr>
        </a:p>
        <a:p>
          <a:pPr marL="114300" lvl="1" indent="-114300" algn="l" defTabSz="533400">
            <a:lnSpc>
              <a:spcPct val="90000"/>
            </a:lnSpc>
            <a:spcBef>
              <a:spcPct val="0"/>
            </a:spcBef>
            <a:spcAft>
              <a:spcPct val="15000"/>
            </a:spcAft>
            <a:buChar char="••"/>
          </a:pPr>
          <a:r>
            <a:rPr lang="en-GB" sz="1200" kern="1200" dirty="0" smtClean="0">
              <a:solidFill>
                <a:schemeClr val="accent2"/>
              </a:solidFill>
            </a:rPr>
            <a:t>Ideally use automatic timed system</a:t>
          </a:r>
          <a:endParaRPr lang="en-GB" sz="1200" kern="1200" dirty="0">
            <a:solidFill>
              <a:schemeClr val="accent2"/>
            </a:solidFill>
          </a:endParaRPr>
        </a:p>
      </dsp:txBody>
      <dsp:txXfrm>
        <a:off x="1930450" y="0"/>
        <a:ext cx="6710509" cy="2022587"/>
      </dsp:txXfrm>
    </dsp:sp>
    <dsp:sp modelId="{D389056A-B511-4D33-ADB9-84054C00BE9C}">
      <dsp:nvSpPr>
        <dsp:cNvPr id="0" name=""/>
        <dsp:cNvSpPr/>
      </dsp:nvSpPr>
      <dsp:spPr>
        <a:xfrm>
          <a:off x="209465" y="308533"/>
          <a:ext cx="1728192" cy="161807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BF0743-C021-46F8-816A-022CAFA5DF62}">
      <dsp:nvSpPr>
        <dsp:cNvPr id="0" name=""/>
        <dsp:cNvSpPr/>
      </dsp:nvSpPr>
      <dsp:spPr>
        <a:xfrm>
          <a:off x="0" y="2225884"/>
          <a:ext cx="8640960" cy="2022587"/>
        </a:xfrm>
        <a:prstGeom prst="roundRect">
          <a:avLst>
            <a:gd name="adj" fmla="val 10000"/>
          </a:avLst>
        </a:prstGeom>
        <a:solidFill>
          <a:schemeClr val="accent5">
            <a:hueOff val="3257024"/>
            <a:satOff val="11196"/>
            <a:lumOff val="-53726"/>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dirty="0" smtClean="0">
              <a:solidFill>
                <a:srgbClr val="00B0F0"/>
              </a:solidFill>
            </a:rPr>
            <a:t>Backwashing problems</a:t>
          </a:r>
          <a:endParaRPr lang="en-GB" sz="1500" kern="1200" dirty="0">
            <a:solidFill>
              <a:srgbClr val="00B0F0"/>
            </a:solidFill>
          </a:endParaRPr>
        </a:p>
        <a:p>
          <a:pPr marL="114300" lvl="1" indent="-114300" algn="l" defTabSz="533400">
            <a:lnSpc>
              <a:spcPct val="90000"/>
            </a:lnSpc>
            <a:spcBef>
              <a:spcPct val="0"/>
            </a:spcBef>
            <a:spcAft>
              <a:spcPct val="15000"/>
            </a:spcAft>
            <a:buChar char="••"/>
          </a:pPr>
          <a:r>
            <a:rPr lang="en-GB" sz="1200" kern="1200" dirty="0" smtClean="0">
              <a:solidFill>
                <a:schemeClr val="accent5">
                  <a:lumMod val="90000"/>
                </a:schemeClr>
              </a:solidFill>
            </a:rPr>
            <a:t>Lack of sufficient clean water</a:t>
          </a:r>
          <a:endParaRPr lang="en-GB" sz="1200" kern="1200" dirty="0">
            <a:solidFill>
              <a:schemeClr val="accent5">
                <a:lumMod val="90000"/>
              </a:schemeClr>
            </a:solidFill>
          </a:endParaRPr>
        </a:p>
        <a:p>
          <a:pPr marL="114300" lvl="1" indent="-114300" algn="l" defTabSz="533400">
            <a:lnSpc>
              <a:spcPct val="90000"/>
            </a:lnSpc>
            <a:spcBef>
              <a:spcPct val="0"/>
            </a:spcBef>
            <a:spcAft>
              <a:spcPct val="15000"/>
            </a:spcAft>
            <a:buChar char="••"/>
          </a:pPr>
          <a:endParaRPr lang="en-GB" sz="1200" kern="1200" dirty="0">
            <a:solidFill>
              <a:schemeClr val="accent5">
                <a:lumMod val="90000"/>
              </a:schemeClr>
            </a:solidFill>
          </a:endParaRPr>
        </a:p>
        <a:p>
          <a:pPr marL="114300" lvl="1" indent="-114300" algn="l" defTabSz="533400">
            <a:lnSpc>
              <a:spcPct val="90000"/>
            </a:lnSpc>
            <a:spcBef>
              <a:spcPct val="0"/>
            </a:spcBef>
            <a:spcAft>
              <a:spcPct val="15000"/>
            </a:spcAft>
            <a:buChar char="••"/>
          </a:pPr>
          <a:r>
            <a:rPr lang="en-GB" sz="1200" kern="1200" dirty="0" smtClean="0">
              <a:solidFill>
                <a:schemeClr val="accent5">
                  <a:lumMod val="90000"/>
                </a:schemeClr>
              </a:solidFill>
            </a:rPr>
            <a:t>Starving system of water during B/W</a:t>
          </a:r>
          <a:endParaRPr lang="en-GB" sz="1200" kern="1200" dirty="0">
            <a:solidFill>
              <a:schemeClr val="accent5">
                <a:lumMod val="90000"/>
              </a:schemeClr>
            </a:solidFill>
          </a:endParaRPr>
        </a:p>
        <a:p>
          <a:pPr marL="114300" lvl="1" indent="-114300" algn="l" defTabSz="533400">
            <a:lnSpc>
              <a:spcPct val="90000"/>
            </a:lnSpc>
            <a:spcBef>
              <a:spcPct val="0"/>
            </a:spcBef>
            <a:spcAft>
              <a:spcPct val="15000"/>
            </a:spcAft>
            <a:buChar char="••"/>
          </a:pPr>
          <a:endParaRPr lang="en-GB" sz="1200" kern="1200" dirty="0">
            <a:solidFill>
              <a:schemeClr val="accent5">
                <a:lumMod val="90000"/>
              </a:schemeClr>
            </a:solidFill>
          </a:endParaRPr>
        </a:p>
        <a:p>
          <a:pPr marL="114300" lvl="1" indent="-114300" algn="l" defTabSz="533400">
            <a:lnSpc>
              <a:spcPct val="90000"/>
            </a:lnSpc>
            <a:spcBef>
              <a:spcPct val="0"/>
            </a:spcBef>
            <a:spcAft>
              <a:spcPct val="15000"/>
            </a:spcAft>
            <a:buChar char="••"/>
          </a:pPr>
          <a:r>
            <a:rPr lang="en-GB" sz="1200" kern="1200" dirty="0" smtClean="0">
              <a:solidFill>
                <a:schemeClr val="accent5">
                  <a:lumMod val="90000"/>
                </a:schemeClr>
              </a:solidFill>
            </a:rPr>
            <a:t>Disposal of B/W water</a:t>
          </a:r>
          <a:endParaRPr lang="en-GB" sz="1200" kern="1200" dirty="0">
            <a:solidFill>
              <a:schemeClr val="accent5">
                <a:lumMod val="90000"/>
              </a:schemeClr>
            </a:solidFill>
          </a:endParaRPr>
        </a:p>
        <a:p>
          <a:pPr marL="114300" lvl="1" indent="-114300" algn="l" defTabSz="533400">
            <a:lnSpc>
              <a:spcPct val="90000"/>
            </a:lnSpc>
            <a:spcBef>
              <a:spcPct val="0"/>
            </a:spcBef>
            <a:spcAft>
              <a:spcPct val="15000"/>
            </a:spcAft>
            <a:buChar char="••"/>
          </a:pPr>
          <a:endParaRPr lang="en-GB" sz="1200" kern="1200" dirty="0">
            <a:solidFill>
              <a:schemeClr val="accent5">
                <a:lumMod val="90000"/>
              </a:schemeClr>
            </a:solidFill>
          </a:endParaRPr>
        </a:p>
        <a:p>
          <a:pPr marL="114300" lvl="1" indent="-114300" algn="l" defTabSz="533400">
            <a:lnSpc>
              <a:spcPct val="90000"/>
            </a:lnSpc>
            <a:spcBef>
              <a:spcPct val="0"/>
            </a:spcBef>
            <a:spcAft>
              <a:spcPct val="15000"/>
            </a:spcAft>
            <a:buChar char="••"/>
          </a:pPr>
          <a:r>
            <a:rPr lang="en-GB" sz="1200" kern="1200" dirty="0" smtClean="0">
              <a:solidFill>
                <a:schemeClr val="accent5">
                  <a:lumMod val="90000"/>
                </a:schemeClr>
              </a:solidFill>
            </a:rPr>
            <a:t>Insufficient flow / time / frequency</a:t>
          </a:r>
          <a:endParaRPr lang="en-GB" sz="1200" kern="1200" dirty="0">
            <a:solidFill>
              <a:schemeClr val="accent5">
                <a:lumMod val="90000"/>
              </a:schemeClr>
            </a:solidFill>
          </a:endParaRPr>
        </a:p>
      </dsp:txBody>
      <dsp:txXfrm>
        <a:off x="1930450" y="2225884"/>
        <a:ext cx="6710509" cy="2022587"/>
      </dsp:txXfrm>
    </dsp:sp>
    <dsp:sp modelId="{E7247804-5156-4624-8F08-48092F7A8FBE}">
      <dsp:nvSpPr>
        <dsp:cNvPr id="0" name=""/>
        <dsp:cNvSpPr/>
      </dsp:nvSpPr>
      <dsp:spPr>
        <a:xfrm>
          <a:off x="202258" y="2427105"/>
          <a:ext cx="1728192" cy="161807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14D0F-6B5B-4AA2-ADEF-6DC5B483E257}">
      <dsp:nvSpPr>
        <dsp:cNvPr id="0" name=""/>
        <dsp:cNvSpPr/>
      </dsp:nvSpPr>
      <dsp:spPr>
        <a:xfrm>
          <a:off x="0" y="0"/>
          <a:ext cx="8640960" cy="4248472"/>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GB" sz="2200" kern="1200" dirty="0" smtClean="0">
              <a:solidFill>
                <a:srgbClr val="00B0F0"/>
              </a:solidFill>
            </a:rPr>
            <a:t> </a:t>
          </a:r>
          <a:endParaRPr lang="en-GB" sz="2200" kern="1200" dirty="0">
            <a:solidFill>
              <a:srgbClr val="00B0F0"/>
            </a:solidFill>
          </a:endParaRPr>
        </a:p>
        <a:p>
          <a:pPr marL="171450" lvl="1" indent="-171450" algn="l" defTabSz="755650">
            <a:lnSpc>
              <a:spcPct val="90000"/>
            </a:lnSpc>
            <a:spcBef>
              <a:spcPct val="0"/>
            </a:spcBef>
            <a:spcAft>
              <a:spcPct val="15000"/>
            </a:spcAft>
            <a:buChar char="••"/>
          </a:pPr>
          <a:r>
            <a:rPr lang="en-GB" sz="1700" kern="1200" dirty="0" smtClean="0">
              <a:solidFill>
                <a:schemeClr val="accent2"/>
              </a:solidFill>
            </a:rPr>
            <a:t>Are we clear what filter is there to do (solids, metals, chemicals)?</a:t>
          </a:r>
          <a:endParaRPr lang="en-GB" sz="1700" kern="1200" dirty="0">
            <a:solidFill>
              <a:schemeClr val="accent2"/>
            </a:solidFill>
          </a:endParaRPr>
        </a:p>
        <a:p>
          <a:pPr marL="171450" lvl="1" indent="-171450" algn="l" defTabSz="755650">
            <a:lnSpc>
              <a:spcPct val="90000"/>
            </a:lnSpc>
            <a:spcBef>
              <a:spcPct val="0"/>
            </a:spcBef>
            <a:spcAft>
              <a:spcPct val="15000"/>
            </a:spcAft>
            <a:buChar char="••"/>
          </a:pPr>
          <a:endParaRPr lang="en-GB" sz="1700" kern="1200" dirty="0">
            <a:solidFill>
              <a:schemeClr val="accent2"/>
            </a:solidFill>
          </a:endParaRPr>
        </a:p>
        <a:p>
          <a:pPr marL="171450" lvl="1" indent="-171450" algn="l" defTabSz="755650">
            <a:lnSpc>
              <a:spcPct val="90000"/>
            </a:lnSpc>
            <a:spcBef>
              <a:spcPct val="0"/>
            </a:spcBef>
            <a:spcAft>
              <a:spcPct val="15000"/>
            </a:spcAft>
            <a:buChar char="••"/>
          </a:pPr>
          <a:r>
            <a:rPr lang="en-GB" sz="1700" kern="1200" dirty="0" smtClean="0">
              <a:solidFill>
                <a:schemeClr val="accent2"/>
              </a:solidFill>
            </a:rPr>
            <a:t>Is it sufficiently sized?</a:t>
          </a:r>
          <a:endParaRPr lang="en-GB" sz="1700" kern="1200" dirty="0">
            <a:solidFill>
              <a:schemeClr val="accent2"/>
            </a:solidFill>
          </a:endParaRPr>
        </a:p>
        <a:p>
          <a:pPr marL="171450" lvl="1" indent="-171450" algn="l" defTabSz="755650">
            <a:lnSpc>
              <a:spcPct val="90000"/>
            </a:lnSpc>
            <a:spcBef>
              <a:spcPct val="0"/>
            </a:spcBef>
            <a:spcAft>
              <a:spcPct val="15000"/>
            </a:spcAft>
            <a:buChar char="••"/>
          </a:pPr>
          <a:endParaRPr lang="en-GB" sz="1700" kern="1200" dirty="0">
            <a:solidFill>
              <a:schemeClr val="accent2"/>
            </a:solidFill>
          </a:endParaRPr>
        </a:p>
        <a:p>
          <a:pPr marL="171450" lvl="1" indent="-171450" algn="l" defTabSz="755650">
            <a:lnSpc>
              <a:spcPct val="90000"/>
            </a:lnSpc>
            <a:spcBef>
              <a:spcPct val="0"/>
            </a:spcBef>
            <a:spcAft>
              <a:spcPct val="15000"/>
            </a:spcAft>
            <a:buChar char="••"/>
          </a:pPr>
          <a:r>
            <a:rPr lang="en-GB" sz="1700" kern="1200" dirty="0" smtClean="0">
              <a:solidFill>
                <a:schemeClr val="accent2"/>
              </a:solidFill>
            </a:rPr>
            <a:t>Is there any media inside it?!</a:t>
          </a:r>
          <a:endParaRPr lang="en-GB" sz="1700" kern="1200" dirty="0">
            <a:solidFill>
              <a:schemeClr val="accent2"/>
            </a:solidFill>
          </a:endParaRPr>
        </a:p>
        <a:p>
          <a:pPr marL="171450" lvl="1" indent="-171450" algn="l" defTabSz="755650">
            <a:lnSpc>
              <a:spcPct val="90000"/>
            </a:lnSpc>
            <a:spcBef>
              <a:spcPct val="0"/>
            </a:spcBef>
            <a:spcAft>
              <a:spcPct val="15000"/>
            </a:spcAft>
            <a:buChar char="••"/>
          </a:pPr>
          <a:endParaRPr lang="en-GB" sz="1700" kern="1200" dirty="0">
            <a:solidFill>
              <a:schemeClr val="accent2"/>
            </a:solidFill>
          </a:endParaRPr>
        </a:p>
        <a:p>
          <a:pPr marL="171450" lvl="1" indent="-171450" algn="l" defTabSz="755650">
            <a:lnSpc>
              <a:spcPct val="90000"/>
            </a:lnSpc>
            <a:spcBef>
              <a:spcPct val="0"/>
            </a:spcBef>
            <a:spcAft>
              <a:spcPct val="15000"/>
            </a:spcAft>
            <a:buChar char="••"/>
          </a:pPr>
          <a:r>
            <a:rPr lang="en-GB" sz="1700" kern="1200" dirty="0" smtClean="0">
              <a:solidFill>
                <a:schemeClr val="accent2"/>
              </a:solidFill>
            </a:rPr>
            <a:t>Is any pre-oxidation sufficient?</a:t>
          </a:r>
          <a:endParaRPr lang="en-GB" sz="1700" kern="1200" dirty="0">
            <a:solidFill>
              <a:schemeClr val="accent2"/>
            </a:solidFill>
          </a:endParaRPr>
        </a:p>
        <a:p>
          <a:pPr marL="171450" lvl="1" indent="-171450" algn="l" defTabSz="755650">
            <a:lnSpc>
              <a:spcPct val="90000"/>
            </a:lnSpc>
            <a:spcBef>
              <a:spcPct val="0"/>
            </a:spcBef>
            <a:spcAft>
              <a:spcPct val="15000"/>
            </a:spcAft>
            <a:buChar char="••"/>
          </a:pPr>
          <a:endParaRPr lang="en-GB" sz="1700" kern="1200" dirty="0">
            <a:solidFill>
              <a:schemeClr val="accent2"/>
            </a:solidFill>
          </a:endParaRPr>
        </a:p>
        <a:p>
          <a:pPr marL="171450" lvl="1" indent="-171450" algn="l" defTabSz="755650">
            <a:lnSpc>
              <a:spcPct val="90000"/>
            </a:lnSpc>
            <a:spcBef>
              <a:spcPct val="0"/>
            </a:spcBef>
            <a:spcAft>
              <a:spcPct val="15000"/>
            </a:spcAft>
            <a:buChar char="••"/>
          </a:pPr>
          <a:r>
            <a:rPr lang="en-GB" sz="1700" kern="1200" dirty="0" smtClean="0">
              <a:solidFill>
                <a:schemeClr val="accent2"/>
              </a:solidFill>
            </a:rPr>
            <a:t>What is the backwash regime? Is it enough? Is it monitored?</a:t>
          </a:r>
          <a:endParaRPr lang="en-GB" sz="1700" kern="1200" dirty="0">
            <a:solidFill>
              <a:schemeClr val="accent2"/>
            </a:solidFill>
          </a:endParaRPr>
        </a:p>
        <a:p>
          <a:pPr marL="342900" lvl="2" indent="-171450" algn="l" defTabSz="755650">
            <a:lnSpc>
              <a:spcPct val="90000"/>
            </a:lnSpc>
            <a:spcBef>
              <a:spcPct val="0"/>
            </a:spcBef>
            <a:spcAft>
              <a:spcPct val="15000"/>
            </a:spcAft>
            <a:buChar char="••"/>
          </a:pPr>
          <a:endParaRPr lang="en-GB" sz="1700" kern="1200" dirty="0">
            <a:solidFill>
              <a:schemeClr val="accent2"/>
            </a:solidFill>
          </a:endParaRPr>
        </a:p>
        <a:p>
          <a:pPr marL="171450" lvl="1" indent="-171450" algn="l" defTabSz="755650">
            <a:lnSpc>
              <a:spcPct val="90000"/>
            </a:lnSpc>
            <a:spcBef>
              <a:spcPct val="0"/>
            </a:spcBef>
            <a:spcAft>
              <a:spcPct val="15000"/>
            </a:spcAft>
            <a:buChar char="••"/>
          </a:pPr>
          <a:r>
            <a:rPr lang="en-GB" sz="1700" kern="1200" dirty="0" smtClean="0">
              <a:solidFill>
                <a:schemeClr val="accent2"/>
              </a:solidFill>
            </a:rPr>
            <a:t>Maintenance (media, moving parts)</a:t>
          </a:r>
          <a:endParaRPr lang="en-GB" sz="1700" kern="1200" dirty="0">
            <a:solidFill>
              <a:schemeClr val="accent2"/>
            </a:solidFill>
          </a:endParaRPr>
        </a:p>
        <a:p>
          <a:pPr marL="171450" lvl="1" indent="-171450" algn="l" defTabSz="755650">
            <a:lnSpc>
              <a:spcPct val="90000"/>
            </a:lnSpc>
            <a:spcBef>
              <a:spcPct val="0"/>
            </a:spcBef>
            <a:spcAft>
              <a:spcPct val="15000"/>
            </a:spcAft>
            <a:buChar char="••"/>
          </a:pPr>
          <a:endParaRPr lang="en-GB" sz="1700" kern="1200" dirty="0">
            <a:solidFill>
              <a:schemeClr val="accent2"/>
            </a:solidFill>
          </a:endParaRPr>
        </a:p>
      </dsp:txBody>
      <dsp:txXfrm>
        <a:off x="2153039" y="0"/>
        <a:ext cx="6487920" cy="4248472"/>
      </dsp:txXfrm>
    </dsp:sp>
    <dsp:sp modelId="{D389056A-B511-4D33-ADB9-84054C00BE9C}">
      <dsp:nvSpPr>
        <dsp:cNvPr id="0" name=""/>
        <dsp:cNvSpPr/>
      </dsp:nvSpPr>
      <dsp:spPr>
        <a:xfrm>
          <a:off x="432053" y="648078"/>
          <a:ext cx="1728192" cy="339877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272B63-09F2-41DD-9E22-38F8FEEA4B85}" type="datetimeFigureOut">
              <a:rPr lang="en-GB" smtClean="0"/>
              <a:t>20/08/2018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71A0F6-3114-4A02-997D-2D8C108A5EC8}" type="slidenum">
              <a:rPr lang="en-GB" smtClean="0"/>
              <a:t>‹#›</a:t>
            </a:fld>
            <a:endParaRPr lang="en-GB"/>
          </a:p>
        </p:txBody>
      </p:sp>
    </p:spTree>
    <p:extLst>
      <p:ext uri="{BB962C8B-B14F-4D97-AF65-F5344CB8AC3E}">
        <p14:creationId xmlns:p14="http://schemas.microsoft.com/office/powerpoint/2010/main" val="527604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71A0F6-3114-4A02-997D-2D8C108A5EC8}" type="slidenum">
              <a:rPr lang="en-GB" smtClean="0"/>
              <a:t>1</a:t>
            </a:fld>
            <a:endParaRPr lang="en-GB"/>
          </a:p>
        </p:txBody>
      </p:sp>
    </p:spTree>
    <p:extLst>
      <p:ext uri="{BB962C8B-B14F-4D97-AF65-F5344CB8AC3E}">
        <p14:creationId xmlns:p14="http://schemas.microsoft.com/office/powerpoint/2010/main" val="797902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052513"/>
            <a:ext cx="7772400" cy="1470025"/>
          </a:xfrm>
        </p:spPr>
        <p:txBody>
          <a:bodyPr/>
          <a:lstStyle>
            <a:lvl1pPr>
              <a:defRPr/>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1371600" y="2708275"/>
            <a:ext cx="6400800" cy="1752600"/>
          </a:xfrm>
        </p:spPr>
        <p:txBody>
          <a:bodyPr/>
          <a:lstStyle>
            <a:lvl1pPr marL="0" indent="0" algn="ctr">
              <a:buFontTx/>
              <a:buNone/>
              <a:defRPr/>
            </a:lvl1pPr>
          </a:lstStyle>
          <a:p>
            <a:pPr lvl="0"/>
            <a:r>
              <a:rPr lang="en-US" noProof="0" smtClean="0"/>
              <a:t>Click to edit Master subtitle style</a:t>
            </a:r>
            <a:endParaRPr lang="en-GB" noProof="0" smtClean="0"/>
          </a:p>
        </p:txBody>
      </p:sp>
      <p:sp>
        <p:nvSpPr>
          <p:cNvPr id="3076" name="Rectangle 4"/>
          <p:cNvSpPr>
            <a:spLocks noGrp="1" noChangeArrowheads="1"/>
          </p:cNvSpPr>
          <p:nvPr>
            <p:ph type="dt" sz="half" idx="2"/>
          </p:nvPr>
        </p:nvSpPr>
        <p:spPr/>
        <p:txBody>
          <a:bodyPr/>
          <a:lstStyle>
            <a:lvl1pPr>
              <a:defRPr/>
            </a:lvl1pPr>
          </a:lstStyle>
          <a:p>
            <a:endParaRPr lang="en-GB">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endParaRPr lang="en-GB">
              <a:solidFill>
                <a:srgbClr val="000000"/>
              </a:solidFill>
            </a:endParaRPr>
          </a:p>
        </p:txBody>
      </p:sp>
      <p:pic>
        <p:nvPicPr>
          <p:cNvPr id="3080" name="Picture 8" descr="DWQR Colour Strapline Stacke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009" t="25377" r="11865" b="11136"/>
          <a:stretch>
            <a:fillRect/>
          </a:stretch>
        </p:blipFill>
        <p:spPr bwMode="auto">
          <a:xfrm>
            <a:off x="3384550" y="4437063"/>
            <a:ext cx="2374900" cy="1655762"/>
          </a:xfrm>
          <a:prstGeom prst="rect">
            <a:avLst/>
          </a:prstGeom>
          <a:noFill/>
          <a:ln>
            <a:noFill/>
          </a:ln>
          <a:extLst>
            <a:ext uri="{909E8E84-426E-40DD-AFC4-6F175D3DCCD1}">
              <a14:hiddenFill xmlns:a14="http://schemas.microsoft.com/office/drawing/2010/main">
                <a:solidFill>
                  <a:srgbClr val="DEF1F2"/>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8519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4711589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458679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DWQR Colour Strapline Stacked"/>
          <p:cNvPicPr>
            <a:picLocks noChangeAspect="1" noChangeArrowheads="1"/>
          </p:cNvPicPr>
          <p:nvPr/>
        </p:nvPicPr>
        <p:blipFill>
          <a:blip r:embed="rId2" cstate="print">
            <a:extLst>
              <a:ext uri="{28A0092B-C50C-407E-A947-70E740481C1C}">
                <a14:useLocalDpi xmlns:a14="http://schemas.microsoft.com/office/drawing/2010/main" val="0"/>
              </a:ext>
            </a:extLst>
          </a:blip>
          <a:srcRect l="14009" t="25377" r="11865" b="11136"/>
          <a:stretch>
            <a:fillRect/>
          </a:stretch>
        </p:blipFill>
        <p:spPr bwMode="auto">
          <a:xfrm>
            <a:off x="3384550" y="4437063"/>
            <a:ext cx="2374900" cy="1655762"/>
          </a:xfrm>
          <a:prstGeom prst="rect">
            <a:avLst/>
          </a:prstGeom>
          <a:noFill/>
          <a:ln>
            <a:noFill/>
          </a:ln>
          <a:extLst>
            <a:ext uri="{909E8E84-426E-40DD-AFC4-6F175D3DCCD1}">
              <a14:hiddenFill xmlns:a14="http://schemas.microsoft.com/office/drawing/2010/main">
                <a:solidFill>
                  <a:srgbClr val="DEF1F2"/>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052513"/>
            <a:ext cx="7772400" cy="1470025"/>
          </a:xfrm>
        </p:spPr>
        <p:txBody>
          <a:bodyPr/>
          <a:lstStyle>
            <a:lvl1pPr>
              <a:defRPr/>
            </a:lvl1pPr>
          </a:lstStyle>
          <a:p>
            <a:pPr lvl="0"/>
            <a:r>
              <a:rPr lang="en-GB" noProof="0" smtClean="0"/>
              <a:t>Click to edit Master title style</a:t>
            </a:r>
          </a:p>
        </p:txBody>
      </p:sp>
      <p:sp>
        <p:nvSpPr>
          <p:cNvPr id="3075" name="Rectangle 3"/>
          <p:cNvSpPr>
            <a:spLocks noGrp="1" noChangeArrowheads="1"/>
          </p:cNvSpPr>
          <p:nvPr>
            <p:ph type="subTitle" idx="1"/>
          </p:nvPr>
        </p:nvSpPr>
        <p:spPr>
          <a:xfrm>
            <a:off x="1371600" y="2708275"/>
            <a:ext cx="6400800" cy="1752600"/>
          </a:xfrm>
        </p:spPr>
        <p:txBody>
          <a:bodyPr/>
          <a:lstStyle>
            <a:lvl1pPr marL="0" indent="0" algn="ctr">
              <a:buFontTx/>
              <a:buNone/>
              <a:defRPr/>
            </a:lvl1pPr>
          </a:lstStyle>
          <a:p>
            <a:pPr lvl="0"/>
            <a:r>
              <a:rPr lang="en-GB" noProof="0" smtClean="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761795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683553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4011393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382043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51305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224099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355643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5893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29718456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37625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539982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45260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823801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39528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10533748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32647626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23380823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748695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37768312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5926103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872263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w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EF1F2"/>
            </a:gs>
            <a:gs pos="50000">
              <a:schemeClr val="bg1"/>
            </a:gs>
            <a:gs pos="100000">
              <a:srgbClr val="DEF1F2"/>
            </a:gs>
          </a:gsLst>
          <a:lin ang="5400000" scaled="1"/>
        </a:gradFill>
        <a:effectLst/>
      </p:bgPr>
    </p:bg>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rotWithShape="1">
          <a:blip r:embed="rId13">
            <a:lum bright="70000" contrast="-70000"/>
            <a:extLst>
              <a:ext uri="{28A0092B-C50C-407E-A947-70E740481C1C}">
                <a14:useLocalDpi xmlns:a14="http://schemas.microsoft.com/office/drawing/2010/main" val="0"/>
              </a:ext>
            </a:extLst>
          </a:blip>
          <a:srcRect t="16706" b="20960"/>
          <a:stretch/>
        </p:blipFill>
        <p:spPr bwMode="auto">
          <a:xfrm>
            <a:off x="468313" y="6135624"/>
            <a:ext cx="6232525" cy="72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Gill Sans MT" pitchFamily="34" charset="0"/>
              </a:defRPr>
            </a:lvl1pPr>
          </a:lstStyle>
          <a:p>
            <a:pPr fontAlgn="base">
              <a:spcBef>
                <a:spcPct val="0"/>
              </a:spcBef>
              <a:spcAft>
                <a:spcPct val="0"/>
              </a:spcAft>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Gill Sans MT" pitchFamily="34" charset="0"/>
              </a:defRPr>
            </a:lvl1pPr>
          </a:lstStyle>
          <a:p>
            <a:pPr fontAlgn="base">
              <a:spcBef>
                <a:spcPct val="0"/>
              </a:spcBef>
              <a:spcAft>
                <a:spcPct val="0"/>
              </a:spcAft>
            </a:pPr>
            <a:endParaRPr lang="en-GB" dirty="0">
              <a:solidFill>
                <a:srgbClr val="000000"/>
              </a:solidFill>
            </a:endParaRPr>
          </a:p>
        </p:txBody>
      </p:sp>
      <p:pic>
        <p:nvPicPr>
          <p:cNvPr id="1031" name="Picture 7" descr="DWQR Colour Strapline"/>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26655" b="28493"/>
          <a:stretch/>
        </p:blipFill>
        <p:spPr bwMode="auto">
          <a:xfrm>
            <a:off x="6804025" y="6216604"/>
            <a:ext cx="2303463" cy="52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805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Rockwell" pitchFamily="18" charset="0"/>
          <a:ea typeface="+mj-ea"/>
          <a:cs typeface="+mj-cs"/>
        </a:defRPr>
      </a:lvl1pPr>
      <a:lvl2pPr algn="ctr" rtl="0" eaLnBrk="1" fontAlgn="base" hangingPunct="1">
        <a:spcBef>
          <a:spcPct val="0"/>
        </a:spcBef>
        <a:spcAft>
          <a:spcPct val="0"/>
        </a:spcAft>
        <a:defRPr sz="4400">
          <a:solidFill>
            <a:schemeClr val="tx2"/>
          </a:solidFill>
          <a:latin typeface="Tahoma" pitchFamily="34" charset="0"/>
        </a:defRPr>
      </a:lvl2pPr>
      <a:lvl3pPr algn="ctr" rtl="0" eaLnBrk="1" fontAlgn="base" hangingPunct="1">
        <a:spcBef>
          <a:spcPct val="0"/>
        </a:spcBef>
        <a:spcAft>
          <a:spcPct val="0"/>
        </a:spcAft>
        <a:defRPr sz="4400">
          <a:solidFill>
            <a:schemeClr val="tx2"/>
          </a:solidFill>
          <a:latin typeface="Tahoma" pitchFamily="34" charset="0"/>
        </a:defRPr>
      </a:lvl3pPr>
      <a:lvl4pPr algn="ctr" rtl="0" eaLnBrk="1" fontAlgn="base" hangingPunct="1">
        <a:spcBef>
          <a:spcPct val="0"/>
        </a:spcBef>
        <a:spcAft>
          <a:spcPct val="0"/>
        </a:spcAft>
        <a:defRPr sz="4400">
          <a:solidFill>
            <a:schemeClr val="tx2"/>
          </a:solidFill>
          <a:latin typeface="Tahoma" pitchFamily="34" charset="0"/>
        </a:defRPr>
      </a:lvl4pPr>
      <a:lvl5pPr algn="ctr" rtl="0" eaLnBrk="1" fontAlgn="base" hangingPunct="1">
        <a:spcBef>
          <a:spcPct val="0"/>
        </a:spcBef>
        <a:spcAft>
          <a:spcPct val="0"/>
        </a:spcAft>
        <a:defRPr sz="4400">
          <a:solidFill>
            <a:schemeClr val="tx2"/>
          </a:solidFill>
          <a:latin typeface="Tahoma" pitchFamily="34" charset="0"/>
        </a:defRPr>
      </a:lvl5pPr>
      <a:lvl6pPr marL="457200" algn="ctr" rtl="0" eaLnBrk="1" fontAlgn="base" hangingPunct="1">
        <a:spcBef>
          <a:spcPct val="0"/>
        </a:spcBef>
        <a:spcAft>
          <a:spcPct val="0"/>
        </a:spcAft>
        <a:defRPr sz="4400">
          <a:solidFill>
            <a:schemeClr val="tx2"/>
          </a:solidFill>
          <a:latin typeface="Tahoma" pitchFamily="34" charset="0"/>
        </a:defRPr>
      </a:lvl6pPr>
      <a:lvl7pPr marL="914400" algn="ctr" rtl="0" eaLnBrk="1" fontAlgn="base" hangingPunct="1">
        <a:spcBef>
          <a:spcPct val="0"/>
        </a:spcBef>
        <a:spcAft>
          <a:spcPct val="0"/>
        </a:spcAft>
        <a:defRPr sz="4400">
          <a:solidFill>
            <a:schemeClr val="tx2"/>
          </a:solidFill>
          <a:latin typeface="Tahoma" pitchFamily="34" charset="0"/>
        </a:defRPr>
      </a:lvl7pPr>
      <a:lvl8pPr marL="1371600" algn="ctr" rtl="0" eaLnBrk="1" fontAlgn="base" hangingPunct="1">
        <a:spcBef>
          <a:spcPct val="0"/>
        </a:spcBef>
        <a:spcAft>
          <a:spcPct val="0"/>
        </a:spcAft>
        <a:defRPr sz="4400">
          <a:solidFill>
            <a:schemeClr val="tx2"/>
          </a:solidFill>
          <a:latin typeface="Tahoma" pitchFamily="34" charset="0"/>
        </a:defRPr>
      </a:lvl8pPr>
      <a:lvl9pPr marL="1828800" algn="ctr"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Gill Sans MT"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Gill Sans MT" pitchFamily="34" charset="0"/>
        </a:defRPr>
      </a:lvl2pPr>
      <a:lvl3pPr marL="1143000" indent="-228600" algn="l" rtl="0" eaLnBrk="1" fontAlgn="base" hangingPunct="1">
        <a:spcBef>
          <a:spcPct val="20000"/>
        </a:spcBef>
        <a:spcAft>
          <a:spcPct val="0"/>
        </a:spcAft>
        <a:buChar char="•"/>
        <a:defRPr sz="2400">
          <a:solidFill>
            <a:schemeClr val="tx1"/>
          </a:solidFill>
          <a:latin typeface="Gill Sans MT" pitchFamily="34" charset="0"/>
        </a:defRPr>
      </a:lvl3pPr>
      <a:lvl4pPr marL="1600200" indent="-228600" algn="l" rtl="0" eaLnBrk="1" fontAlgn="base" hangingPunct="1">
        <a:spcBef>
          <a:spcPct val="20000"/>
        </a:spcBef>
        <a:spcAft>
          <a:spcPct val="0"/>
        </a:spcAft>
        <a:buChar char="–"/>
        <a:defRPr sz="2000">
          <a:solidFill>
            <a:schemeClr val="tx1"/>
          </a:solidFill>
          <a:latin typeface="Gill Sans MT" pitchFamily="34" charset="0"/>
        </a:defRPr>
      </a:lvl4pPr>
      <a:lvl5pPr marL="2057400" indent="-228600" algn="l" rtl="0" eaLnBrk="1" fontAlgn="base" hangingPunct="1">
        <a:spcBef>
          <a:spcPct val="20000"/>
        </a:spcBef>
        <a:spcAft>
          <a:spcPct val="0"/>
        </a:spcAft>
        <a:buChar char="»"/>
        <a:defRPr sz="2000">
          <a:solidFill>
            <a:schemeClr val="tx1"/>
          </a:solidFill>
          <a:latin typeface="Gill Sans MT"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EF1F2"/>
            </a:gs>
            <a:gs pos="50000">
              <a:schemeClr val="bg1"/>
            </a:gs>
            <a:gs pos="100000">
              <a:srgbClr val="DEF1F2"/>
            </a:gs>
          </a:gsLst>
          <a:lin ang="5400000" scaled="1"/>
        </a:gra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p:nvPicPr>
        <p:blipFill>
          <a:blip r:embed="rId15">
            <a:lum bright="70000" contrast="-70000"/>
            <a:extLst>
              <a:ext uri="{28A0092B-C50C-407E-A947-70E740481C1C}">
                <a14:useLocalDpi xmlns:a14="http://schemas.microsoft.com/office/drawing/2010/main" val="0"/>
              </a:ext>
            </a:extLst>
          </a:blip>
          <a:srcRect/>
          <a:stretch>
            <a:fillRect/>
          </a:stretch>
        </p:blipFill>
        <p:spPr bwMode="auto">
          <a:xfrm>
            <a:off x="468313" y="5942013"/>
            <a:ext cx="623252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GB">
              <a:solidFill>
                <a:srgbClr val="000000"/>
              </a:solidFill>
            </a:endParaRPr>
          </a:p>
        </p:txBody>
      </p:sp>
      <p:pic>
        <p:nvPicPr>
          <p:cNvPr id="1031" name="Picture 7" descr="DWQR Colour Strapline"/>
          <p:cNvPicPr>
            <a:picLocks noChangeAspect="1" noChangeArrowheads="1"/>
          </p:cNvPicPr>
          <p:nvPr/>
        </p:nvPicPr>
        <p:blipFill>
          <a:blip r:embed="rId16" cstate="print">
            <a:extLst>
              <a:ext uri="{28A0092B-C50C-407E-A947-70E740481C1C}">
                <a14:useLocalDpi xmlns:a14="http://schemas.microsoft.com/office/drawing/2010/main" val="0"/>
              </a:ext>
            </a:extLst>
          </a:blip>
          <a:srcRect b="28493"/>
          <a:stretch>
            <a:fillRect/>
          </a:stretch>
        </p:blipFill>
        <p:spPr bwMode="auto">
          <a:xfrm>
            <a:off x="6804025" y="5805488"/>
            <a:ext cx="2303463"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1879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7200" algn="ctr" rtl="0" fontAlgn="base">
        <a:spcBef>
          <a:spcPct val="0"/>
        </a:spcBef>
        <a:spcAft>
          <a:spcPct val="0"/>
        </a:spcAft>
        <a:defRPr sz="4400">
          <a:solidFill>
            <a:schemeClr val="tx2"/>
          </a:solidFill>
          <a:latin typeface="Tahoma" charset="0"/>
        </a:defRPr>
      </a:lvl6pPr>
      <a:lvl7pPr marL="914400" algn="ctr" rtl="0" fontAlgn="base">
        <a:spcBef>
          <a:spcPct val="0"/>
        </a:spcBef>
        <a:spcAft>
          <a:spcPct val="0"/>
        </a:spcAft>
        <a:defRPr sz="4400">
          <a:solidFill>
            <a:schemeClr val="tx2"/>
          </a:solidFill>
          <a:latin typeface="Tahoma" charset="0"/>
        </a:defRPr>
      </a:lvl7pPr>
      <a:lvl8pPr marL="1371600" algn="ctr" rtl="0" fontAlgn="base">
        <a:spcBef>
          <a:spcPct val="0"/>
        </a:spcBef>
        <a:spcAft>
          <a:spcPct val="0"/>
        </a:spcAft>
        <a:defRPr sz="4400">
          <a:solidFill>
            <a:schemeClr val="tx2"/>
          </a:solidFill>
          <a:latin typeface="Tahoma" charset="0"/>
        </a:defRPr>
      </a:lvl8pPr>
      <a:lvl9pPr marL="1828800" algn="ctr"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79512" y="1052513"/>
            <a:ext cx="8568952" cy="1470025"/>
          </a:xfrm>
        </p:spPr>
        <p:style>
          <a:lnRef idx="1">
            <a:schemeClr val="accent1"/>
          </a:lnRef>
          <a:fillRef idx="3">
            <a:schemeClr val="accent1"/>
          </a:fillRef>
          <a:effectRef idx="2">
            <a:schemeClr val="accent1"/>
          </a:effectRef>
          <a:fontRef idx="minor">
            <a:schemeClr val="lt1"/>
          </a:fontRef>
        </p:style>
        <p:txBody>
          <a:bodyPr/>
          <a:lstStyle/>
          <a:p>
            <a:r>
              <a:rPr lang="de-DE" sz="3200" dirty="0" smtClean="0"/>
              <a:t>Treatment </a:t>
            </a:r>
            <a:r>
              <a:rPr lang="de-DE" sz="3200" dirty="0" smtClean="0"/>
              <a:t>– Sediment Filters</a:t>
            </a:r>
            <a:endParaRPr lang="en-GB" sz="3200" dirty="0" smtClean="0"/>
          </a:p>
        </p:txBody>
      </p:sp>
      <p:sp>
        <p:nvSpPr>
          <p:cNvPr id="3075" name="Subtitle 2"/>
          <p:cNvSpPr>
            <a:spLocks noGrp="1"/>
          </p:cNvSpPr>
          <p:nvPr>
            <p:ph type="subTitle" idx="1"/>
          </p:nvPr>
        </p:nvSpPr>
        <p:spPr/>
        <p:txBody>
          <a:bodyPr/>
          <a:lstStyle/>
          <a:p>
            <a:r>
              <a:rPr lang="en-GB" sz="2400" dirty="0" smtClean="0"/>
              <a:t>Matt Bower</a:t>
            </a:r>
          </a:p>
          <a:p>
            <a:r>
              <a:rPr lang="en-GB" sz="2400" dirty="0"/>
              <a:t>DWQR Risk Assessment Training</a:t>
            </a:r>
          </a:p>
          <a:p>
            <a:r>
              <a:rPr lang="en-GB" sz="2400" dirty="0"/>
              <a:t>2018</a:t>
            </a:r>
          </a:p>
        </p:txBody>
      </p:sp>
    </p:spTree>
    <p:extLst>
      <p:ext uri="{BB962C8B-B14F-4D97-AF65-F5344CB8AC3E}">
        <p14:creationId xmlns:p14="http://schemas.microsoft.com/office/powerpoint/2010/main" val="1261250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latin typeface="Gill Sans MT" pitchFamily="34" charset="0"/>
              </a:rPr>
              <a:t>Overview</a:t>
            </a:r>
            <a:endParaRPr lang="en-GB" dirty="0">
              <a:solidFill>
                <a:srgbClr val="002060"/>
              </a:solidFill>
              <a:latin typeface="Gill Sans MT" pitchFamily="34" charset="0"/>
            </a:endParaRP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smtClean="0"/>
              <a:t>	</a:t>
            </a:r>
            <a:endParaRPr lang="en-GB" sz="2400" dirty="0">
              <a:solidFill>
                <a:srgbClr val="002060"/>
              </a:solidFill>
            </a:endParaRPr>
          </a:p>
        </p:txBody>
      </p:sp>
      <p:graphicFrame>
        <p:nvGraphicFramePr>
          <p:cNvPr id="4" name="Diagram 3"/>
          <p:cNvGraphicFramePr/>
          <p:nvPr>
            <p:extLst>
              <p:ext uri="{D42A27DB-BD31-4B8C-83A1-F6EECF244321}">
                <p14:modId xmlns:p14="http://schemas.microsoft.com/office/powerpoint/2010/main" val="2069326045"/>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2270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latin typeface="Gill Sans MT" pitchFamily="34" charset="0"/>
              </a:rPr>
              <a:t>Usage</a:t>
            </a:r>
            <a:endParaRPr lang="en-GB" dirty="0">
              <a:solidFill>
                <a:srgbClr val="002060"/>
              </a:solidFill>
              <a:latin typeface="Gill Sans MT" pitchFamily="34" charset="0"/>
            </a:endParaRP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smtClean="0"/>
              <a:t>	</a:t>
            </a:r>
            <a:endParaRPr lang="en-GB" sz="2400" dirty="0">
              <a:solidFill>
                <a:srgbClr val="002060"/>
              </a:solidFill>
            </a:endParaRPr>
          </a:p>
        </p:txBody>
      </p:sp>
      <p:graphicFrame>
        <p:nvGraphicFramePr>
          <p:cNvPr id="4" name="Diagram 3"/>
          <p:cNvGraphicFramePr/>
          <p:nvPr>
            <p:extLst>
              <p:ext uri="{D42A27DB-BD31-4B8C-83A1-F6EECF244321}">
                <p14:modId xmlns:p14="http://schemas.microsoft.com/office/powerpoint/2010/main" val="4113643160"/>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8662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latin typeface="Gill Sans MT" pitchFamily="34" charset="0"/>
              </a:rPr>
              <a:t>Usage</a:t>
            </a:r>
            <a:endParaRPr lang="en-GB" dirty="0">
              <a:solidFill>
                <a:srgbClr val="002060"/>
              </a:solidFill>
              <a:latin typeface="Gill Sans MT" pitchFamily="34" charset="0"/>
            </a:endParaRP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smtClean="0"/>
              <a:t>	</a:t>
            </a:r>
            <a:endParaRPr lang="en-GB" sz="2400" dirty="0">
              <a:solidFill>
                <a:srgbClr val="002060"/>
              </a:solidFill>
            </a:endParaRPr>
          </a:p>
        </p:txBody>
      </p:sp>
      <p:graphicFrame>
        <p:nvGraphicFramePr>
          <p:cNvPr id="4" name="Diagram 3"/>
          <p:cNvGraphicFramePr/>
          <p:nvPr>
            <p:extLst>
              <p:ext uri="{D42A27DB-BD31-4B8C-83A1-F6EECF244321}">
                <p14:modId xmlns:p14="http://schemas.microsoft.com/office/powerpoint/2010/main" val="3954508955"/>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203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latin typeface="Gill Sans MT" pitchFamily="34" charset="0"/>
              </a:rPr>
              <a:t>Usage</a:t>
            </a:r>
            <a:endParaRPr lang="en-GB" dirty="0">
              <a:solidFill>
                <a:srgbClr val="002060"/>
              </a:solidFill>
              <a:latin typeface="Gill Sans MT" pitchFamily="34" charset="0"/>
            </a:endParaRP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smtClean="0"/>
              <a:t>	</a:t>
            </a:r>
            <a:endParaRPr lang="en-GB" sz="2400" dirty="0">
              <a:solidFill>
                <a:srgbClr val="002060"/>
              </a:solidFill>
            </a:endParaRPr>
          </a:p>
        </p:txBody>
      </p:sp>
      <p:graphicFrame>
        <p:nvGraphicFramePr>
          <p:cNvPr id="4" name="Diagram 3"/>
          <p:cNvGraphicFramePr/>
          <p:nvPr>
            <p:extLst>
              <p:ext uri="{D42A27DB-BD31-4B8C-83A1-F6EECF244321}">
                <p14:modId xmlns:p14="http://schemas.microsoft.com/office/powerpoint/2010/main" val="530204906"/>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7809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Key Points to Watch For</a:t>
            </a:r>
            <a:endParaRPr lang="en-GB" dirty="0">
              <a:solidFill>
                <a:srgbClr val="002060"/>
              </a:solidFill>
              <a:latin typeface="Gill Sans MT" pitchFamily="34" charset="0"/>
            </a:endParaRP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smtClean="0"/>
              <a:t>	</a:t>
            </a:r>
            <a:endParaRPr lang="en-GB" sz="2400" dirty="0">
              <a:solidFill>
                <a:srgbClr val="002060"/>
              </a:solidFill>
            </a:endParaRPr>
          </a:p>
        </p:txBody>
      </p:sp>
      <p:graphicFrame>
        <p:nvGraphicFramePr>
          <p:cNvPr id="4" name="Diagram 3"/>
          <p:cNvGraphicFramePr/>
          <p:nvPr>
            <p:extLst>
              <p:ext uri="{D42A27DB-BD31-4B8C-83A1-F6EECF244321}">
                <p14:modId xmlns:p14="http://schemas.microsoft.com/office/powerpoint/2010/main" val="2046787949"/>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3547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latin typeface="Gill Sans MT" pitchFamily="34" charset="0"/>
              </a:rPr>
              <a:t>Questions</a:t>
            </a:r>
            <a:endParaRPr lang="en-GB" dirty="0">
              <a:solidFill>
                <a:srgbClr val="002060"/>
              </a:solidFill>
              <a:latin typeface="Gill Sans MT" pitchFamily="34" charset="0"/>
            </a:endParaRP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smtClean="0"/>
              <a:t>	</a:t>
            </a:r>
            <a:endParaRPr lang="en-GB" sz="2400" dirty="0">
              <a:solidFill>
                <a:srgbClr val="002060"/>
              </a:solidFill>
            </a:endParaRPr>
          </a:p>
        </p:txBody>
      </p:sp>
      <p:graphicFrame>
        <p:nvGraphicFramePr>
          <p:cNvPr id="4" name="Diagram 3"/>
          <p:cNvGraphicFramePr/>
          <p:nvPr>
            <p:extLst>
              <p:ext uri="{D42A27DB-BD31-4B8C-83A1-F6EECF244321}">
                <p14:modId xmlns:p14="http://schemas.microsoft.com/office/powerpoint/2010/main" val="1650809552"/>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21266147"/>
              </p:ext>
            </p:extLst>
          </p:nvPr>
        </p:nvGraphicFramePr>
        <p:xfrm>
          <a:off x="395536" y="1340768"/>
          <a:ext cx="8568953" cy="4707457"/>
        </p:xfrm>
        <a:graphic>
          <a:graphicData uri="http://schemas.openxmlformats.org/drawingml/2006/table">
            <a:tbl>
              <a:tblPr>
                <a:tableStyleId>{5C22544A-7EE6-4342-B048-85BDC9FD1C3A}</a:tableStyleId>
              </a:tblPr>
              <a:tblGrid>
                <a:gridCol w="792090"/>
                <a:gridCol w="648072"/>
                <a:gridCol w="360040"/>
                <a:gridCol w="1296144"/>
                <a:gridCol w="4014606"/>
                <a:gridCol w="1458001"/>
              </a:tblGrid>
              <a:tr h="838683">
                <a:tc>
                  <a:txBody>
                    <a:bodyPr/>
                    <a:lstStyle/>
                    <a:p>
                      <a:pPr algn="l" fontAlgn="t"/>
                      <a:r>
                        <a:rPr lang="en-GB" sz="900" u="none" strike="noStrike">
                          <a:effectLst/>
                        </a:rPr>
                        <a:t>Management and Resilience</a:t>
                      </a:r>
                      <a:endParaRPr lang="en-GB" sz="900" b="0" i="0" u="none" strike="noStrike">
                        <a:solidFill>
                          <a:srgbClr val="002060"/>
                        </a:solidFill>
                        <a:effectLst/>
                        <a:latin typeface="Arial"/>
                      </a:endParaRPr>
                    </a:p>
                  </a:txBody>
                  <a:tcPr marL="0" marR="0" marT="0" marB="0" anchor="ctr"/>
                </a:tc>
                <a:tc>
                  <a:txBody>
                    <a:bodyPr/>
                    <a:lstStyle/>
                    <a:p>
                      <a:pPr algn="l" fontAlgn="t"/>
                      <a:r>
                        <a:rPr lang="en-GB" sz="900" u="none" strike="noStrike">
                          <a:effectLst/>
                        </a:rPr>
                        <a:t>Treatment</a:t>
                      </a:r>
                      <a:endParaRPr lang="en-GB" sz="900" b="0" i="0" u="none" strike="noStrike">
                        <a:solidFill>
                          <a:srgbClr val="002060"/>
                        </a:solidFill>
                        <a:effectLst/>
                        <a:latin typeface="Arial"/>
                      </a:endParaRPr>
                    </a:p>
                  </a:txBody>
                  <a:tcPr marL="0" marR="0" marT="0" marB="0" anchor="ctr"/>
                </a:tc>
                <a:tc>
                  <a:txBody>
                    <a:bodyPr/>
                    <a:lstStyle/>
                    <a:p>
                      <a:pPr algn="l" fontAlgn="t"/>
                      <a:r>
                        <a:rPr lang="en-GB" sz="900" u="none" strike="noStrike">
                          <a:effectLst/>
                        </a:rPr>
                        <a:t>TSF1</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a:effectLst/>
                        </a:rPr>
                        <a:t>Could soluble metals be present due to inadequate pre-oxidation (if process requires it - Fe / Mn)?</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a:effectLst/>
                        </a:rPr>
                        <a:t>Filtration may be preceded by pre-oxidation dependent on the solubility of the metals in the source water and corresponding design of the treatment works. Pre-oxidation brings the metals out of solution so that they can be removed through the filter from the raw water. Evidence of the requirement for pre-treatment or of inadequate pre-treatment is raised levels of metals in the filtered water.</a:t>
                      </a:r>
                      <a:endParaRPr lang="en-GB" sz="900" b="0" i="0" u="none" strike="noStrike">
                        <a:solidFill>
                          <a:srgbClr val="000000"/>
                        </a:solidFill>
                        <a:effectLst/>
                        <a:latin typeface="Arial"/>
                      </a:endParaRPr>
                    </a:p>
                  </a:txBody>
                  <a:tcPr marL="0" marR="0" marT="0" marB="0" anchor="ctr"/>
                </a:tc>
                <a:tc>
                  <a:txBody>
                    <a:bodyPr/>
                    <a:lstStyle/>
                    <a:p>
                      <a:pPr algn="ctr" fontAlgn="b"/>
                      <a:r>
                        <a:rPr lang="en-GB" sz="900" u="none" strike="noStrike">
                          <a:effectLst/>
                        </a:rPr>
                        <a:t>5</a:t>
                      </a:r>
                      <a:endParaRPr lang="en-GB" sz="900" b="0" i="0" u="none" strike="noStrike">
                        <a:solidFill>
                          <a:srgbClr val="000000"/>
                        </a:solidFill>
                        <a:effectLst/>
                        <a:latin typeface="Arial"/>
                      </a:endParaRPr>
                    </a:p>
                  </a:txBody>
                  <a:tcPr marL="0" marR="0" marT="0" marB="0" anchor="ctr"/>
                </a:tc>
              </a:tr>
              <a:tr h="1304617">
                <a:tc>
                  <a:txBody>
                    <a:bodyPr/>
                    <a:lstStyle/>
                    <a:p>
                      <a:pPr algn="l" fontAlgn="t"/>
                      <a:r>
                        <a:rPr lang="en-GB" sz="900" u="none" strike="noStrike">
                          <a:effectLst/>
                        </a:rPr>
                        <a:t>Installation and Operation</a:t>
                      </a:r>
                      <a:endParaRPr lang="en-GB" sz="900" b="0" i="0" u="none" strike="noStrike">
                        <a:solidFill>
                          <a:srgbClr val="002060"/>
                        </a:solidFill>
                        <a:effectLst/>
                        <a:latin typeface="Arial"/>
                      </a:endParaRPr>
                    </a:p>
                  </a:txBody>
                  <a:tcPr marL="0" marR="0" marT="0" marB="0" anchor="ctr"/>
                </a:tc>
                <a:tc>
                  <a:txBody>
                    <a:bodyPr/>
                    <a:lstStyle/>
                    <a:p>
                      <a:pPr algn="l" fontAlgn="t"/>
                      <a:r>
                        <a:rPr lang="en-GB" sz="900" u="none" strike="noStrike">
                          <a:effectLst/>
                        </a:rPr>
                        <a:t>Treatment</a:t>
                      </a:r>
                      <a:endParaRPr lang="en-GB" sz="900" b="0" i="0" u="none" strike="noStrike">
                        <a:solidFill>
                          <a:srgbClr val="002060"/>
                        </a:solidFill>
                        <a:effectLst/>
                        <a:latin typeface="Arial"/>
                      </a:endParaRPr>
                    </a:p>
                  </a:txBody>
                  <a:tcPr marL="0" marR="0" marT="0" marB="0" anchor="ctr"/>
                </a:tc>
                <a:tc>
                  <a:txBody>
                    <a:bodyPr/>
                    <a:lstStyle/>
                    <a:p>
                      <a:pPr algn="l" fontAlgn="t"/>
                      <a:r>
                        <a:rPr lang="en-GB" sz="900" u="none" strike="noStrike">
                          <a:effectLst/>
                        </a:rPr>
                        <a:t>TSF2</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a:effectLst/>
                        </a:rPr>
                        <a:t>Could process issues across filters go undetected? (e.g. are there turbidity or head loss monitors?)</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a:effectLst/>
                        </a:rPr>
                        <a:t>Filter performance may be determined using turbidity monitors - ideally on the outlet of each filter.  Where filtered water turbidity is higher than 1.0NTU or where this value is frequently approached then action is needed to improve filter performance and/or any preceding treatment processes. A typical filter cycle will show increased turbidity at the start and end of the cycle (after commissioning and prior to backwashing or refurbishment); these are normal and should be managed operationally. Where there are no turbidity monitors or metal levels are not routinely checked then process issues with filters may go undetected.</a:t>
                      </a:r>
                      <a:endParaRPr lang="en-GB" sz="900" b="0" i="0" u="none" strike="noStrike">
                        <a:solidFill>
                          <a:srgbClr val="000000"/>
                        </a:solidFill>
                        <a:effectLst/>
                        <a:latin typeface="Arial"/>
                      </a:endParaRPr>
                    </a:p>
                  </a:txBody>
                  <a:tcPr marL="0" marR="0" marT="0" marB="0" anchor="ctr"/>
                </a:tc>
                <a:tc>
                  <a:txBody>
                    <a:bodyPr/>
                    <a:lstStyle/>
                    <a:p>
                      <a:pPr algn="ctr" fontAlgn="b"/>
                      <a:r>
                        <a:rPr lang="en-GB" sz="900" u="none" strike="noStrike">
                          <a:effectLst/>
                        </a:rPr>
                        <a:t>5</a:t>
                      </a:r>
                      <a:endParaRPr lang="en-GB" sz="900" b="0" i="0" u="none" strike="noStrike">
                        <a:solidFill>
                          <a:srgbClr val="000000"/>
                        </a:solidFill>
                        <a:effectLst/>
                        <a:latin typeface="Arial"/>
                      </a:endParaRPr>
                    </a:p>
                  </a:txBody>
                  <a:tcPr marL="0" marR="0" marT="0" marB="0" anchor="ctr"/>
                </a:tc>
              </a:tr>
              <a:tr h="964759">
                <a:tc>
                  <a:txBody>
                    <a:bodyPr/>
                    <a:lstStyle/>
                    <a:p>
                      <a:pPr algn="l" fontAlgn="t"/>
                      <a:r>
                        <a:rPr lang="en-GB" sz="900" u="none" strike="noStrike">
                          <a:effectLst/>
                        </a:rPr>
                        <a:t>Management and Resilience</a:t>
                      </a:r>
                      <a:endParaRPr lang="en-GB" sz="900" b="0" i="0" u="none" strike="noStrike">
                        <a:solidFill>
                          <a:srgbClr val="002060"/>
                        </a:solidFill>
                        <a:effectLst/>
                        <a:latin typeface="Arial"/>
                      </a:endParaRPr>
                    </a:p>
                  </a:txBody>
                  <a:tcPr marL="0" marR="0" marT="0" marB="0" anchor="ctr"/>
                </a:tc>
                <a:tc>
                  <a:txBody>
                    <a:bodyPr/>
                    <a:lstStyle/>
                    <a:p>
                      <a:pPr algn="l" fontAlgn="t"/>
                      <a:r>
                        <a:rPr lang="en-GB" sz="900" u="none" strike="noStrike">
                          <a:effectLst/>
                        </a:rPr>
                        <a:t>Treatment</a:t>
                      </a:r>
                      <a:endParaRPr lang="en-GB" sz="900" b="0" i="0" u="none" strike="noStrike">
                        <a:solidFill>
                          <a:srgbClr val="002060"/>
                        </a:solidFill>
                        <a:effectLst/>
                        <a:latin typeface="Arial"/>
                      </a:endParaRPr>
                    </a:p>
                  </a:txBody>
                  <a:tcPr marL="0" marR="0" marT="0" marB="0" anchor="ctr"/>
                </a:tc>
                <a:tc>
                  <a:txBody>
                    <a:bodyPr/>
                    <a:lstStyle/>
                    <a:p>
                      <a:pPr algn="l" fontAlgn="t"/>
                      <a:r>
                        <a:rPr lang="en-GB" sz="900" u="none" strike="noStrike">
                          <a:effectLst/>
                        </a:rPr>
                        <a:t>TSF3</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a:effectLst/>
                        </a:rPr>
                        <a:t>Do the filters block/overload?</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dirty="0">
                          <a:effectLst/>
                        </a:rPr>
                        <a:t>Confirm whether the operator checks the filters, e.g. the surface should appear an even colour, they should be monitored for </a:t>
                      </a:r>
                      <a:r>
                        <a:rPr lang="en-GB" sz="900" u="none" strike="noStrike" dirty="0" err="1">
                          <a:effectLst/>
                        </a:rPr>
                        <a:t>headloss</a:t>
                      </a:r>
                      <a:r>
                        <a:rPr lang="en-GB" sz="900" u="none" strike="noStrike" dirty="0">
                          <a:effectLst/>
                        </a:rPr>
                        <a:t> and turbidity. Determine the regularity of these checks, and of backwashes and media replacement.  Check that the filters are managed so they cannot overload; the number of filters should be appropriate to the volume of water being processed.  The operator should ensure that the incoming water is evenly distributed across all filters.</a:t>
                      </a:r>
                      <a:endParaRPr lang="en-GB" sz="900" b="0" i="0" u="none" strike="noStrike" dirty="0">
                        <a:solidFill>
                          <a:srgbClr val="000000"/>
                        </a:solidFill>
                        <a:effectLst/>
                        <a:latin typeface="Arial"/>
                      </a:endParaRPr>
                    </a:p>
                  </a:txBody>
                  <a:tcPr marL="0" marR="0" marT="0" marB="0" anchor="ctr"/>
                </a:tc>
                <a:tc>
                  <a:txBody>
                    <a:bodyPr/>
                    <a:lstStyle/>
                    <a:p>
                      <a:pPr algn="ctr" fontAlgn="b"/>
                      <a:r>
                        <a:rPr lang="en-GB" sz="900" u="none" strike="noStrike">
                          <a:effectLst/>
                        </a:rPr>
                        <a:t>5</a:t>
                      </a:r>
                      <a:endParaRPr lang="en-GB" sz="900" b="0" i="0" u="none" strike="noStrike">
                        <a:solidFill>
                          <a:srgbClr val="000000"/>
                        </a:solidFill>
                        <a:effectLst/>
                        <a:latin typeface="Arial"/>
                      </a:endParaRPr>
                    </a:p>
                  </a:txBody>
                  <a:tcPr marL="0" marR="0" marT="0" marB="0" anchor="ctr"/>
                </a:tc>
              </a:tr>
              <a:tr h="913598">
                <a:tc>
                  <a:txBody>
                    <a:bodyPr/>
                    <a:lstStyle/>
                    <a:p>
                      <a:pPr algn="l" fontAlgn="t"/>
                      <a:r>
                        <a:rPr lang="en-GB" sz="900" u="none" strike="noStrike">
                          <a:effectLst/>
                        </a:rPr>
                        <a:t>Management and Resilience</a:t>
                      </a:r>
                      <a:endParaRPr lang="en-GB" sz="900" b="0" i="0" u="none" strike="noStrike">
                        <a:solidFill>
                          <a:srgbClr val="002060"/>
                        </a:solidFill>
                        <a:effectLst/>
                        <a:latin typeface="Arial"/>
                      </a:endParaRPr>
                    </a:p>
                  </a:txBody>
                  <a:tcPr marL="0" marR="0" marT="0" marB="0" anchor="ctr"/>
                </a:tc>
                <a:tc>
                  <a:txBody>
                    <a:bodyPr/>
                    <a:lstStyle/>
                    <a:p>
                      <a:pPr algn="l" fontAlgn="t"/>
                      <a:r>
                        <a:rPr lang="en-GB" sz="900" u="none" strike="noStrike">
                          <a:effectLst/>
                        </a:rPr>
                        <a:t>Treatment</a:t>
                      </a:r>
                      <a:endParaRPr lang="en-GB" sz="900" b="0" i="0" u="none" strike="noStrike">
                        <a:solidFill>
                          <a:srgbClr val="002060"/>
                        </a:solidFill>
                        <a:effectLst/>
                        <a:latin typeface="Arial"/>
                      </a:endParaRPr>
                    </a:p>
                  </a:txBody>
                  <a:tcPr marL="0" marR="0" marT="0" marB="0" anchor="ctr"/>
                </a:tc>
                <a:tc>
                  <a:txBody>
                    <a:bodyPr/>
                    <a:lstStyle/>
                    <a:p>
                      <a:pPr algn="l" fontAlgn="t"/>
                      <a:r>
                        <a:rPr lang="en-GB" sz="900" u="none" strike="noStrike">
                          <a:effectLst/>
                        </a:rPr>
                        <a:t>TSF4</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a:effectLst/>
                        </a:rPr>
                        <a:t>Is there a risk of poor or no maintenance?</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a:effectLst/>
                        </a:rPr>
                        <a:t>Although fairly trouble-free, all filters need maintenance to ensure that they continue to operate effectively.  Any automatic backwash mechanisms should be checked and serviced in accordance with manufacturer's guidelines. Valves should be checked to ensure they remain operable. The media in the filter should be inspected periodically to check that it is in good condition and there is sufficient to enable the filter to perform effectively.</a:t>
                      </a:r>
                      <a:endParaRPr lang="en-GB" sz="900" b="0" i="0" u="none" strike="noStrike">
                        <a:solidFill>
                          <a:srgbClr val="000000"/>
                        </a:solidFill>
                        <a:effectLst/>
                        <a:latin typeface="Arial"/>
                      </a:endParaRPr>
                    </a:p>
                  </a:txBody>
                  <a:tcPr marL="0" marR="0" marT="0" marB="0" anchor="ctr"/>
                </a:tc>
                <a:tc>
                  <a:txBody>
                    <a:bodyPr/>
                    <a:lstStyle/>
                    <a:p>
                      <a:pPr algn="ctr" fontAlgn="b"/>
                      <a:r>
                        <a:rPr lang="en-GB" sz="900" u="none" strike="noStrike">
                          <a:effectLst/>
                        </a:rPr>
                        <a:t>4</a:t>
                      </a:r>
                      <a:endParaRPr lang="en-GB" sz="900" b="0" i="0" u="none" strike="noStrike">
                        <a:solidFill>
                          <a:srgbClr val="000000"/>
                        </a:solidFill>
                        <a:effectLst/>
                        <a:latin typeface="Arial"/>
                      </a:endParaRPr>
                    </a:p>
                  </a:txBody>
                  <a:tcPr marL="0" marR="0" marT="0" marB="0" anchor="ctr"/>
                </a:tc>
              </a:tr>
              <a:tr h="504306">
                <a:tc>
                  <a:txBody>
                    <a:bodyPr/>
                    <a:lstStyle/>
                    <a:p>
                      <a:pPr algn="l" fontAlgn="t"/>
                      <a:r>
                        <a:rPr lang="en-GB" sz="900" u="none" strike="noStrike">
                          <a:effectLst/>
                        </a:rPr>
                        <a:t>Management and Resilience</a:t>
                      </a:r>
                      <a:endParaRPr lang="en-GB" sz="900" b="0" i="0" u="none" strike="noStrike">
                        <a:solidFill>
                          <a:srgbClr val="002060"/>
                        </a:solidFill>
                        <a:effectLst/>
                        <a:latin typeface="Arial"/>
                      </a:endParaRPr>
                    </a:p>
                  </a:txBody>
                  <a:tcPr marL="0" marR="0" marT="0" marB="0" anchor="ctr"/>
                </a:tc>
                <a:tc>
                  <a:txBody>
                    <a:bodyPr/>
                    <a:lstStyle/>
                    <a:p>
                      <a:pPr algn="l" fontAlgn="t"/>
                      <a:r>
                        <a:rPr lang="en-GB" sz="900" u="none" strike="noStrike">
                          <a:effectLst/>
                        </a:rPr>
                        <a:t>Treatment</a:t>
                      </a:r>
                      <a:endParaRPr lang="en-GB" sz="900" b="0" i="0" u="none" strike="noStrike">
                        <a:solidFill>
                          <a:srgbClr val="002060"/>
                        </a:solidFill>
                        <a:effectLst/>
                        <a:latin typeface="Arial"/>
                      </a:endParaRPr>
                    </a:p>
                  </a:txBody>
                  <a:tcPr marL="0" marR="0" marT="0" marB="0" anchor="ctr"/>
                </a:tc>
                <a:tc>
                  <a:txBody>
                    <a:bodyPr/>
                    <a:lstStyle/>
                    <a:p>
                      <a:pPr algn="l" fontAlgn="t"/>
                      <a:r>
                        <a:rPr lang="en-GB" sz="900" u="none" strike="noStrike">
                          <a:effectLst/>
                        </a:rPr>
                        <a:t>TSF5</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a:effectLst/>
                        </a:rPr>
                        <a:t>is there a risk that instructions for the filter operation and maintenance are undocumented?</a:t>
                      </a:r>
                      <a:endParaRPr lang="en-GB" sz="900" b="0" i="0" u="none" strike="noStrike">
                        <a:solidFill>
                          <a:srgbClr val="000000"/>
                        </a:solidFill>
                        <a:effectLst/>
                        <a:latin typeface="Arial"/>
                      </a:endParaRPr>
                    </a:p>
                  </a:txBody>
                  <a:tcPr marL="0" marR="0" marT="0" marB="0" anchor="ctr"/>
                </a:tc>
                <a:tc>
                  <a:txBody>
                    <a:bodyPr/>
                    <a:lstStyle/>
                    <a:p>
                      <a:pPr algn="l" fontAlgn="t"/>
                      <a:r>
                        <a:rPr lang="en-GB" sz="900" u="none" strike="noStrike">
                          <a:effectLst/>
                        </a:rPr>
                        <a:t>All filters should be operated in accordance with manufacturers' instructions.  If these are not present, there is a risk that the performance of the filter could be compromised due to inappropriate operation or inadequate maintenance. </a:t>
                      </a:r>
                      <a:endParaRPr lang="en-GB" sz="900" b="0" i="0" u="none" strike="noStrike">
                        <a:solidFill>
                          <a:srgbClr val="000000"/>
                        </a:solidFill>
                        <a:effectLst/>
                        <a:latin typeface="Arial"/>
                      </a:endParaRPr>
                    </a:p>
                  </a:txBody>
                  <a:tcPr marL="0" marR="0" marT="0" marB="0" anchor="ctr"/>
                </a:tc>
                <a:tc>
                  <a:txBody>
                    <a:bodyPr/>
                    <a:lstStyle/>
                    <a:p>
                      <a:pPr algn="ctr" fontAlgn="b"/>
                      <a:r>
                        <a:rPr lang="en-GB" sz="900" u="none" strike="noStrike" dirty="0">
                          <a:effectLst/>
                        </a:rPr>
                        <a:t>5</a:t>
                      </a:r>
                      <a:endParaRPr lang="en-GB" sz="900" b="0" i="0" u="none" strike="noStrike" dirty="0">
                        <a:solidFill>
                          <a:srgbClr val="000000"/>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249950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latin typeface="Gill Sans MT" pitchFamily="34" charset="0"/>
              </a:rPr>
              <a:t>Questions</a:t>
            </a:r>
            <a:endParaRPr lang="en-GB" dirty="0">
              <a:solidFill>
                <a:srgbClr val="002060"/>
              </a:solidFill>
              <a:latin typeface="Gill Sans MT" pitchFamily="34" charset="0"/>
            </a:endParaRP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smtClean="0"/>
              <a:t>	</a:t>
            </a:r>
            <a:endParaRPr lang="en-GB" sz="2400" dirty="0">
              <a:solidFill>
                <a:srgbClr val="002060"/>
              </a:solidFill>
            </a:endParaRPr>
          </a:p>
        </p:txBody>
      </p:sp>
      <p:graphicFrame>
        <p:nvGraphicFramePr>
          <p:cNvPr id="4" name="Diagram 3"/>
          <p:cNvGraphicFramePr/>
          <p:nvPr>
            <p:extLst>
              <p:ext uri="{D42A27DB-BD31-4B8C-83A1-F6EECF244321}">
                <p14:modId xmlns:p14="http://schemas.microsoft.com/office/powerpoint/2010/main" val="487779194"/>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54391145"/>
              </p:ext>
            </p:extLst>
          </p:nvPr>
        </p:nvGraphicFramePr>
        <p:xfrm>
          <a:off x="323528" y="1412776"/>
          <a:ext cx="8424937" cy="4525963"/>
        </p:xfrm>
        <a:graphic>
          <a:graphicData uri="http://schemas.openxmlformats.org/drawingml/2006/table">
            <a:tbl>
              <a:tblPr>
                <a:tableStyleId>{5C22544A-7EE6-4342-B048-85BDC9FD1C3A}</a:tableStyleId>
              </a:tblPr>
              <a:tblGrid>
                <a:gridCol w="720080"/>
                <a:gridCol w="720080"/>
                <a:gridCol w="432048"/>
                <a:gridCol w="1440160"/>
                <a:gridCol w="3679072"/>
                <a:gridCol w="1433497"/>
              </a:tblGrid>
              <a:tr h="1743949">
                <a:tc>
                  <a:txBody>
                    <a:bodyPr/>
                    <a:lstStyle/>
                    <a:p>
                      <a:pPr algn="ctr" fontAlgn="t"/>
                      <a:r>
                        <a:rPr lang="en-GB" sz="900" u="none" strike="noStrike" dirty="0">
                          <a:effectLst/>
                        </a:rPr>
                        <a:t>Installation and Operation</a:t>
                      </a:r>
                      <a:endParaRPr lang="en-GB" sz="900" b="0" i="0" u="none" strike="noStrike" dirty="0">
                        <a:solidFill>
                          <a:srgbClr val="002060"/>
                        </a:solidFill>
                        <a:effectLst/>
                        <a:latin typeface="Arial"/>
                      </a:endParaRPr>
                    </a:p>
                  </a:txBody>
                  <a:tcPr marL="0" marR="0" marT="0" marB="0" anchor="ctr"/>
                </a:tc>
                <a:tc>
                  <a:txBody>
                    <a:bodyPr/>
                    <a:lstStyle/>
                    <a:p>
                      <a:pPr algn="ctr" fontAlgn="t"/>
                      <a:r>
                        <a:rPr lang="en-GB" sz="900" u="none" strike="noStrike" dirty="0">
                          <a:effectLst/>
                        </a:rPr>
                        <a:t>Treatment</a:t>
                      </a:r>
                      <a:endParaRPr lang="en-GB" sz="900" b="0" i="0" u="none" strike="noStrike" dirty="0">
                        <a:solidFill>
                          <a:srgbClr val="002060"/>
                        </a:solidFill>
                        <a:effectLst/>
                        <a:latin typeface="Arial"/>
                      </a:endParaRPr>
                    </a:p>
                  </a:txBody>
                  <a:tcPr marL="0" marR="0" marT="0" marB="0" anchor="ctr"/>
                </a:tc>
                <a:tc>
                  <a:txBody>
                    <a:bodyPr/>
                    <a:lstStyle/>
                    <a:p>
                      <a:pPr algn="ctr" fontAlgn="t"/>
                      <a:r>
                        <a:rPr lang="en-GB" sz="900" u="none" strike="noStrike" dirty="0" err="1">
                          <a:effectLst/>
                        </a:rPr>
                        <a:t>TSF6</a:t>
                      </a:r>
                      <a:endParaRPr lang="en-GB" sz="900" b="0" i="0" u="none" strike="noStrike" dirty="0">
                        <a:solidFill>
                          <a:srgbClr val="000000"/>
                        </a:solidFill>
                        <a:effectLst/>
                        <a:latin typeface="Arial"/>
                      </a:endParaRPr>
                    </a:p>
                  </a:txBody>
                  <a:tcPr marL="0" marR="0" marT="0" marB="0" anchor="ctr"/>
                </a:tc>
                <a:tc>
                  <a:txBody>
                    <a:bodyPr/>
                    <a:lstStyle/>
                    <a:p>
                      <a:pPr algn="ctr" fontAlgn="t"/>
                      <a:r>
                        <a:rPr lang="en-GB" sz="900" u="none" strike="noStrike" dirty="0">
                          <a:effectLst/>
                        </a:rPr>
                        <a:t>Is there evidence that backwashing is inadequate?</a:t>
                      </a:r>
                      <a:endParaRPr lang="en-GB" sz="900" b="0" i="0" u="none" strike="noStrike" dirty="0">
                        <a:solidFill>
                          <a:srgbClr val="000000"/>
                        </a:solidFill>
                        <a:effectLst/>
                        <a:latin typeface="Arial"/>
                      </a:endParaRPr>
                    </a:p>
                  </a:txBody>
                  <a:tcPr marL="0" marR="0" marT="0" marB="0" anchor="ctr"/>
                </a:tc>
                <a:tc>
                  <a:txBody>
                    <a:bodyPr/>
                    <a:lstStyle/>
                    <a:p>
                      <a:pPr algn="ctr" fontAlgn="t"/>
                      <a:r>
                        <a:rPr lang="en-GB" sz="900" u="none" strike="noStrike" dirty="0">
                          <a:effectLst/>
                        </a:rPr>
                        <a:t>Most filters are designed to be backwashed periodically to clean the media and remove dirt and sediment that has accumulated on the surface of the bed.  Poor washing can greatly reduce the effectiveness of filtration. Sometimes the design of the filter can be the cause of inadequate backwashing, in other cases it is due to deficiencies with the operation and maintenance of the filter. An effective backwash should expand the media bed and have sufficient vigour to lift particulate matter and remove it via the waste stream. The timings for the wash should be set so that the </a:t>
                      </a:r>
                      <a:r>
                        <a:rPr lang="en-GB" sz="900" u="none" strike="noStrike" dirty="0" err="1">
                          <a:effectLst/>
                        </a:rPr>
                        <a:t>washwater</a:t>
                      </a:r>
                      <a:r>
                        <a:rPr lang="en-GB" sz="900" u="none" strike="noStrike" dirty="0">
                          <a:effectLst/>
                        </a:rPr>
                        <a:t> is running clear by the time the backwash ends.</a:t>
                      </a:r>
                      <a:endParaRPr lang="en-GB" sz="900" b="0" i="0" u="none" strike="noStrike" dirty="0">
                        <a:solidFill>
                          <a:srgbClr val="000000"/>
                        </a:solidFill>
                        <a:effectLst/>
                        <a:latin typeface="Arial"/>
                      </a:endParaRPr>
                    </a:p>
                  </a:txBody>
                  <a:tcPr marL="0" marR="0" marT="0" marB="0" anchor="ctr"/>
                </a:tc>
                <a:tc>
                  <a:txBody>
                    <a:bodyPr/>
                    <a:lstStyle/>
                    <a:p>
                      <a:pPr algn="ctr" fontAlgn="b"/>
                      <a:r>
                        <a:rPr lang="en-GB" sz="900" u="none" strike="noStrike" dirty="0">
                          <a:effectLst/>
                        </a:rPr>
                        <a:t>5</a:t>
                      </a:r>
                      <a:endParaRPr lang="en-GB" sz="900" b="0" i="0" u="none" strike="noStrike" dirty="0">
                        <a:solidFill>
                          <a:srgbClr val="000000"/>
                        </a:solidFill>
                        <a:effectLst/>
                        <a:latin typeface="Arial"/>
                      </a:endParaRPr>
                    </a:p>
                  </a:txBody>
                  <a:tcPr marL="0" marR="0" marT="0" marB="0" anchor="ctr"/>
                </a:tc>
              </a:tr>
              <a:tr h="1167823">
                <a:tc>
                  <a:txBody>
                    <a:bodyPr/>
                    <a:lstStyle/>
                    <a:p>
                      <a:pPr algn="ctr" fontAlgn="t"/>
                      <a:r>
                        <a:rPr lang="en-GB" sz="900" u="none" strike="noStrike">
                          <a:effectLst/>
                        </a:rPr>
                        <a:t>Installation and Operation</a:t>
                      </a:r>
                      <a:endParaRPr lang="en-GB" sz="900" b="0" i="0" u="none" strike="noStrike">
                        <a:solidFill>
                          <a:srgbClr val="002060"/>
                        </a:solidFill>
                        <a:effectLst/>
                        <a:latin typeface="Arial"/>
                      </a:endParaRPr>
                    </a:p>
                  </a:txBody>
                  <a:tcPr marL="0" marR="0" marT="0" marB="0" anchor="ctr"/>
                </a:tc>
                <a:tc>
                  <a:txBody>
                    <a:bodyPr/>
                    <a:lstStyle/>
                    <a:p>
                      <a:pPr algn="ctr" fontAlgn="t"/>
                      <a:r>
                        <a:rPr lang="en-GB" sz="900" u="none" strike="noStrike">
                          <a:effectLst/>
                        </a:rPr>
                        <a:t>Treatment</a:t>
                      </a:r>
                      <a:endParaRPr lang="en-GB" sz="900" b="0" i="0" u="none" strike="noStrike">
                        <a:solidFill>
                          <a:srgbClr val="002060"/>
                        </a:solidFill>
                        <a:effectLst/>
                        <a:latin typeface="Arial"/>
                      </a:endParaRPr>
                    </a:p>
                  </a:txBody>
                  <a:tcPr marL="0" marR="0" marT="0" marB="0" anchor="ctr"/>
                </a:tc>
                <a:tc>
                  <a:txBody>
                    <a:bodyPr/>
                    <a:lstStyle/>
                    <a:p>
                      <a:pPr algn="ctr" fontAlgn="t"/>
                      <a:r>
                        <a:rPr lang="en-GB" sz="900" u="none" strike="noStrike">
                          <a:effectLst/>
                        </a:rPr>
                        <a:t>TSF7</a:t>
                      </a:r>
                      <a:endParaRPr lang="en-GB" sz="900" b="0" i="0" u="none" strike="noStrike">
                        <a:solidFill>
                          <a:srgbClr val="000000"/>
                        </a:solidFill>
                        <a:effectLst/>
                        <a:latin typeface="Arial"/>
                      </a:endParaRPr>
                    </a:p>
                  </a:txBody>
                  <a:tcPr marL="0" marR="0" marT="0" marB="0" anchor="ctr"/>
                </a:tc>
                <a:tc>
                  <a:txBody>
                    <a:bodyPr/>
                    <a:lstStyle/>
                    <a:p>
                      <a:pPr algn="ctr" fontAlgn="t"/>
                      <a:r>
                        <a:rPr lang="en-GB" sz="900" u="none" strike="noStrike">
                          <a:effectLst/>
                        </a:rPr>
                        <a:t>Could dirty water left in the filter or pipework enter the supply when filters first start up (e.g. does it run to waste?)</a:t>
                      </a:r>
                      <a:endParaRPr lang="en-GB" sz="900" b="0" i="0" u="none" strike="noStrike">
                        <a:solidFill>
                          <a:srgbClr val="000000"/>
                        </a:solidFill>
                        <a:effectLst/>
                        <a:latin typeface="Arial"/>
                      </a:endParaRPr>
                    </a:p>
                  </a:txBody>
                  <a:tcPr marL="0" marR="0" marT="0" marB="0" anchor="ctr"/>
                </a:tc>
                <a:tc>
                  <a:txBody>
                    <a:bodyPr/>
                    <a:lstStyle/>
                    <a:p>
                      <a:pPr algn="ctr" fontAlgn="t"/>
                      <a:r>
                        <a:rPr lang="en-GB" sz="900" u="none" strike="noStrike">
                          <a:effectLst/>
                        </a:rPr>
                        <a:t>Dirty backwash water can contain harmful pathogens.  During the period when a filter is returned to service immediately after a backwash there is an increased risk that dirty water will enter the supply.  A "run to waste" or "slow start" mechanism can reduce this risk.  With the design of some filters, dirty washwater that remains in pipework after the wash can enter supply once normal flow is re-started.</a:t>
                      </a:r>
                      <a:endParaRPr lang="en-GB" sz="900" b="0" i="0" u="none" strike="noStrike">
                        <a:solidFill>
                          <a:srgbClr val="000000"/>
                        </a:solidFill>
                        <a:effectLst/>
                        <a:latin typeface="Arial"/>
                      </a:endParaRPr>
                    </a:p>
                  </a:txBody>
                  <a:tcPr marL="0" marR="0" marT="0" marB="0" anchor="ctr"/>
                </a:tc>
                <a:tc>
                  <a:txBody>
                    <a:bodyPr/>
                    <a:lstStyle/>
                    <a:p>
                      <a:pPr algn="ctr" fontAlgn="b"/>
                      <a:r>
                        <a:rPr lang="en-GB" sz="900" u="none" strike="noStrike">
                          <a:effectLst/>
                        </a:rPr>
                        <a:t>5</a:t>
                      </a:r>
                      <a:endParaRPr lang="en-GB" sz="900" b="0" i="0" u="none" strike="noStrike">
                        <a:solidFill>
                          <a:srgbClr val="000000"/>
                        </a:solidFill>
                        <a:effectLst/>
                        <a:latin typeface="Arial"/>
                      </a:endParaRPr>
                    </a:p>
                  </a:txBody>
                  <a:tcPr marL="0" marR="0" marT="0" marB="0" anchor="ctr"/>
                </a:tc>
              </a:tr>
              <a:tr h="1038065">
                <a:tc>
                  <a:txBody>
                    <a:bodyPr/>
                    <a:lstStyle/>
                    <a:p>
                      <a:pPr algn="ctr" fontAlgn="t"/>
                      <a:r>
                        <a:rPr lang="en-GB" sz="900" u="none" strike="noStrike">
                          <a:effectLst/>
                        </a:rPr>
                        <a:t>Management and Resilience</a:t>
                      </a:r>
                      <a:endParaRPr lang="en-GB" sz="900" b="0" i="0" u="none" strike="noStrike">
                        <a:solidFill>
                          <a:srgbClr val="002060"/>
                        </a:solidFill>
                        <a:effectLst/>
                        <a:latin typeface="Arial"/>
                      </a:endParaRPr>
                    </a:p>
                  </a:txBody>
                  <a:tcPr marL="0" marR="0" marT="0" marB="0" anchor="ctr"/>
                </a:tc>
                <a:tc>
                  <a:txBody>
                    <a:bodyPr/>
                    <a:lstStyle/>
                    <a:p>
                      <a:pPr algn="ctr" fontAlgn="t"/>
                      <a:r>
                        <a:rPr lang="en-GB" sz="900" u="none" strike="noStrike">
                          <a:effectLst/>
                        </a:rPr>
                        <a:t>Treatment</a:t>
                      </a:r>
                      <a:endParaRPr lang="en-GB" sz="900" b="0" i="0" u="none" strike="noStrike">
                        <a:solidFill>
                          <a:srgbClr val="002060"/>
                        </a:solidFill>
                        <a:effectLst/>
                        <a:latin typeface="Arial"/>
                      </a:endParaRPr>
                    </a:p>
                  </a:txBody>
                  <a:tcPr marL="0" marR="0" marT="0" marB="0" anchor="ctr"/>
                </a:tc>
                <a:tc>
                  <a:txBody>
                    <a:bodyPr/>
                    <a:lstStyle/>
                    <a:p>
                      <a:pPr algn="ctr" fontAlgn="t"/>
                      <a:r>
                        <a:rPr lang="en-GB" sz="900" u="none" strike="noStrike">
                          <a:effectLst/>
                        </a:rPr>
                        <a:t>TSF8</a:t>
                      </a:r>
                      <a:endParaRPr lang="en-GB" sz="900" b="0" i="0" u="none" strike="noStrike">
                        <a:solidFill>
                          <a:srgbClr val="000000"/>
                        </a:solidFill>
                        <a:effectLst/>
                        <a:latin typeface="Arial"/>
                      </a:endParaRPr>
                    </a:p>
                  </a:txBody>
                  <a:tcPr marL="0" marR="0" marT="0" marB="0" anchor="ctr"/>
                </a:tc>
                <a:tc>
                  <a:txBody>
                    <a:bodyPr/>
                    <a:lstStyle/>
                    <a:p>
                      <a:pPr algn="ctr" fontAlgn="t"/>
                      <a:r>
                        <a:rPr lang="en-GB" sz="900" u="none" strike="noStrike">
                          <a:effectLst/>
                        </a:rPr>
                        <a:t>Could inadequate / loss of media cause quality problems?</a:t>
                      </a:r>
                      <a:endParaRPr lang="en-GB" sz="900" b="0" i="0" u="none" strike="noStrike">
                        <a:solidFill>
                          <a:srgbClr val="000000"/>
                        </a:solidFill>
                        <a:effectLst/>
                        <a:latin typeface="Arial"/>
                      </a:endParaRPr>
                    </a:p>
                  </a:txBody>
                  <a:tcPr marL="0" marR="0" marT="0" marB="0" anchor="ctr"/>
                </a:tc>
                <a:tc>
                  <a:txBody>
                    <a:bodyPr/>
                    <a:lstStyle/>
                    <a:p>
                      <a:pPr algn="ctr" fontAlgn="t"/>
                      <a:r>
                        <a:rPr lang="en-GB" sz="900" u="none" strike="noStrike">
                          <a:effectLst/>
                        </a:rPr>
                        <a:t>Any filter needs sufficient media in order to perform effectively. The media in the filter should be inspected periodically to check the amount of media. Media should be topped up if necessary.</a:t>
                      </a:r>
                      <a:endParaRPr lang="en-GB" sz="900" b="0" i="0" u="none" strike="noStrike">
                        <a:solidFill>
                          <a:srgbClr val="000000"/>
                        </a:solidFill>
                        <a:effectLst/>
                        <a:latin typeface="Arial"/>
                      </a:endParaRPr>
                    </a:p>
                  </a:txBody>
                  <a:tcPr marL="0" marR="0" marT="0" marB="0" anchor="ctr"/>
                </a:tc>
                <a:tc>
                  <a:txBody>
                    <a:bodyPr/>
                    <a:lstStyle/>
                    <a:p>
                      <a:pPr algn="ctr" fontAlgn="b"/>
                      <a:r>
                        <a:rPr lang="en-GB" sz="900" u="none" strike="noStrike">
                          <a:effectLst/>
                        </a:rPr>
                        <a:t>4</a:t>
                      </a:r>
                      <a:endParaRPr lang="en-GB" sz="900" b="0" i="0" u="none" strike="noStrike">
                        <a:solidFill>
                          <a:srgbClr val="000000"/>
                        </a:solidFill>
                        <a:effectLst/>
                        <a:latin typeface="Arial"/>
                      </a:endParaRPr>
                    </a:p>
                  </a:txBody>
                  <a:tcPr marL="0" marR="0" marT="0" marB="0" anchor="ctr"/>
                </a:tc>
              </a:tr>
              <a:tr h="576126">
                <a:tc>
                  <a:txBody>
                    <a:bodyPr/>
                    <a:lstStyle/>
                    <a:p>
                      <a:pPr algn="ctr" fontAlgn="t"/>
                      <a:r>
                        <a:rPr lang="en-GB" sz="900" u="none" strike="noStrike">
                          <a:effectLst/>
                        </a:rPr>
                        <a:t>Management and Resilience</a:t>
                      </a:r>
                      <a:endParaRPr lang="en-GB" sz="900" b="0" i="0" u="none" strike="noStrike">
                        <a:solidFill>
                          <a:srgbClr val="002060"/>
                        </a:solidFill>
                        <a:effectLst/>
                        <a:latin typeface="Arial"/>
                      </a:endParaRPr>
                    </a:p>
                  </a:txBody>
                  <a:tcPr marL="0" marR="0" marT="0" marB="0" anchor="ctr"/>
                </a:tc>
                <a:tc>
                  <a:txBody>
                    <a:bodyPr/>
                    <a:lstStyle/>
                    <a:p>
                      <a:pPr algn="ctr" fontAlgn="t"/>
                      <a:r>
                        <a:rPr lang="en-GB" sz="900" u="none" strike="noStrike">
                          <a:effectLst/>
                        </a:rPr>
                        <a:t>Treatment</a:t>
                      </a:r>
                      <a:endParaRPr lang="en-GB" sz="900" b="0" i="0" u="none" strike="noStrike">
                        <a:solidFill>
                          <a:srgbClr val="002060"/>
                        </a:solidFill>
                        <a:effectLst/>
                        <a:latin typeface="Arial"/>
                      </a:endParaRPr>
                    </a:p>
                  </a:txBody>
                  <a:tcPr marL="0" marR="0" marT="0" marB="0" anchor="ctr"/>
                </a:tc>
                <a:tc>
                  <a:txBody>
                    <a:bodyPr/>
                    <a:lstStyle/>
                    <a:p>
                      <a:pPr algn="ctr" fontAlgn="t"/>
                      <a:r>
                        <a:rPr lang="en-GB" sz="900" u="none" strike="noStrike">
                          <a:effectLst/>
                        </a:rPr>
                        <a:t>TSF9</a:t>
                      </a:r>
                      <a:endParaRPr lang="en-GB" sz="900" b="0" i="0" u="none" strike="noStrike">
                        <a:solidFill>
                          <a:srgbClr val="000000"/>
                        </a:solidFill>
                        <a:effectLst/>
                        <a:latin typeface="Arial"/>
                      </a:endParaRPr>
                    </a:p>
                  </a:txBody>
                  <a:tcPr marL="0" marR="0" marT="0" marB="0" anchor="ctr"/>
                </a:tc>
                <a:tc>
                  <a:txBody>
                    <a:bodyPr/>
                    <a:lstStyle/>
                    <a:p>
                      <a:pPr algn="ctr" fontAlgn="t"/>
                      <a:r>
                        <a:rPr lang="en-GB" sz="900" u="none" strike="noStrike">
                          <a:effectLst/>
                        </a:rPr>
                        <a:t>Could backwash water be inappropriately disposed of and become a risk to quality?</a:t>
                      </a:r>
                      <a:endParaRPr lang="en-GB" sz="900" b="0" i="0" u="none" strike="noStrike">
                        <a:solidFill>
                          <a:srgbClr val="000000"/>
                        </a:solidFill>
                        <a:effectLst/>
                        <a:latin typeface="Arial"/>
                      </a:endParaRPr>
                    </a:p>
                  </a:txBody>
                  <a:tcPr marL="0" marR="0" marT="0" marB="0" anchor="ctr"/>
                </a:tc>
                <a:tc>
                  <a:txBody>
                    <a:bodyPr/>
                    <a:lstStyle/>
                    <a:p>
                      <a:pPr algn="ctr" fontAlgn="t"/>
                      <a:r>
                        <a:rPr lang="en-GB" sz="900" u="none" strike="noStrike">
                          <a:effectLst/>
                        </a:rPr>
                        <a:t>Dirty Backwash water can contain harmful pathogens. It should be disposed of in a manner that prevents it re-entering the treated water stream or causing contamination elsewhere.</a:t>
                      </a:r>
                      <a:endParaRPr lang="en-GB" sz="900" b="0" i="0" u="none" strike="noStrike">
                        <a:solidFill>
                          <a:srgbClr val="000000"/>
                        </a:solidFill>
                        <a:effectLst/>
                        <a:latin typeface="Arial"/>
                      </a:endParaRPr>
                    </a:p>
                  </a:txBody>
                  <a:tcPr marL="0" marR="0" marT="0" marB="0" anchor="ctr"/>
                </a:tc>
                <a:tc>
                  <a:txBody>
                    <a:bodyPr/>
                    <a:lstStyle/>
                    <a:p>
                      <a:pPr algn="ctr" fontAlgn="b"/>
                      <a:r>
                        <a:rPr lang="en-GB" sz="900" u="none" strike="noStrike" dirty="0">
                          <a:effectLst/>
                        </a:rPr>
                        <a:t>5</a:t>
                      </a:r>
                      <a:endParaRPr lang="en-GB" sz="900" b="0" i="0" u="none" strike="noStrike" dirty="0">
                        <a:solidFill>
                          <a:srgbClr val="000000"/>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212975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aldehyde MSG meeting -  11 March 2015 - DWQR slide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1949</TotalTime>
  <Words>1113</Words>
  <Application>Microsoft Office PowerPoint</Application>
  <PresentationFormat>On-screen Show (4:3)</PresentationFormat>
  <Paragraphs>109</Paragraphs>
  <Slides>8</Slides>
  <Notes>1</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Metaldehyde MSG meeting -  11 March 2015 - DWQR slides</vt:lpstr>
      <vt:lpstr>Default Design</vt:lpstr>
      <vt:lpstr>Treatment – Sediment Filters</vt:lpstr>
      <vt:lpstr>Overview</vt:lpstr>
      <vt:lpstr>Usage</vt:lpstr>
      <vt:lpstr>Usage</vt:lpstr>
      <vt:lpstr>Usage</vt:lpstr>
      <vt:lpstr>Key Points to Watch For</vt:lpstr>
      <vt:lpstr>Questions</vt:lpstr>
      <vt:lpstr>Questions</vt:lpstr>
    </vt:vector>
  </TitlesOfParts>
  <Company>Scottish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Bower</dc:creator>
  <cp:lastModifiedBy>Matt Bower</cp:lastModifiedBy>
  <cp:revision>147</cp:revision>
  <dcterms:created xsi:type="dcterms:W3CDTF">2016-05-11T12:24:31Z</dcterms:created>
  <dcterms:modified xsi:type="dcterms:W3CDTF">2018-08-20T10:32:47Z</dcterms:modified>
</cp:coreProperties>
</file>