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82" r:id="rId3"/>
    <p:sldId id="290" r:id="rId4"/>
    <p:sldId id="291" r:id="rId5"/>
    <p:sldId id="292" r:id="rId6"/>
    <p:sldId id="29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0" autoAdjust="0"/>
    <p:restoredTop sz="94505" autoAdjust="0"/>
  </p:normalViewPr>
  <p:slideViewPr>
    <p:cSldViewPr>
      <p:cViewPr varScale="1">
        <p:scale>
          <a:sx n="62" d="100"/>
          <a:sy n="62" d="100"/>
        </p:scale>
        <p:origin x="1404"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4.jpg"/></Relationships>
</file>

<file path=ppt/diagrams/_rels/data2.xml.rels><?xml version="1.0" encoding="UTF-8" standalone="yes"?>
<Relationships xmlns="http://schemas.openxmlformats.org/package/2006/relationships"><Relationship Id="rId1" Type="http://schemas.openxmlformats.org/officeDocument/2006/relationships/image" Target="../media/image5.jpeg"/></Relationships>
</file>

<file path=ppt/diagrams/_rels/data3.xml.rels><?xml version="1.0" encoding="UTF-8" standalone="yes"?>
<Relationships xmlns="http://schemas.openxmlformats.org/package/2006/relationships"><Relationship Id="rId1"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g"/></Relationships>
</file>

<file path=ppt/diagrams/_rels/drawing2.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Generated on site as not stable indefinitely</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B3E44619-519E-4BDC-B2B9-1D940AA5E27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Powerful oxidant and disinfectant (poss. including </a:t>
          </a:r>
          <a:r>
            <a:rPr lang="en-GB" i="1" dirty="0">
              <a:solidFill>
                <a:schemeClr val="accent2"/>
              </a:solidFill>
            </a:rPr>
            <a:t>Crypto</a:t>
          </a:r>
          <a:r>
            <a:rPr lang="en-GB" dirty="0">
              <a:solidFill>
                <a:schemeClr val="accent2"/>
              </a:solidFill>
            </a:rPr>
            <a:t>)</a:t>
          </a:r>
        </a:p>
      </dgm:t>
    </dgm:pt>
    <dgm:pt modelId="{8B8B8351-6505-4666-89AF-913DBCB01CA8}" type="parTrans" cxnId="{30363E8C-6F23-4A07-B734-0357858AF680}">
      <dgm:prSet/>
      <dgm:spPr/>
      <dgm:t>
        <a:bodyPr/>
        <a:lstStyle/>
        <a:p>
          <a:endParaRPr lang="en-GB"/>
        </a:p>
      </dgm:t>
    </dgm:pt>
    <dgm:pt modelId="{CE285AF7-3F93-49CC-AE67-8044ED9E7AD1}" type="sibTrans" cxnId="{30363E8C-6F23-4A07-B734-0357858AF680}">
      <dgm:prSet/>
      <dgm:spPr/>
      <dgm:t>
        <a:bodyPr/>
        <a:lstStyle/>
        <a:p>
          <a:endParaRPr lang="en-GB"/>
        </a:p>
      </dgm:t>
    </dgm:pt>
    <dgm:pt modelId="{1BE71476-07AE-4D36-AF52-1DA4F8A7E39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Generally lower taste and odour and </a:t>
          </a:r>
          <a:r>
            <a:rPr lang="en-GB" dirty="0" err="1">
              <a:solidFill>
                <a:schemeClr val="accent2"/>
              </a:solidFill>
            </a:rPr>
            <a:t>byproduct</a:t>
          </a:r>
          <a:r>
            <a:rPr lang="en-GB" dirty="0">
              <a:solidFill>
                <a:schemeClr val="accent2"/>
              </a:solidFill>
            </a:rPr>
            <a:t> issues that Chlorine</a:t>
          </a:r>
        </a:p>
      </dgm:t>
    </dgm:pt>
    <dgm:pt modelId="{FF6277C3-9786-47F9-BB3F-C111D59C2298}" type="parTrans" cxnId="{0C900E47-37F8-476D-AA62-F7BEEB25673F}">
      <dgm:prSet/>
      <dgm:spPr/>
      <dgm:t>
        <a:bodyPr/>
        <a:lstStyle/>
        <a:p>
          <a:endParaRPr lang="en-GB"/>
        </a:p>
      </dgm:t>
    </dgm:pt>
    <dgm:pt modelId="{AAE43EBE-53C6-4AD0-A066-7A1C47968194}" type="sibTrans" cxnId="{0C900E47-37F8-476D-AA62-F7BEEB25673F}">
      <dgm:prSet/>
      <dgm:spPr/>
      <dgm:t>
        <a:bodyPr/>
        <a:lstStyle/>
        <a:p>
          <a:endParaRPr lang="en-GB"/>
        </a:p>
      </dgm:t>
    </dgm:pt>
    <dgm:pt modelId="{745DE7A6-4C77-4D84-A0BB-FA887B92236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71756988-5E15-4C11-85BC-B438A59EA413}" type="parTrans" cxnId="{4D56B4F2-01F7-49CA-8BD5-D1311232B391}">
      <dgm:prSet/>
      <dgm:spPr/>
      <dgm:t>
        <a:bodyPr/>
        <a:lstStyle/>
        <a:p>
          <a:endParaRPr lang="en-GB"/>
        </a:p>
      </dgm:t>
    </dgm:pt>
    <dgm:pt modelId="{A2241EA1-C9CA-4874-B7AC-5EDCA1368DE1}" type="sibTrans" cxnId="{4D56B4F2-01F7-49CA-8BD5-D1311232B391}">
      <dgm:prSet/>
      <dgm:spPr/>
      <dgm:t>
        <a:bodyPr/>
        <a:lstStyle/>
        <a:p>
          <a:endParaRPr lang="en-GB"/>
        </a:p>
      </dgm:t>
    </dgm:pt>
    <dgm:pt modelId="{5BFD2D04-F9CE-4A96-B4D0-0B6FC416215C}">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Effective at higher pH than chlorine</a:t>
          </a:r>
        </a:p>
      </dgm:t>
    </dgm:pt>
    <dgm:pt modelId="{9BC93968-45E0-49E6-BF73-04F2844F6F77}" type="parTrans" cxnId="{B1820B59-927B-4B75-A6CC-7BEDCE9732F7}">
      <dgm:prSet/>
      <dgm:spPr/>
      <dgm:t>
        <a:bodyPr/>
        <a:lstStyle/>
        <a:p>
          <a:endParaRPr lang="en-GB"/>
        </a:p>
      </dgm:t>
    </dgm:pt>
    <dgm:pt modelId="{30265823-103D-4BF8-A7D4-40700C484AFB}" type="sibTrans" cxnId="{B1820B59-927B-4B75-A6CC-7BEDCE9732F7}">
      <dgm:prSet/>
      <dgm:spPr/>
      <dgm:t>
        <a:bodyPr/>
        <a:lstStyle/>
        <a:p>
          <a:endParaRPr lang="en-GB"/>
        </a:p>
      </dgm:t>
    </dgm:pt>
    <dgm:pt modelId="{EF2BD599-A8CB-4C19-ABBE-9712C23D66D4}">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95BD1C7F-669A-4868-8859-4B6691DC0B4F}" type="parTrans" cxnId="{B010F299-6E15-4F6D-9A3E-5EEAD52D9526}">
      <dgm:prSet/>
      <dgm:spPr/>
      <dgm:t>
        <a:bodyPr/>
        <a:lstStyle/>
        <a:p>
          <a:endParaRPr lang="en-GB"/>
        </a:p>
      </dgm:t>
    </dgm:pt>
    <dgm:pt modelId="{1492BF20-E410-46AC-8F24-98255898AF9E}" type="sibTrans" cxnId="{B010F299-6E15-4F6D-9A3E-5EEAD52D9526}">
      <dgm:prSet/>
      <dgm:spPr/>
      <dgm:t>
        <a:bodyPr/>
        <a:lstStyle/>
        <a:p>
          <a:endParaRPr lang="en-GB"/>
        </a:p>
      </dgm:t>
    </dgm:pt>
    <dgm:pt modelId="{D5898243-12AB-4864-9DA8-69E3E96EC13B}">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Some lasting residual</a:t>
          </a:r>
        </a:p>
      </dgm:t>
    </dgm:pt>
    <dgm:pt modelId="{898B5894-22F6-4D36-9776-8741171C0350}" type="parTrans" cxnId="{25B63802-90CA-4F81-AAF4-C794E4C9F67C}">
      <dgm:prSet/>
      <dgm:spPr/>
      <dgm:t>
        <a:bodyPr/>
        <a:lstStyle/>
        <a:p>
          <a:endParaRPr lang="en-GB"/>
        </a:p>
      </dgm:t>
    </dgm:pt>
    <dgm:pt modelId="{FBD39240-EE25-4F27-B246-0358E737D02B}" type="sibTrans" cxnId="{25B63802-90CA-4F81-AAF4-C794E4C9F67C}">
      <dgm:prSet/>
      <dgm:spPr/>
      <dgm:t>
        <a:bodyPr/>
        <a:lstStyle/>
        <a:p>
          <a:endParaRPr lang="en-GB"/>
        </a:p>
      </dgm:t>
    </dgm:pt>
    <dgm:pt modelId="{8190F477-C2AE-4C70-B537-1A276456EFF6}">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1CEFF1B8-ED46-4796-A74E-51DAE5AB5017}" type="parTrans" cxnId="{4CE1EAA8-C15D-46E8-B7CE-A29926085300}">
      <dgm:prSet/>
      <dgm:spPr/>
      <dgm:t>
        <a:bodyPr/>
        <a:lstStyle/>
        <a:p>
          <a:endParaRPr lang="en-GB"/>
        </a:p>
      </dgm:t>
    </dgm:pt>
    <dgm:pt modelId="{E4514C42-B41D-4B07-B32F-89C555D11FAC}" type="sibTrans" cxnId="{4CE1EAA8-C15D-46E8-B7CE-A29926085300}">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LinFactNeighborX="-833"/>
      <dgm:spPr/>
    </dgm:pt>
    <dgm:pt modelId="{BA6AFFE6-1261-4C38-9B8A-7B26C5C68228}" type="pres">
      <dgm:prSet presAssocID="{DCA59F4E-9226-4760-A025-0BF9CC53FD45}" presName="img" presStyleLbl="fgImgPlace1" presStyleIdx="0" presStyleCnt="1" custScaleY="48305" custLinFactNeighborX="-3750" custLinFactNeighborY="212"/>
      <dgm:spPr>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25B63802-90CA-4F81-AAF4-C794E4C9F67C}" srcId="{DCA59F4E-9226-4760-A025-0BF9CC53FD45}" destId="{D5898243-12AB-4864-9DA8-69E3E96EC13B}" srcOrd="7" destOrd="0" parTransId="{898B5894-22F6-4D36-9776-8741171C0350}" sibTransId="{FBD39240-EE25-4F27-B246-0358E737D02B}"/>
    <dgm:cxn modelId="{9F16FF0E-848B-487C-A1DD-922667553DFC}" type="presOf" srcId="{DCA59F4E-9226-4760-A025-0BF9CC53FD45}" destId="{888860CF-EFF9-45A0-A9CE-CE441C96D694}" srcOrd="1" destOrd="0" presId="urn:microsoft.com/office/officeart/2005/8/layout/vList4"/>
    <dgm:cxn modelId="{AEB2D416-3239-4489-B05F-2A11D001AB00}" type="presOf" srcId="{DCA59F4E-9226-4760-A025-0BF9CC53FD45}" destId="{70006328-2609-426F-8839-8AF18C177017}" srcOrd="0" destOrd="0" presId="urn:microsoft.com/office/officeart/2005/8/layout/vList4"/>
    <dgm:cxn modelId="{632F9B2F-8761-4B03-B261-CCAE38E0F382}" type="presOf" srcId="{5BFD2D04-F9CE-4A96-B4D0-0B6FC416215C}" destId="{70006328-2609-426F-8839-8AF18C177017}" srcOrd="0" destOrd="7" presId="urn:microsoft.com/office/officeart/2005/8/layout/vList4"/>
    <dgm:cxn modelId="{3890A030-B419-4951-9F55-7D7ACB55A9FD}" type="presOf" srcId="{D5898243-12AB-4864-9DA8-69E3E96EC13B}" destId="{888860CF-EFF9-45A0-A9CE-CE441C96D694}" srcOrd="1" destOrd="9" presId="urn:microsoft.com/office/officeart/2005/8/layout/vList4"/>
    <dgm:cxn modelId="{BB248D34-E12D-43DA-9AC0-6470CA163448}" type="presOf" srcId="{5BFD2D04-F9CE-4A96-B4D0-0B6FC416215C}" destId="{888860CF-EFF9-45A0-A9CE-CE441C96D694}" srcOrd="1" destOrd="7" presId="urn:microsoft.com/office/officeart/2005/8/layout/vList4"/>
    <dgm:cxn modelId="{A9CA5139-E94E-4177-83F9-228A47686E6E}" type="presOf" srcId="{1BE71476-07AE-4D36-AF52-1DA4F8A7E39E}" destId="{70006328-2609-426F-8839-8AF18C177017}" srcOrd="0" destOrd="5" presId="urn:microsoft.com/office/officeart/2005/8/layout/vList4"/>
    <dgm:cxn modelId="{925EF541-0B28-4083-A663-7D4DE5722577}" type="presOf" srcId="{6B351EE2-0843-4781-B3B9-4262F1257A5E}" destId="{70006328-2609-426F-8839-8AF18C177017}" srcOrd="0" destOrd="1" presId="urn:microsoft.com/office/officeart/2005/8/layout/vList4"/>
    <dgm:cxn modelId="{AED99242-3186-40C5-BD6D-7B70551BB60E}" srcId="{DCA59F4E-9226-4760-A025-0BF9CC53FD45}" destId="{00B336EF-FDC4-4C7B-80DA-2103BDAD23DE}" srcOrd="1" destOrd="0" parTransId="{5A912463-D9C2-48F2-9067-4CAF5DBDBAEE}" sibTransId="{5E0404A4-25CA-43B2-B780-92FC5E653A72}"/>
    <dgm:cxn modelId="{CBD1E845-A3B8-46D1-8629-1BFCE59E891B}" type="presOf" srcId="{745DE7A6-4C77-4D84-A0BB-FA887B922360}" destId="{70006328-2609-426F-8839-8AF18C177017}" srcOrd="0" destOrd="6" presId="urn:microsoft.com/office/officeart/2005/8/layout/vList4"/>
    <dgm:cxn modelId="{0C900E47-37F8-476D-AA62-F7BEEB25673F}" srcId="{DCA59F4E-9226-4760-A025-0BF9CC53FD45}" destId="{1BE71476-07AE-4D36-AF52-1DA4F8A7E39E}" srcOrd="4" destOrd="0" parTransId="{FF6277C3-9786-47F9-BB3F-C111D59C2298}" sibTransId="{AAE43EBE-53C6-4AD0-A066-7A1C47968194}"/>
    <dgm:cxn modelId="{A24ACF4F-93FB-41C9-8DA0-9C24A0E6DC39}" type="presOf" srcId="{B1CF6ED1-B115-409D-8727-D612C57DF186}" destId="{57A70D67-AEB2-4724-9481-70BC2D2CBA75}" srcOrd="0" destOrd="0" presId="urn:microsoft.com/office/officeart/2005/8/layout/vList4"/>
    <dgm:cxn modelId="{0ABF8F53-EFBC-4254-9601-A87217354420}" srcId="{DCA59F4E-9226-4760-A025-0BF9CC53FD45}" destId="{6B351EE2-0843-4781-B3B9-4262F1257A5E}" srcOrd="0" destOrd="0" parTransId="{9E1BF832-18B7-4470-AFD4-802B6B31CB12}" sibTransId="{8B99137D-23A2-48AC-9DEC-AD319157A589}"/>
    <dgm:cxn modelId="{B1820B59-927B-4B75-A6CC-7BEDCE9732F7}" srcId="{DCA59F4E-9226-4760-A025-0BF9CC53FD45}" destId="{5BFD2D04-F9CE-4A96-B4D0-0B6FC416215C}" srcOrd="6" destOrd="0" parTransId="{9BC93968-45E0-49E6-BF73-04F2844F6F77}" sibTransId="{30265823-103D-4BF8-A7D4-40700C484AFB}"/>
    <dgm:cxn modelId="{B0404482-85CE-40C9-93C9-52702A6857BB}" type="presOf" srcId="{745DE7A6-4C77-4D84-A0BB-FA887B922360}" destId="{888860CF-EFF9-45A0-A9CE-CE441C96D694}" srcOrd="1" destOrd="6" presId="urn:microsoft.com/office/officeart/2005/8/layout/vList4"/>
    <dgm:cxn modelId="{9FFEDD84-6B7C-40F6-9961-0BF79BA9C65F}" type="presOf" srcId="{6B351EE2-0843-4781-B3B9-4262F1257A5E}" destId="{888860CF-EFF9-45A0-A9CE-CE441C96D694}" srcOrd="1" destOrd="1" presId="urn:microsoft.com/office/officeart/2005/8/layout/vList4"/>
    <dgm:cxn modelId="{30363E8C-6F23-4A07-B734-0357858AF680}" srcId="{DCA59F4E-9226-4760-A025-0BF9CC53FD45}" destId="{B3E44619-519E-4BDC-B2B9-1D940AA5E27F}" srcOrd="2" destOrd="0" parTransId="{8B8B8351-6505-4666-89AF-913DBCB01CA8}" sibTransId="{CE285AF7-3F93-49CC-AE67-8044ED9E7AD1}"/>
    <dgm:cxn modelId="{B010F299-6E15-4F6D-9A3E-5EEAD52D9526}" srcId="{5BFD2D04-F9CE-4A96-B4D0-0B6FC416215C}" destId="{EF2BD599-A8CB-4C19-ABBE-9712C23D66D4}" srcOrd="0" destOrd="0" parTransId="{95BD1C7F-669A-4868-8859-4B6691DC0B4F}" sibTransId="{1492BF20-E410-46AC-8F24-98255898AF9E}"/>
    <dgm:cxn modelId="{51142BA6-ACC7-4506-A78D-C1747CB6192D}" type="presOf" srcId="{B3E44619-519E-4BDC-B2B9-1D940AA5E27F}" destId="{888860CF-EFF9-45A0-A9CE-CE441C96D694}" srcOrd="1" destOrd="3" presId="urn:microsoft.com/office/officeart/2005/8/layout/vList4"/>
    <dgm:cxn modelId="{4CE1EAA8-C15D-46E8-B7CE-A29926085300}" srcId="{DCA59F4E-9226-4760-A025-0BF9CC53FD45}" destId="{8190F477-C2AE-4C70-B537-1A276456EFF6}" srcOrd="3" destOrd="0" parTransId="{1CEFF1B8-ED46-4796-A74E-51DAE5AB5017}" sibTransId="{E4514C42-B41D-4B07-B32F-89C555D11FAC}"/>
    <dgm:cxn modelId="{3BFA23B6-060A-47B5-AEDD-E9A2880FC068}" type="presOf" srcId="{EF2BD599-A8CB-4C19-ABBE-9712C23D66D4}" destId="{888860CF-EFF9-45A0-A9CE-CE441C96D694}" srcOrd="1" destOrd="8" presId="urn:microsoft.com/office/officeart/2005/8/layout/vList4"/>
    <dgm:cxn modelId="{861095C4-BC25-4DEA-9785-5303560F2AFB}" type="presOf" srcId="{B3E44619-519E-4BDC-B2B9-1D940AA5E27F}" destId="{70006328-2609-426F-8839-8AF18C177017}" srcOrd="0" destOrd="3" presId="urn:microsoft.com/office/officeart/2005/8/layout/vList4"/>
    <dgm:cxn modelId="{0B4CB3CB-6E86-4E13-9277-AAB384111775}" type="presOf" srcId="{EF2BD599-A8CB-4C19-ABBE-9712C23D66D4}" destId="{70006328-2609-426F-8839-8AF18C177017}" srcOrd="0" destOrd="8" presId="urn:microsoft.com/office/officeart/2005/8/layout/vList4"/>
    <dgm:cxn modelId="{67BD2ED1-7D77-4549-BD3D-8D93C0766C8A}" type="presOf" srcId="{8190F477-C2AE-4C70-B537-1A276456EFF6}" destId="{70006328-2609-426F-8839-8AF18C177017}" srcOrd="0" destOrd="4" presId="urn:microsoft.com/office/officeart/2005/8/layout/vList4"/>
    <dgm:cxn modelId="{445002D5-E284-4D82-BBE3-C46BFDF28B5C}" type="presOf" srcId="{8190F477-C2AE-4C70-B537-1A276456EFF6}" destId="{888860CF-EFF9-45A0-A9CE-CE441C96D694}" srcOrd="1" destOrd="4" presId="urn:microsoft.com/office/officeart/2005/8/layout/vList4"/>
    <dgm:cxn modelId="{B89927D5-5D82-46D6-AA8E-CDB13E154F22}" srcId="{B1CF6ED1-B115-409D-8727-D612C57DF186}" destId="{DCA59F4E-9226-4760-A025-0BF9CC53FD45}" srcOrd="0" destOrd="0" parTransId="{6051A0C3-2E2F-4F37-BF81-8FA40359848F}" sibTransId="{DD9672EF-7ACD-41BE-85C0-602910A22FF9}"/>
    <dgm:cxn modelId="{287644D8-72D9-44D8-BFC8-715BC5941F4E}" type="presOf" srcId="{D5898243-12AB-4864-9DA8-69E3E96EC13B}" destId="{70006328-2609-426F-8839-8AF18C177017}" srcOrd="0" destOrd="9" presId="urn:microsoft.com/office/officeart/2005/8/layout/vList4"/>
    <dgm:cxn modelId="{4C9A8DDA-97B9-4A32-A511-3C22313384B5}" type="presOf" srcId="{00B336EF-FDC4-4C7B-80DA-2103BDAD23DE}" destId="{70006328-2609-426F-8839-8AF18C177017}" srcOrd="0" destOrd="2" presId="urn:microsoft.com/office/officeart/2005/8/layout/vList4"/>
    <dgm:cxn modelId="{A4936CED-669B-4D9E-8C18-8D82D97BBFC6}" type="presOf" srcId="{00B336EF-FDC4-4C7B-80DA-2103BDAD23DE}" destId="{888860CF-EFF9-45A0-A9CE-CE441C96D694}" srcOrd="1" destOrd="2" presId="urn:microsoft.com/office/officeart/2005/8/layout/vList4"/>
    <dgm:cxn modelId="{4D56B4F2-01F7-49CA-8BD5-D1311232B391}" srcId="{DCA59F4E-9226-4760-A025-0BF9CC53FD45}" destId="{745DE7A6-4C77-4D84-A0BB-FA887B922360}" srcOrd="5" destOrd="0" parTransId="{71756988-5E15-4C11-85BC-B438A59EA413}" sibTransId="{A2241EA1-C9CA-4874-B7AC-5EDCA1368DE1}"/>
    <dgm:cxn modelId="{611663F4-2DCE-4E4C-823D-9437EADEB908}" type="presOf" srcId="{1BE71476-07AE-4D36-AF52-1DA4F8A7E39E}" destId="{888860CF-EFF9-45A0-A9CE-CE441C96D694}" srcOrd="1" destOrd="5" presId="urn:microsoft.com/office/officeart/2005/8/layout/vList4"/>
    <dgm:cxn modelId="{5D6814A5-7689-493C-B3C4-50CC93DC79FD}" type="presParOf" srcId="{57A70D67-AEB2-4724-9481-70BC2D2CBA75}" destId="{725BD1E8-CD1B-4A05-8141-2181115A8F88}" srcOrd="0" destOrd="0" presId="urn:microsoft.com/office/officeart/2005/8/layout/vList4"/>
    <dgm:cxn modelId="{0B6641BC-E2A3-4C01-9AC1-C543D0A7DDD7}" type="presParOf" srcId="{725BD1E8-CD1B-4A05-8141-2181115A8F88}" destId="{70006328-2609-426F-8839-8AF18C177017}" srcOrd="0" destOrd="0" presId="urn:microsoft.com/office/officeart/2005/8/layout/vList4"/>
    <dgm:cxn modelId="{297A5FBB-D9FB-42AE-97DC-F71ED2F277B9}" type="presParOf" srcId="{725BD1E8-CD1B-4A05-8141-2181115A8F88}" destId="{BA6AFFE6-1261-4C38-9B8A-7B26C5C68228}" srcOrd="1" destOrd="0" presId="urn:microsoft.com/office/officeart/2005/8/layout/vList4"/>
    <dgm:cxn modelId="{C70E581E-BFDE-4C9A-96E3-246E4627B96B}"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05A2149C-FBD4-41D7-A01B-3137554635D7}">
      <dgm:prSet/>
      <dgm:spPr/>
      <dgm:t>
        <a:bodyPr/>
        <a:lstStyle/>
        <a:p>
          <a:r>
            <a:rPr lang="en-GB">
              <a:solidFill>
                <a:schemeClr val="accent6">
                  <a:lumMod val="75000"/>
                </a:schemeClr>
              </a:solidFill>
            </a:rPr>
            <a:t>Generation usually automated process from two reagents (careful storage and handling needed)</a:t>
          </a:r>
          <a:endParaRPr lang="en-GB" dirty="0">
            <a:solidFill>
              <a:schemeClr val="accent6">
                <a:lumMod val="75000"/>
              </a:schemeClr>
            </a:solidFill>
          </a:endParaRPr>
        </a:p>
      </dgm:t>
    </dgm:pt>
    <dgm:pt modelId="{26125F67-654B-4476-BC44-5EFBCF0EEA22}" type="parTrans" cxnId="{7CCDB796-D765-4A20-A695-71EE3D8717D2}">
      <dgm:prSet/>
      <dgm:spPr/>
      <dgm:t>
        <a:bodyPr/>
        <a:lstStyle/>
        <a:p>
          <a:endParaRPr lang="en-GB">
            <a:solidFill>
              <a:schemeClr val="accent6">
                <a:lumMod val="75000"/>
              </a:schemeClr>
            </a:solidFill>
          </a:endParaRPr>
        </a:p>
      </dgm:t>
    </dgm:pt>
    <dgm:pt modelId="{538C6152-9A93-40AA-BB31-8CA44EC337A7}" type="sibTrans" cxnId="{7CCDB796-D765-4A20-A695-71EE3D8717D2}">
      <dgm:prSet/>
      <dgm:spPr/>
      <dgm:t>
        <a:bodyPr/>
        <a:lstStyle/>
        <a:p>
          <a:endParaRPr lang="en-GB">
            <a:solidFill>
              <a:schemeClr val="accent6">
                <a:lumMod val="75000"/>
              </a:schemeClr>
            </a:solidFill>
          </a:endParaRPr>
        </a:p>
      </dgm:t>
    </dgm:pt>
    <dgm:pt modelId="{4A6D18D3-3FF9-406C-AB7E-E92E45E87190}">
      <dgm:prSet/>
      <dgm:spPr/>
      <dgm:t>
        <a:bodyPr/>
        <a:lstStyle/>
        <a:p>
          <a:endParaRPr lang="en-GB" dirty="0">
            <a:solidFill>
              <a:schemeClr val="accent6">
                <a:lumMod val="75000"/>
              </a:schemeClr>
            </a:solidFill>
          </a:endParaRPr>
        </a:p>
      </dgm:t>
    </dgm:pt>
    <dgm:pt modelId="{9A283118-4120-491B-8ED9-340E4E4E3612}" type="parTrans" cxnId="{03FC7EC3-6A9D-4841-AB1E-99F35A0439F5}">
      <dgm:prSet/>
      <dgm:spPr/>
      <dgm:t>
        <a:bodyPr/>
        <a:lstStyle/>
        <a:p>
          <a:endParaRPr lang="en-GB">
            <a:solidFill>
              <a:schemeClr val="accent6">
                <a:lumMod val="75000"/>
              </a:schemeClr>
            </a:solidFill>
          </a:endParaRPr>
        </a:p>
      </dgm:t>
    </dgm:pt>
    <dgm:pt modelId="{23A359BF-EA39-4EC5-AE33-CCB9F84B7F09}" type="sibTrans" cxnId="{03FC7EC3-6A9D-4841-AB1E-99F35A0439F5}">
      <dgm:prSet/>
      <dgm:spPr/>
      <dgm:t>
        <a:bodyPr/>
        <a:lstStyle/>
        <a:p>
          <a:endParaRPr lang="en-GB">
            <a:solidFill>
              <a:schemeClr val="accent6">
                <a:lumMod val="75000"/>
              </a:schemeClr>
            </a:solidFill>
          </a:endParaRPr>
        </a:p>
      </dgm:t>
    </dgm:pt>
    <dgm:pt modelId="{5782CA68-BBEE-4D66-AA64-A62766AB074A}">
      <dgm:prSet/>
      <dgm:spPr/>
      <dgm:t>
        <a:bodyPr/>
        <a:lstStyle/>
        <a:p>
          <a:r>
            <a:rPr lang="en-GB">
              <a:solidFill>
                <a:schemeClr val="accent6">
                  <a:lumMod val="75000"/>
                </a:schemeClr>
              </a:solidFill>
            </a:rPr>
            <a:t>Online monitoring is integral to the process</a:t>
          </a:r>
          <a:endParaRPr lang="en-GB" dirty="0">
            <a:solidFill>
              <a:schemeClr val="accent6">
                <a:lumMod val="75000"/>
              </a:schemeClr>
            </a:solidFill>
          </a:endParaRPr>
        </a:p>
      </dgm:t>
    </dgm:pt>
    <dgm:pt modelId="{63900AA7-1CF1-4DB3-86E8-AEEB25C04FBD}" type="parTrans" cxnId="{55EC06F3-82CC-40C1-B467-6A1F00B22A0A}">
      <dgm:prSet/>
      <dgm:spPr/>
      <dgm:t>
        <a:bodyPr/>
        <a:lstStyle/>
        <a:p>
          <a:endParaRPr lang="en-GB">
            <a:solidFill>
              <a:schemeClr val="accent6">
                <a:lumMod val="75000"/>
              </a:schemeClr>
            </a:solidFill>
          </a:endParaRPr>
        </a:p>
      </dgm:t>
    </dgm:pt>
    <dgm:pt modelId="{85500C2E-ED99-4CDF-803F-1EDB7F8099CD}" type="sibTrans" cxnId="{55EC06F3-82CC-40C1-B467-6A1F00B22A0A}">
      <dgm:prSet/>
      <dgm:spPr/>
      <dgm:t>
        <a:bodyPr/>
        <a:lstStyle/>
        <a:p>
          <a:endParaRPr lang="en-GB">
            <a:solidFill>
              <a:schemeClr val="accent6">
                <a:lumMod val="75000"/>
              </a:schemeClr>
            </a:solidFill>
          </a:endParaRPr>
        </a:p>
      </dgm:t>
    </dgm:pt>
    <dgm:pt modelId="{ADB8BC09-BBE3-41DE-A62F-FCBAF26AB749}">
      <dgm:prSet/>
      <dgm:spPr/>
      <dgm:t>
        <a:bodyPr/>
        <a:lstStyle/>
        <a:p>
          <a:r>
            <a:rPr lang="en-GB">
              <a:solidFill>
                <a:schemeClr val="accent6">
                  <a:lumMod val="75000"/>
                </a:schemeClr>
              </a:solidFill>
            </a:rPr>
            <a:t>Consider monitoring residual at end of supply as well</a:t>
          </a:r>
          <a:endParaRPr lang="en-GB" dirty="0">
            <a:solidFill>
              <a:schemeClr val="accent6">
                <a:lumMod val="75000"/>
              </a:schemeClr>
            </a:solidFill>
          </a:endParaRPr>
        </a:p>
      </dgm:t>
    </dgm:pt>
    <dgm:pt modelId="{0478DACD-018F-40EB-BB4B-B8BA90BC7642}" type="parTrans" cxnId="{EC4CED22-98F7-4074-9893-B2C888F8B5D9}">
      <dgm:prSet/>
      <dgm:spPr/>
      <dgm:t>
        <a:bodyPr/>
        <a:lstStyle/>
        <a:p>
          <a:endParaRPr lang="en-GB">
            <a:solidFill>
              <a:schemeClr val="accent6">
                <a:lumMod val="75000"/>
              </a:schemeClr>
            </a:solidFill>
          </a:endParaRPr>
        </a:p>
      </dgm:t>
    </dgm:pt>
    <dgm:pt modelId="{3C501C28-255C-4E8A-8D01-47DAFA96B51C}" type="sibTrans" cxnId="{EC4CED22-98F7-4074-9893-B2C888F8B5D9}">
      <dgm:prSet/>
      <dgm:spPr/>
      <dgm:t>
        <a:bodyPr/>
        <a:lstStyle/>
        <a:p>
          <a:endParaRPr lang="en-GB">
            <a:solidFill>
              <a:schemeClr val="accent6">
                <a:lumMod val="75000"/>
              </a:schemeClr>
            </a:solidFill>
          </a:endParaRPr>
        </a:p>
      </dgm:t>
    </dgm:pt>
    <dgm:pt modelId="{528F58AF-31FB-4C5C-9266-5D8FF5A08894}">
      <dgm:prSet/>
      <dgm:spPr/>
      <dgm:t>
        <a:bodyPr/>
        <a:lstStyle/>
        <a:p>
          <a:r>
            <a:rPr lang="en-GB">
              <a:solidFill>
                <a:schemeClr val="accent6">
                  <a:lumMod val="75000"/>
                </a:schemeClr>
              </a:solidFill>
            </a:rPr>
            <a:t>Typical residual 0.5mg/l</a:t>
          </a:r>
          <a:endParaRPr lang="en-GB" dirty="0">
            <a:solidFill>
              <a:schemeClr val="accent6">
                <a:lumMod val="75000"/>
              </a:schemeClr>
            </a:solidFill>
          </a:endParaRPr>
        </a:p>
      </dgm:t>
    </dgm:pt>
    <dgm:pt modelId="{5356A71B-E8ED-49F8-9156-DCD0F098F8BD}" type="parTrans" cxnId="{B6937FC8-3E5E-402E-8C20-EB9A345B3FCA}">
      <dgm:prSet/>
      <dgm:spPr/>
      <dgm:t>
        <a:bodyPr/>
        <a:lstStyle/>
        <a:p>
          <a:endParaRPr lang="en-GB">
            <a:solidFill>
              <a:schemeClr val="accent6">
                <a:lumMod val="75000"/>
              </a:schemeClr>
            </a:solidFill>
          </a:endParaRPr>
        </a:p>
      </dgm:t>
    </dgm:pt>
    <dgm:pt modelId="{C2E82E14-4187-47AA-9857-B14C5D6EA9D8}" type="sibTrans" cxnId="{B6937FC8-3E5E-402E-8C20-EB9A345B3FCA}">
      <dgm:prSet/>
      <dgm:spPr/>
      <dgm:t>
        <a:bodyPr/>
        <a:lstStyle/>
        <a:p>
          <a:endParaRPr lang="en-GB">
            <a:solidFill>
              <a:schemeClr val="accent6">
                <a:lumMod val="75000"/>
              </a:schemeClr>
            </a:solidFill>
          </a:endParaRPr>
        </a:p>
      </dgm:t>
    </dgm:pt>
    <dgm:pt modelId="{6D826864-4BB7-45A9-AA85-07EE6F869D78}">
      <dgm:prSet/>
      <dgm:spPr/>
      <dgm:t>
        <a:bodyPr/>
        <a:lstStyle/>
        <a:p>
          <a:r>
            <a:rPr lang="en-GB">
              <a:solidFill>
                <a:schemeClr val="accent6">
                  <a:lumMod val="75000"/>
                </a:schemeClr>
              </a:solidFill>
            </a:rPr>
            <a:t>Contact time 15-30 mins</a:t>
          </a:r>
          <a:endParaRPr lang="en-GB" dirty="0">
            <a:solidFill>
              <a:schemeClr val="accent6">
                <a:lumMod val="75000"/>
              </a:schemeClr>
            </a:solidFill>
          </a:endParaRPr>
        </a:p>
      </dgm:t>
    </dgm:pt>
    <dgm:pt modelId="{9E5B6DF9-C146-473B-B8A7-D7F9361B415C}" type="parTrans" cxnId="{46348E4A-FABB-4A36-A8E0-0F3526B3FC06}">
      <dgm:prSet/>
      <dgm:spPr/>
      <dgm:t>
        <a:bodyPr/>
        <a:lstStyle/>
        <a:p>
          <a:endParaRPr lang="en-GB">
            <a:solidFill>
              <a:schemeClr val="accent6">
                <a:lumMod val="75000"/>
              </a:schemeClr>
            </a:solidFill>
          </a:endParaRPr>
        </a:p>
      </dgm:t>
    </dgm:pt>
    <dgm:pt modelId="{4576C1A8-CF0B-4797-AA43-DFB4102DCF30}" type="sibTrans" cxnId="{46348E4A-FABB-4A36-A8E0-0F3526B3FC06}">
      <dgm:prSet/>
      <dgm:spPr/>
      <dgm:t>
        <a:bodyPr/>
        <a:lstStyle/>
        <a:p>
          <a:endParaRPr lang="en-GB">
            <a:solidFill>
              <a:schemeClr val="accent6">
                <a:lumMod val="75000"/>
              </a:schemeClr>
            </a:solidFill>
          </a:endParaRPr>
        </a:p>
      </dgm:t>
    </dgm:pt>
    <dgm:pt modelId="{7D75DCD7-4779-41AB-9948-7FF801F22E80}">
      <dgm:prSet/>
      <dgm:spPr/>
      <dgm:t>
        <a:bodyPr/>
        <a:lstStyle/>
        <a:p>
          <a:r>
            <a:rPr lang="en-GB">
              <a:solidFill>
                <a:schemeClr val="accent6">
                  <a:lumMod val="75000"/>
                </a:schemeClr>
              </a:solidFill>
            </a:rPr>
            <a:t>Potential for chlorate / chlorite by-product formation if too much used.</a:t>
          </a:r>
          <a:endParaRPr lang="en-GB" dirty="0">
            <a:solidFill>
              <a:schemeClr val="accent6">
                <a:lumMod val="75000"/>
              </a:schemeClr>
            </a:solidFill>
          </a:endParaRPr>
        </a:p>
      </dgm:t>
    </dgm:pt>
    <dgm:pt modelId="{741A0AF5-A596-4968-BD0A-8683FEE80E7A}" type="parTrans" cxnId="{2D2A98B5-8889-43AE-8115-F6DFDF467CC5}">
      <dgm:prSet/>
      <dgm:spPr/>
      <dgm:t>
        <a:bodyPr/>
        <a:lstStyle/>
        <a:p>
          <a:endParaRPr lang="en-GB">
            <a:solidFill>
              <a:schemeClr val="accent6">
                <a:lumMod val="75000"/>
              </a:schemeClr>
            </a:solidFill>
          </a:endParaRPr>
        </a:p>
      </dgm:t>
    </dgm:pt>
    <dgm:pt modelId="{05707F6C-91D9-437B-ABE5-2B56D92251EF}" type="sibTrans" cxnId="{2D2A98B5-8889-43AE-8115-F6DFDF467CC5}">
      <dgm:prSet/>
      <dgm:spPr/>
      <dgm:t>
        <a:bodyPr/>
        <a:lstStyle/>
        <a:p>
          <a:endParaRPr lang="en-GB">
            <a:solidFill>
              <a:schemeClr val="accent6">
                <a:lumMod val="75000"/>
              </a:schemeClr>
            </a:solidFill>
          </a:endParaRPr>
        </a:p>
      </dgm:t>
    </dgm:pt>
    <dgm:pt modelId="{FE3F7797-7532-4FF8-AD90-8C907136B208}">
      <dgm:prSet/>
      <dgm:spPr/>
      <dgm:t>
        <a:bodyPr/>
        <a:lstStyle/>
        <a:p>
          <a:endParaRPr lang="en-GB" dirty="0">
            <a:solidFill>
              <a:schemeClr val="accent6">
                <a:lumMod val="75000"/>
              </a:schemeClr>
            </a:solidFill>
          </a:endParaRPr>
        </a:p>
      </dgm:t>
    </dgm:pt>
    <dgm:pt modelId="{7CDD8418-018D-4430-9B5D-9070C5DC1243}" type="parTrans" cxnId="{8F65F741-27AF-4E56-A7D2-5F5109380E5F}">
      <dgm:prSet/>
      <dgm:spPr/>
      <dgm:t>
        <a:bodyPr/>
        <a:lstStyle/>
        <a:p>
          <a:endParaRPr lang="en-GB">
            <a:solidFill>
              <a:schemeClr val="accent6">
                <a:lumMod val="75000"/>
              </a:schemeClr>
            </a:solidFill>
          </a:endParaRPr>
        </a:p>
      </dgm:t>
    </dgm:pt>
    <dgm:pt modelId="{0994FB64-BF92-4C93-BBA1-2C9E1FCDEE31}" type="sibTrans" cxnId="{8F65F741-27AF-4E56-A7D2-5F5109380E5F}">
      <dgm:prSet/>
      <dgm:spPr/>
      <dgm:t>
        <a:bodyPr/>
        <a:lstStyle/>
        <a:p>
          <a:endParaRPr lang="en-GB">
            <a:solidFill>
              <a:schemeClr val="accent6">
                <a:lumMod val="75000"/>
              </a:schemeClr>
            </a:solidFill>
          </a:endParaRPr>
        </a:p>
      </dgm:t>
    </dgm:pt>
    <dgm:pt modelId="{AF6A7CA2-0989-432D-9346-6E71992F38DD}">
      <dgm:prSet/>
      <dgm:spPr/>
      <dgm:t>
        <a:bodyPr/>
        <a:lstStyle/>
        <a:p>
          <a:endParaRPr lang="en-GB" dirty="0">
            <a:solidFill>
              <a:schemeClr val="accent6">
                <a:lumMod val="75000"/>
              </a:schemeClr>
            </a:solidFill>
          </a:endParaRPr>
        </a:p>
      </dgm:t>
    </dgm:pt>
    <dgm:pt modelId="{C66E8C1A-65FD-49B2-A2E9-714616ADB5B2}" type="parTrans" cxnId="{013E3977-B1B4-4628-8869-FC3D529553BC}">
      <dgm:prSet/>
      <dgm:spPr/>
      <dgm:t>
        <a:bodyPr/>
        <a:lstStyle/>
        <a:p>
          <a:endParaRPr lang="en-GB">
            <a:solidFill>
              <a:schemeClr val="accent6">
                <a:lumMod val="75000"/>
              </a:schemeClr>
            </a:solidFill>
          </a:endParaRPr>
        </a:p>
      </dgm:t>
    </dgm:pt>
    <dgm:pt modelId="{D9EB3E51-389F-40F5-AEBA-EEC13697F7B3}" type="sibTrans" cxnId="{013E3977-B1B4-4628-8869-FC3D529553BC}">
      <dgm:prSet/>
      <dgm:spPr/>
      <dgm:t>
        <a:bodyPr/>
        <a:lstStyle/>
        <a:p>
          <a:endParaRPr lang="en-GB">
            <a:solidFill>
              <a:schemeClr val="accent6">
                <a:lumMod val="75000"/>
              </a:schemeClr>
            </a:solidFill>
          </a:endParaRPr>
        </a:p>
      </dgm:t>
    </dgm:pt>
    <dgm:pt modelId="{FA374EBC-25F4-46B1-9809-0790FF784941}">
      <dgm:prSet/>
      <dgm:spPr/>
      <dgm:t>
        <a:bodyPr/>
        <a:lstStyle/>
        <a:p>
          <a:endParaRPr lang="en-GB" dirty="0">
            <a:solidFill>
              <a:schemeClr val="accent6">
                <a:lumMod val="75000"/>
              </a:schemeClr>
            </a:solidFill>
          </a:endParaRPr>
        </a:p>
      </dgm:t>
    </dgm:pt>
    <dgm:pt modelId="{10359297-4D31-4D1E-8EEC-813C6CD378F5}" type="parTrans" cxnId="{302E2C9A-64FD-4BE3-82D5-F7E2FB885C45}">
      <dgm:prSet/>
      <dgm:spPr/>
      <dgm:t>
        <a:bodyPr/>
        <a:lstStyle/>
        <a:p>
          <a:endParaRPr lang="en-GB">
            <a:solidFill>
              <a:schemeClr val="accent6">
                <a:lumMod val="75000"/>
              </a:schemeClr>
            </a:solidFill>
          </a:endParaRPr>
        </a:p>
      </dgm:t>
    </dgm:pt>
    <dgm:pt modelId="{81FEF0E7-B3E8-4E08-8AF4-CCD0C751CC2E}" type="sibTrans" cxnId="{302E2C9A-64FD-4BE3-82D5-F7E2FB885C45}">
      <dgm:prSet/>
      <dgm:spPr/>
      <dgm:t>
        <a:bodyPr/>
        <a:lstStyle/>
        <a:p>
          <a:endParaRPr lang="en-GB">
            <a:solidFill>
              <a:schemeClr val="accent6">
                <a:lumMod val="75000"/>
              </a:schemeClr>
            </a:solidFill>
          </a:endParaRPr>
        </a:p>
      </dgm:t>
    </dgm:pt>
    <dgm:pt modelId="{6D5E8584-7E02-4DE4-8E84-EC03B06236E0}">
      <dgm:prSet/>
      <dgm:spPr/>
      <dgm:t>
        <a:bodyPr/>
        <a:lstStyle/>
        <a:p>
          <a:endParaRPr lang="en-GB" dirty="0">
            <a:solidFill>
              <a:schemeClr val="accent6">
                <a:lumMod val="75000"/>
              </a:schemeClr>
            </a:solidFill>
          </a:endParaRPr>
        </a:p>
      </dgm:t>
    </dgm:pt>
    <dgm:pt modelId="{7855FC79-899F-4C52-BD7B-CAF1E704237C}" type="parTrans" cxnId="{768A9171-294E-4C43-94D3-B87A422B028D}">
      <dgm:prSet/>
      <dgm:spPr/>
      <dgm:t>
        <a:bodyPr/>
        <a:lstStyle/>
        <a:p>
          <a:endParaRPr lang="en-GB">
            <a:solidFill>
              <a:schemeClr val="accent6">
                <a:lumMod val="75000"/>
              </a:schemeClr>
            </a:solidFill>
          </a:endParaRPr>
        </a:p>
      </dgm:t>
    </dgm:pt>
    <dgm:pt modelId="{473D202B-F04F-410A-AFD6-9C9F30D38C37}" type="sibTrans" cxnId="{768A9171-294E-4C43-94D3-B87A422B028D}">
      <dgm:prSet/>
      <dgm:spPr/>
      <dgm:t>
        <a:bodyPr/>
        <a:lstStyle/>
        <a:p>
          <a:endParaRPr lang="en-GB">
            <a:solidFill>
              <a:schemeClr val="accent6">
                <a:lumMod val="75000"/>
              </a:schemeClr>
            </a:solidFill>
          </a:endParaRPr>
        </a:p>
      </dgm:t>
    </dgm:pt>
    <dgm:pt modelId="{94DA3A0F-AA1F-4137-AEB5-065A13A96B40}">
      <dgm:prSet/>
      <dgm:spPr/>
      <dgm:t>
        <a:bodyPr/>
        <a:lstStyle/>
        <a:p>
          <a:endParaRPr lang="en-GB" dirty="0">
            <a:solidFill>
              <a:schemeClr val="accent6">
                <a:lumMod val="75000"/>
              </a:schemeClr>
            </a:solidFill>
          </a:endParaRPr>
        </a:p>
      </dgm:t>
    </dgm:pt>
    <dgm:pt modelId="{F486FDD8-E881-481A-9410-B97547103281}" type="parTrans" cxnId="{9CA0E984-DCD5-4232-B0AD-5F1C0A0F6850}">
      <dgm:prSet/>
      <dgm:spPr/>
      <dgm:t>
        <a:bodyPr/>
        <a:lstStyle/>
        <a:p>
          <a:endParaRPr lang="en-GB">
            <a:solidFill>
              <a:schemeClr val="accent6">
                <a:lumMod val="75000"/>
              </a:schemeClr>
            </a:solidFill>
          </a:endParaRPr>
        </a:p>
      </dgm:t>
    </dgm:pt>
    <dgm:pt modelId="{566CDF0B-25E8-467A-8C50-809549D309BE}" type="sibTrans" cxnId="{9CA0E984-DCD5-4232-B0AD-5F1C0A0F6850}">
      <dgm:prSet/>
      <dgm:spPr/>
      <dgm:t>
        <a:bodyPr/>
        <a:lstStyle/>
        <a:p>
          <a:endParaRPr lang="en-GB">
            <a:solidFill>
              <a:schemeClr val="accent6">
                <a:lumMod val="75000"/>
              </a:schemeClr>
            </a:solidFill>
          </a:endParaRPr>
        </a:p>
      </dgm:t>
    </dgm:pt>
    <dgm:pt modelId="{57A70D67-AEB2-4724-9481-70BC2D2CBA75}" type="pres">
      <dgm:prSet presAssocID="{B1CF6ED1-B115-409D-8727-D612C57DF186}" presName="linear" presStyleCnt="0">
        <dgm:presLayoutVars>
          <dgm:dir/>
          <dgm:resizeHandles val="exact"/>
        </dgm:presLayoutVars>
      </dgm:prSet>
      <dgm:spPr/>
    </dgm:pt>
    <dgm:pt modelId="{ADBD93C8-C31F-4D0B-A90A-40717463E953}" type="pres">
      <dgm:prSet presAssocID="{4A6D18D3-3FF9-406C-AB7E-E92E45E87190}" presName="comp" presStyleCnt="0"/>
      <dgm:spPr/>
    </dgm:pt>
    <dgm:pt modelId="{8988B7F8-6267-4617-8FCD-556634F5C749}" type="pres">
      <dgm:prSet presAssocID="{4A6D18D3-3FF9-406C-AB7E-E92E45E87190}" presName="box" presStyleLbl="node1" presStyleIdx="0" presStyleCnt="1" custLinFactNeighborX="833" custLinFactNeighborY="1695"/>
      <dgm:spPr/>
    </dgm:pt>
    <dgm:pt modelId="{6CA07A6A-9AE9-4AD0-9633-34462AF1A7F3}" type="pres">
      <dgm:prSet presAssocID="{4A6D18D3-3FF9-406C-AB7E-E92E45E87190}" presName="img" presStyleLbl="fgImgPlace1" presStyleIdx="0" presStyleCnt="1" custScaleY="82203" custLinFactNeighborX="417" custLinFactNeighborY="190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8000" b="-18000"/>
          </a:stretch>
        </a:blipFill>
      </dgm:spPr>
    </dgm:pt>
    <dgm:pt modelId="{7E67A705-97B6-4658-8808-52AB28D41BFA}" type="pres">
      <dgm:prSet presAssocID="{4A6D18D3-3FF9-406C-AB7E-E92E45E87190}" presName="text" presStyleLbl="node1" presStyleIdx="0" presStyleCnt="1">
        <dgm:presLayoutVars>
          <dgm:bulletEnabled val="1"/>
        </dgm:presLayoutVars>
      </dgm:prSet>
      <dgm:spPr/>
    </dgm:pt>
  </dgm:ptLst>
  <dgm:cxnLst>
    <dgm:cxn modelId="{6BA6CC02-7B4F-435E-A2D8-499A13FD50E6}" type="presOf" srcId="{FA374EBC-25F4-46B1-9809-0790FF784941}" destId="{8988B7F8-6267-4617-8FCD-556634F5C749}" srcOrd="0" destOrd="6" presId="urn:microsoft.com/office/officeart/2005/8/layout/vList4"/>
    <dgm:cxn modelId="{A8AE3417-8FEB-43E3-9C41-7DE87060DA64}" type="presOf" srcId="{AF6A7CA2-0989-432D-9346-6E71992F38DD}" destId="{7E67A705-97B6-4658-8808-52AB28D41BFA}" srcOrd="1" destOrd="4" presId="urn:microsoft.com/office/officeart/2005/8/layout/vList4"/>
    <dgm:cxn modelId="{1438951A-1472-4935-95F3-4A40C665CB6F}" type="presOf" srcId="{528F58AF-31FB-4C5C-9266-5D8FF5A08894}" destId="{7E67A705-97B6-4658-8808-52AB28D41BFA}" srcOrd="1" destOrd="7" presId="urn:microsoft.com/office/officeart/2005/8/layout/vList4"/>
    <dgm:cxn modelId="{EC4CED22-98F7-4074-9893-B2C888F8B5D9}" srcId="{4A6D18D3-3FF9-406C-AB7E-E92E45E87190}" destId="{ADB8BC09-BBE3-41DE-A62F-FCBAF26AB749}" srcOrd="4" destOrd="0" parTransId="{0478DACD-018F-40EB-BB4B-B8BA90BC7642}" sibTransId="{3C501C28-255C-4E8A-8D01-47DAFA96B51C}"/>
    <dgm:cxn modelId="{A825622E-59FA-4E11-A475-1A3996972EE2}" type="presOf" srcId="{6D826864-4BB7-45A9-AA85-07EE6F869D78}" destId="{8988B7F8-6267-4617-8FCD-556634F5C749}" srcOrd="0" destOrd="9" presId="urn:microsoft.com/office/officeart/2005/8/layout/vList4"/>
    <dgm:cxn modelId="{AA7BAC31-8765-429B-A9B9-0FED45854A77}" type="presOf" srcId="{4A6D18D3-3FF9-406C-AB7E-E92E45E87190}" destId="{7E67A705-97B6-4658-8808-52AB28D41BFA}" srcOrd="1" destOrd="0" presId="urn:microsoft.com/office/officeart/2005/8/layout/vList4"/>
    <dgm:cxn modelId="{F6610640-945F-4FEF-9586-6C8111577CA5}" type="presOf" srcId="{5782CA68-BBEE-4D66-AA64-A62766AB074A}" destId="{7E67A705-97B6-4658-8808-52AB28D41BFA}" srcOrd="1" destOrd="3" presId="urn:microsoft.com/office/officeart/2005/8/layout/vList4"/>
    <dgm:cxn modelId="{CA220660-B1EB-401D-8E84-A6EB3A411EC5}" type="presOf" srcId="{B1CF6ED1-B115-409D-8727-D612C57DF186}" destId="{57A70D67-AEB2-4724-9481-70BC2D2CBA75}" srcOrd="0" destOrd="0" presId="urn:microsoft.com/office/officeart/2005/8/layout/vList4"/>
    <dgm:cxn modelId="{8F65F741-27AF-4E56-A7D2-5F5109380E5F}" srcId="{4A6D18D3-3FF9-406C-AB7E-E92E45E87190}" destId="{FE3F7797-7532-4FF8-AD90-8C907136B208}" srcOrd="1" destOrd="0" parTransId="{7CDD8418-018D-4430-9B5D-9070C5DC1243}" sibTransId="{0994FB64-BF92-4C93-BBA1-2C9E1FCDEE31}"/>
    <dgm:cxn modelId="{590FAC46-A067-4F6F-9A7B-8E58EE110CBE}" type="presOf" srcId="{6D5E8584-7E02-4DE4-8E84-EC03B06236E0}" destId="{7E67A705-97B6-4658-8808-52AB28D41BFA}" srcOrd="1" destOrd="8" presId="urn:microsoft.com/office/officeart/2005/8/layout/vList4"/>
    <dgm:cxn modelId="{46348E4A-FABB-4A36-A8E0-0F3526B3FC06}" srcId="{4A6D18D3-3FF9-406C-AB7E-E92E45E87190}" destId="{6D826864-4BB7-45A9-AA85-07EE6F869D78}" srcOrd="8" destOrd="0" parTransId="{9E5B6DF9-C146-473B-B8A7-D7F9361B415C}" sibTransId="{4576C1A8-CF0B-4797-AA43-DFB4102DCF30}"/>
    <dgm:cxn modelId="{768A9171-294E-4C43-94D3-B87A422B028D}" srcId="{4A6D18D3-3FF9-406C-AB7E-E92E45E87190}" destId="{6D5E8584-7E02-4DE4-8E84-EC03B06236E0}" srcOrd="7" destOrd="0" parTransId="{7855FC79-899F-4C52-BD7B-CAF1E704237C}" sibTransId="{473D202B-F04F-410A-AFD6-9C9F30D38C37}"/>
    <dgm:cxn modelId="{51837C56-298F-4806-A372-8C9D738AA6CD}" type="presOf" srcId="{05A2149C-FBD4-41D7-A01B-3137554635D7}" destId="{8988B7F8-6267-4617-8FCD-556634F5C749}" srcOrd="0" destOrd="1" presId="urn:microsoft.com/office/officeart/2005/8/layout/vList4"/>
    <dgm:cxn modelId="{872CE576-3CCE-49FD-A97D-2D59335BEE27}" type="presOf" srcId="{ADB8BC09-BBE3-41DE-A62F-FCBAF26AB749}" destId="{7E67A705-97B6-4658-8808-52AB28D41BFA}" srcOrd="1" destOrd="5" presId="urn:microsoft.com/office/officeart/2005/8/layout/vList4"/>
    <dgm:cxn modelId="{013E3977-B1B4-4628-8869-FC3D529553BC}" srcId="{4A6D18D3-3FF9-406C-AB7E-E92E45E87190}" destId="{AF6A7CA2-0989-432D-9346-6E71992F38DD}" srcOrd="3" destOrd="0" parTransId="{C66E8C1A-65FD-49B2-A2E9-714616ADB5B2}" sibTransId="{D9EB3E51-389F-40F5-AEBA-EEC13697F7B3}"/>
    <dgm:cxn modelId="{6C508977-C114-45CC-BA57-90D450619228}" type="presOf" srcId="{94DA3A0F-AA1F-4137-AEB5-065A13A96B40}" destId="{7E67A705-97B6-4658-8808-52AB28D41BFA}" srcOrd="1" destOrd="10" presId="urn:microsoft.com/office/officeart/2005/8/layout/vList4"/>
    <dgm:cxn modelId="{3C09E977-DDBC-4084-8818-97A3F5F36489}" type="presOf" srcId="{6D826864-4BB7-45A9-AA85-07EE6F869D78}" destId="{7E67A705-97B6-4658-8808-52AB28D41BFA}" srcOrd="1" destOrd="9" presId="urn:microsoft.com/office/officeart/2005/8/layout/vList4"/>
    <dgm:cxn modelId="{C73DF17B-8E79-4C6E-9024-8E1ED7C5F594}" type="presOf" srcId="{528F58AF-31FB-4C5C-9266-5D8FF5A08894}" destId="{8988B7F8-6267-4617-8FCD-556634F5C749}" srcOrd="0" destOrd="7" presId="urn:microsoft.com/office/officeart/2005/8/layout/vList4"/>
    <dgm:cxn modelId="{0B0CBC81-B1CF-4807-B77F-996600CA2B2E}" type="presOf" srcId="{FA374EBC-25F4-46B1-9809-0790FF784941}" destId="{7E67A705-97B6-4658-8808-52AB28D41BFA}" srcOrd="1" destOrd="6" presId="urn:microsoft.com/office/officeart/2005/8/layout/vList4"/>
    <dgm:cxn modelId="{9CA0E984-DCD5-4232-B0AD-5F1C0A0F6850}" srcId="{4A6D18D3-3FF9-406C-AB7E-E92E45E87190}" destId="{94DA3A0F-AA1F-4137-AEB5-065A13A96B40}" srcOrd="9" destOrd="0" parTransId="{F486FDD8-E881-481A-9410-B97547103281}" sibTransId="{566CDF0B-25E8-467A-8C50-809549D309BE}"/>
    <dgm:cxn modelId="{ED0EF984-B4E5-4785-823D-3C06937D868A}" type="presOf" srcId="{AF6A7CA2-0989-432D-9346-6E71992F38DD}" destId="{8988B7F8-6267-4617-8FCD-556634F5C749}" srcOrd="0" destOrd="4" presId="urn:microsoft.com/office/officeart/2005/8/layout/vList4"/>
    <dgm:cxn modelId="{613E7B88-B9EB-476E-BF1A-F80FA39CA0BC}" type="presOf" srcId="{FE3F7797-7532-4FF8-AD90-8C907136B208}" destId="{7E67A705-97B6-4658-8808-52AB28D41BFA}" srcOrd="1" destOrd="2" presId="urn:microsoft.com/office/officeart/2005/8/layout/vList4"/>
    <dgm:cxn modelId="{ADD0208A-F9EC-412A-A4AE-51E3031CAF68}" type="presOf" srcId="{94DA3A0F-AA1F-4137-AEB5-065A13A96B40}" destId="{8988B7F8-6267-4617-8FCD-556634F5C749}" srcOrd="0" destOrd="10" presId="urn:microsoft.com/office/officeart/2005/8/layout/vList4"/>
    <dgm:cxn modelId="{79678E90-E911-4BDD-A39E-5509314E74BA}" type="presOf" srcId="{05A2149C-FBD4-41D7-A01B-3137554635D7}" destId="{7E67A705-97B6-4658-8808-52AB28D41BFA}" srcOrd="1" destOrd="1" presId="urn:microsoft.com/office/officeart/2005/8/layout/vList4"/>
    <dgm:cxn modelId="{7CCDB796-D765-4A20-A695-71EE3D8717D2}" srcId="{4A6D18D3-3FF9-406C-AB7E-E92E45E87190}" destId="{05A2149C-FBD4-41D7-A01B-3137554635D7}" srcOrd="0" destOrd="0" parTransId="{26125F67-654B-4476-BC44-5EFBCF0EEA22}" sibTransId="{538C6152-9A93-40AA-BB31-8CA44EC337A7}"/>
    <dgm:cxn modelId="{302E2C9A-64FD-4BE3-82D5-F7E2FB885C45}" srcId="{4A6D18D3-3FF9-406C-AB7E-E92E45E87190}" destId="{FA374EBC-25F4-46B1-9809-0790FF784941}" srcOrd="5" destOrd="0" parTransId="{10359297-4D31-4D1E-8EEC-813C6CD378F5}" sibTransId="{81FEF0E7-B3E8-4E08-8AF4-CCD0C751CC2E}"/>
    <dgm:cxn modelId="{2D2A98B5-8889-43AE-8115-F6DFDF467CC5}" srcId="{4A6D18D3-3FF9-406C-AB7E-E92E45E87190}" destId="{7D75DCD7-4779-41AB-9948-7FF801F22E80}" srcOrd="10" destOrd="0" parTransId="{741A0AF5-A596-4968-BD0A-8683FEE80E7A}" sibTransId="{05707F6C-91D9-437B-ABE5-2B56D92251EF}"/>
    <dgm:cxn modelId="{A983CABA-3569-4D9B-AF28-21E02E005464}" type="presOf" srcId="{7D75DCD7-4779-41AB-9948-7FF801F22E80}" destId="{8988B7F8-6267-4617-8FCD-556634F5C749}" srcOrd="0" destOrd="11" presId="urn:microsoft.com/office/officeart/2005/8/layout/vList4"/>
    <dgm:cxn modelId="{950C29BC-11C8-490F-BAD5-A49AAA900EE6}" type="presOf" srcId="{ADB8BC09-BBE3-41DE-A62F-FCBAF26AB749}" destId="{8988B7F8-6267-4617-8FCD-556634F5C749}" srcOrd="0" destOrd="5" presId="urn:microsoft.com/office/officeart/2005/8/layout/vList4"/>
    <dgm:cxn modelId="{FDF83AC0-34F2-420B-AAED-FCFEEEA60CF8}" type="presOf" srcId="{7D75DCD7-4779-41AB-9948-7FF801F22E80}" destId="{7E67A705-97B6-4658-8808-52AB28D41BFA}" srcOrd="1" destOrd="11" presId="urn:microsoft.com/office/officeart/2005/8/layout/vList4"/>
    <dgm:cxn modelId="{03FC7EC3-6A9D-4841-AB1E-99F35A0439F5}" srcId="{B1CF6ED1-B115-409D-8727-D612C57DF186}" destId="{4A6D18D3-3FF9-406C-AB7E-E92E45E87190}" srcOrd="0" destOrd="0" parTransId="{9A283118-4120-491B-8ED9-340E4E4E3612}" sibTransId="{23A359BF-EA39-4EC5-AE33-CCB9F84B7F09}"/>
    <dgm:cxn modelId="{B6937FC8-3E5E-402E-8C20-EB9A345B3FCA}" srcId="{4A6D18D3-3FF9-406C-AB7E-E92E45E87190}" destId="{528F58AF-31FB-4C5C-9266-5D8FF5A08894}" srcOrd="6" destOrd="0" parTransId="{5356A71B-E8ED-49F8-9156-DCD0F098F8BD}" sibTransId="{C2E82E14-4187-47AA-9857-B14C5D6EA9D8}"/>
    <dgm:cxn modelId="{4BF892DC-5485-4274-8D1E-C268D4EF261B}" type="presOf" srcId="{FE3F7797-7532-4FF8-AD90-8C907136B208}" destId="{8988B7F8-6267-4617-8FCD-556634F5C749}" srcOrd="0" destOrd="2" presId="urn:microsoft.com/office/officeart/2005/8/layout/vList4"/>
    <dgm:cxn modelId="{58AB5CE6-7923-44D7-8135-F7DA49F2C03E}" type="presOf" srcId="{6D5E8584-7E02-4DE4-8E84-EC03B06236E0}" destId="{8988B7F8-6267-4617-8FCD-556634F5C749}" srcOrd="0" destOrd="8" presId="urn:microsoft.com/office/officeart/2005/8/layout/vList4"/>
    <dgm:cxn modelId="{067798ED-E081-4A85-8865-7E8636C93E68}" type="presOf" srcId="{5782CA68-BBEE-4D66-AA64-A62766AB074A}" destId="{8988B7F8-6267-4617-8FCD-556634F5C749}" srcOrd="0" destOrd="3" presId="urn:microsoft.com/office/officeart/2005/8/layout/vList4"/>
    <dgm:cxn modelId="{A3BED2F2-57C7-4BCF-B739-8709699C8B04}" type="presOf" srcId="{4A6D18D3-3FF9-406C-AB7E-E92E45E87190}" destId="{8988B7F8-6267-4617-8FCD-556634F5C749}" srcOrd="0" destOrd="0" presId="urn:microsoft.com/office/officeart/2005/8/layout/vList4"/>
    <dgm:cxn modelId="{55EC06F3-82CC-40C1-B467-6A1F00B22A0A}" srcId="{4A6D18D3-3FF9-406C-AB7E-E92E45E87190}" destId="{5782CA68-BBEE-4D66-AA64-A62766AB074A}" srcOrd="2" destOrd="0" parTransId="{63900AA7-1CF1-4DB3-86E8-AEEB25C04FBD}" sibTransId="{85500C2E-ED99-4CDF-803F-1EDB7F8099CD}"/>
    <dgm:cxn modelId="{69839D06-7344-44C4-BC35-9E227F5F641C}" type="presParOf" srcId="{57A70D67-AEB2-4724-9481-70BC2D2CBA75}" destId="{ADBD93C8-C31F-4D0B-A90A-40717463E953}" srcOrd="0" destOrd="0" presId="urn:microsoft.com/office/officeart/2005/8/layout/vList4"/>
    <dgm:cxn modelId="{91FDB51D-FC56-4FBC-9386-DBFB34624FDB}" type="presParOf" srcId="{ADBD93C8-C31F-4D0B-A90A-40717463E953}" destId="{8988B7F8-6267-4617-8FCD-556634F5C749}" srcOrd="0" destOrd="0" presId="urn:microsoft.com/office/officeart/2005/8/layout/vList4"/>
    <dgm:cxn modelId="{E1358605-1A23-4E8E-A512-6F263F4EBE85}" type="presParOf" srcId="{ADBD93C8-C31F-4D0B-A90A-40717463E953}" destId="{6CA07A6A-9AE9-4AD0-9633-34462AF1A7F3}" srcOrd="1" destOrd="0" presId="urn:microsoft.com/office/officeart/2005/8/layout/vList4"/>
    <dgm:cxn modelId="{451A5D14-3F89-4F58-9FCD-B2BE1B4A3A08}" type="presParOf" srcId="{ADBD93C8-C31F-4D0B-A90A-40717463E953}" destId="{7E67A705-97B6-4658-8808-52AB28D41BFA}"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EBD1A5C9-C109-4B66-BE62-0434185D67B0}">
      <dgm:prSet/>
      <dgm:spPr/>
      <dgm:t>
        <a:bodyPr/>
        <a:lstStyle/>
        <a:p>
          <a:r>
            <a:rPr lang="en-GB" dirty="0">
              <a:solidFill>
                <a:schemeClr val="accent6">
                  <a:lumMod val="75000"/>
                </a:schemeClr>
              </a:solidFill>
            </a:rPr>
            <a:t>Check disinfection philosophy – how is dose set and what is the contact time?</a:t>
          </a:r>
        </a:p>
      </dgm:t>
    </dgm:pt>
    <dgm:pt modelId="{D486F1C9-1F54-41F5-9C83-72C6928EEE84}" type="parTrans" cxnId="{E3FFDCAF-8E5D-45C6-81B3-E980F0D5FFC8}">
      <dgm:prSet/>
      <dgm:spPr/>
      <dgm:t>
        <a:bodyPr/>
        <a:lstStyle/>
        <a:p>
          <a:endParaRPr lang="en-GB">
            <a:solidFill>
              <a:schemeClr val="accent6">
                <a:lumMod val="75000"/>
              </a:schemeClr>
            </a:solidFill>
          </a:endParaRPr>
        </a:p>
      </dgm:t>
    </dgm:pt>
    <dgm:pt modelId="{096A3070-C167-4EFC-8A86-A0A3904E93A2}" type="sibTrans" cxnId="{E3FFDCAF-8E5D-45C6-81B3-E980F0D5FFC8}">
      <dgm:prSet/>
      <dgm:spPr/>
      <dgm:t>
        <a:bodyPr/>
        <a:lstStyle/>
        <a:p>
          <a:endParaRPr lang="en-GB">
            <a:solidFill>
              <a:schemeClr val="accent6">
                <a:lumMod val="75000"/>
              </a:schemeClr>
            </a:solidFill>
          </a:endParaRPr>
        </a:p>
      </dgm:t>
    </dgm:pt>
    <dgm:pt modelId="{83C1F850-A372-4AB5-B6DC-A871941F8E16}">
      <dgm:prSet/>
      <dgm:spPr/>
      <dgm:t>
        <a:bodyPr/>
        <a:lstStyle/>
        <a:p>
          <a:r>
            <a:rPr lang="en-GB" dirty="0">
              <a:solidFill>
                <a:schemeClr val="accent6">
                  <a:lumMod val="75000"/>
                </a:schemeClr>
              </a:solidFill>
            </a:rPr>
            <a:t>Are the reagent chemicals suitable for water use?</a:t>
          </a:r>
        </a:p>
      </dgm:t>
    </dgm:pt>
    <dgm:pt modelId="{8C5C39DB-2498-4992-B050-D6609C5238B6}" type="parTrans" cxnId="{99534AB5-A2DD-48DA-8E64-02FFFF42CBF5}">
      <dgm:prSet/>
      <dgm:spPr/>
      <dgm:t>
        <a:bodyPr/>
        <a:lstStyle/>
        <a:p>
          <a:endParaRPr lang="en-GB">
            <a:solidFill>
              <a:schemeClr val="accent6">
                <a:lumMod val="75000"/>
              </a:schemeClr>
            </a:solidFill>
          </a:endParaRPr>
        </a:p>
      </dgm:t>
    </dgm:pt>
    <dgm:pt modelId="{384F3F7B-B404-408C-AD80-0090CE2614B3}" type="sibTrans" cxnId="{99534AB5-A2DD-48DA-8E64-02FFFF42CBF5}">
      <dgm:prSet/>
      <dgm:spPr/>
      <dgm:t>
        <a:bodyPr/>
        <a:lstStyle/>
        <a:p>
          <a:endParaRPr lang="en-GB">
            <a:solidFill>
              <a:schemeClr val="accent6">
                <a:lumMod val="75000"/>
              </a:schemeClr>
            </a:solidFill>
          </a:endParaRPr>
        </a:p>
      </dgm:t>
    </dgm:pt>
    <dgm:pt modelId="{254BB2F5-4396-4496-B911-2029DD67B077}">
      <dgm:prSet/>
      <dgm:spPr/>
      <dgm:t>
        <a:bodyPr/>
        <a:lstStyle/>
        <a:p>
          <a:r>
            <a:rPr lang="en-GB" dirty="0">
              <a:solidFill>
                <a:schemeClr val="accent6">
                  <a:lumMod val="75000"/>
                </a:schemeClr>
              </a:solidFill>
            </a:rPr>
            <a:t>What maintenance is done on the generator?</a:t>
          </a:r>
        </a:p>
      </dgm:t>
    </dgm:pt>
    <dgm:pt modelId="{1B66860D-5197-4EFD-A41F-B71903AA9E1F}" type="sibTrans" cxnId="{A452D829-AD44-46A8-85F8-E720726CB741}">
      <dgm:prSet/>
      <dgm:spPr/>
      <dgm:t>
        <a:bodyPr/>
        <a:lstStyle/>
        <a:p>
          <a:endParaRPr lang="en-GB">
            <a:solidFill>
              <a:schemeClr val="accent6">
                <a:lumMod val="75000"/>
              </a:schemeClr>
            </a:solidFill>
          </a:endParaRPr>
        </a:p>
      </dgm:t>
    </dgm:pt>
    <dgm:pt modelId="{7D199AD9-3EAD-4566-881A-392F335D0330}" type="parTrans" cxnId="{A452D829-AD44-46A8-85F8-E720726CB741}">
      <dgm:prSet/>
      <dgm:spPr/>
      <dgm:t>
        <a:bodyPr/>
        <a:lstStyle/>
        <a:p>
          <a:endParaRPr lang="en-GB">
            <a:solidFill>
              <a:schemeClr val="accent6">
                <a:lumMod val="75000"/>
              </a:schemeClr>
            </a:solidFill>
          </a:endParaRPr>
        </a:p>
      </dgm:t>
    </dgm:pt>
    <dgm:pt modelId="{08678189-76F6-4334-9582-8F5F77CB255B}">
      <dgm:prSet/>
      <dgm:spPr/>
      <dgm:t>
        <a:bodyPr/>
        <a:lstStyle/>
        <a:p>
          <a:endParaRPr lang="en-GB" dirty="0">
            <a:solidFill>
              <a:schemeClr val="accent6">
                <a:lumMod val="75000"/>
              </a:schemeClr>
            </a:solidFill>
          </a:endParaRPr>
        </a:p>
      </dgm:t>
    </dgm:pt>
    <dgm:pt modelId="{92D05D89-4584-45C3-97A0-F84553EE1A51}" type="parTrans" cxnId="{CE8E7C3B-E7AD-4E41-ABDA-FE7358D8DEB0}">
      <dgm:prSet/>
      <dgm:spPr/>
      <dgm:t>
        <a:bodyPr/>
        <a:lstStyle/>
        <a:p>
          <a:endParaRPr lang="en-GB">
            <a:solidFill>
              <a:schemeClr val="accent6">
                <a:lumMod val="75000"/>
              </a:schemeClr>
            </a:solidFill>
          </a:endParaRPr>
        </a:p>
      </dgm:t>
    </dgm:pt>
    <dgm:pt modelId="{0EA1A734-4F19-49E5-AA35-F8A4863E8FE8}" type="sibTrans" cxnId="{CE8E7C3B-E7AD-4E41-ABDA-FE7358D8DEB0}">
      <dgm:prSet/>
      <dgm:spPr/>
      <dgm:t>
        <a:bodyPr/>
        <a:lstStyle/>
        <a:p>
          <a:endParaRPr lang="en-GB">
            <a:solidFill>
              <a:schemeClr val="accent6">
                <a:lumMod val="75000"/>
              </a:schemeClr>
            </a:solidFill>
          </a:endParaRPr>
        </a:p>
      </dgm:t>
    </dgm:pt>
    <dgm:pt modelId="{4F5A3AF9-18F9-4ED0-A035-B12D64F7D3FD}">
      <dgm:prSet/>
      <dgm:spPr/>
      <dgm:t>
        <a:bodyPr/>
        <a:lstStyle/>
        <a:p>
          <a:r>
            <a:rPr lang="en-GB" dirty="0">
              <a:solidFill>
                <a:schemeClr val="accent6">
                  <a:lumMod val="75000"/>
                </a:schemeClr>
              </a:solidFill>
            </a:rPr>
            <a:t>Anyone checking for by-products?</a:t>
          </a:r>
        </a:p>
      </dgm:t>
    </dgm:pt>
    <dgm:pt modelId="{554676D4-F4CC-4CB5-8DBE-8EC6C5D3F935}" type="parTrans" cxnId="{884F710D-EBB0-4749-9E55-958E4E1A9321}">
      <dgm:prSet/>
      <dgm:spPr/>
      <dgm:t>
        <a:bodyPr/>
        <a:lstStyle/>
        <a:p>
          <a:endParaRPr lang="en-GB">
            <a:solidFill>
              <a:schemeClr val="accent6">
                <a:lumMod val="75000"/>
              </a:schemeClr>
            </a:solidFill>
          </a:endParaRPr>
        </a:p>
      </dgm:t>
    </dgm:pt>
    <dgm:pt modelId="{BE3B0BF9-5936-4277-89AF-D26BF4B42150}" type="sibTrans" cxnId="{884F710D-EBB0-4749-9E55-958E4E1A9321}">
      <dgm:prSet/>
      <dgm:spPr/>
      <dgm:t>
        <a:bodyPr/>
        <a:lstStyle/>
        <a:p>
          <a:endParaRPr lang="en-GB">
            <a:solidFill>
              <a:schemeClr val="accent6">
                <a:lumMod val="75000"/>
              </a:schemeClr>
            </a:solidFill>
          </a:endParaRPr>
        </a:p>
      </dgm:t>
    </dgm:pt>
    <dgm:pt modelId="{BD5112EE-387B-4654-8036-9684327CE610}">
      <dgm:prSet/>
      <dgm:spPr/>
      <dgm:t>
        <a:bodyPr/>
        <a:lstStyle/>
        <a:p>
          <a:r>
            <a:rPr lang="en-GB" dirty="0">
              <a:solidFill>
                <a:schemeClr val="accent6">
                  <a:lumMod val="75000"/>
                </a:schemeClr>
              </a:solidFill>
            </a:rPr>
            <a:t>How are residuals monitored?</a:t>
          </a:r>
        </a:p>
      </dgm:t>
    </dgm:pt>
    <dgm:pt modelId="{D8BA8E1A-AD55-4F5F-9AD7-FEA09CF6DAF6}" type="parTrans" cxnId="{401774F4-54B9-4020-B38C-C453333C41F5}">
      <dgm:prSet/>
      <dgm:spPr/>
      <dgm:t>
        <a:bodyPr/>
        <a:lstStyle/>
        <a:p>
          <a:endParaRPr lang="en-GB">
            <a:solidFill>
              <a:schemeClr val="accent6">
                <a:lumMod val="75000"/>
              </a:schemeClr>
            </a:solidFill>
          </a:endParaRPr>
        </a:p>
      </dgm:t>
    </dgm:pt>
    <dgm:pt modelId="{552BB13F-9AF9-4145-BF1D-E37CD29AAB0F}" type="sibTrans" cxnId="{401774F4-54B9-4020-B38C-C453333C41F5}">
      <dgm:prSet/>
      <dgm:spPr/>
      <dgm:t>
        <a:bodyPr/>
        <a:lstStyle/>
        <a:p>
          <a:endParaRPr lang="en-GB">
            <a:solidFill>
              <a:schemeClr val="accent6">
                <a:lumMod val="75000"/>
              </a:schemeClr>
            </a:solidFill>
          </a:endParaRPr>
        </a:p>
      </dgm:t>
    </dgm:pt>
    <dgm:pt modelId="{76877499-53A6-4CCC-AF18-6F0CE0754688}">
      <dgm:prSet/>
      <dgm:spPr/>
      <dgm:t>
        <a:bodyPr/>
        <a:lstStyle/>
        <a:p>
          <a:endParaRPr lang="en-GB" dirty="0">
            <a:solidFill>
              <a:schemeClr val="accent6">
                <a:lumMod val="75000"/>
              </a:schemeClr>
            </a:solidFill>
          </a:endParaRPr>
        </a:p>
      </dgm:t>
    </dgm:pt>
    <dgm:pt modelId="{764CBDD6-520C-4D7D-923B-63827F3866BF}" type="parTrans" cxnId="{5AFD03CB-F73B-4804-A95A-B399336F5DFC}">
      <dgm:prSet/>
      <dgm:spPr/>
      <dgm:t>
        <a:bodyPr/>
        <a:lstStyle/>
        <a:p>
          <a:endParaRPr lang="en-GB"/>
        </a:p>
      </dgm:t>
    </dgm:pt>
    <dgm:pt modelId="{81C7C618-9324-4846-A3F5-30C42ED8A00E}" type="sibTrans" cxnId="{5AFD03CB-F73B-4804-A95A-B399336F5DFC}">
      <dgm:prSet/>
      <dgm:spPr/>
      <dgm:t>
        <a:bodyPr/>
        <a:lstStyle/>
        <a:p>
          <a:endParaRPr lang="en-GB"/>
        </a:p>
      </dgm:t>
    </dgm:pt>
    <dgm:pt modelId="{A4F938C2-ECDD-4CD8-B676-F51C779CDA08}">
      <dgm:prSet/>
      <dgm:spPr/>
      <dgm:t>
        <a:bodyPr/>
        <a:lstStyle/>
        <a:p>
          <a:endParaRPr lang="en-GB" dirty="0">
            <a:solidFill>
              <a:schemeClr val="accent6">
                <a:lumMod val="75000"/>
              </a:schemeClr>
            </a:solidFill>
          </a:endParaRPr>
        </a:p>
      </dgm:t>
    </dgm:pt>
    <dgm:pt modelId="{CD1BE9E1-8018-4DA6-B460-6A38674AF664}" type="parTrans" cxnId="{C2299449-046D-4A35-B27C-AA52B9C6D579}">
      <dgm:prSet/>
      <dgm:spPr/>
      <dgm:t>
        <a:bodyPr/>
        <a:lstStyle/>
        <a:p>
          <a:endParaRPr lang="en-GB"/>
        </a:p>
      </dgm:t>
    </dgm:pt>
    <dgm:pt modelId="{4C779418-9691-4E90-AFE7-B60B16420EF5}" type="sibTrans" cxnId="{C2299449-046D-4A35-B27C-AA52B9C6D579}">
      <dgm:prSet/>
      <dgm:spPr/>
      <dgm:t>
        <a:bodyPr/>
        <a:lstStyle/>
        <a:p>
          <a:endParaRPr lang="en-GB"/>
        </a:p>
      </dgm:t>
    </dgm:pt>
    <dgm:pt modelId="{C785ADD9-CE62-4F18-BE86-478832153850}">
      <dgm:prSet/>
      <dgm:spPr/>
      <dgm:t>
        <a:bodyPr/>
        <a:lstStyle/>
        <a:p>
          <a:endParaRPr lang="en-GB" dirty="0">
            <a:solidFill>
              <a:schemeClr val="accent6">
                <a:lumMod val="75000"/>
              </a:schemeClr>
            </a:solidFill>
          </a:endParaRPr>
        </a:p>
      </dgm:t>
    </dgm:pt>
    <dgm:pt modelId="{0746582C-5545-49FD-97F0-9DDBF88C39E8}" type="parTrans" cxnId="{8CDA2A34-EB4C-4BDF-A7DA-26A886622C3A}">
      <dgm:prSet/>
      <dgm:spPr/>
      <dgm:t>
        <a:bodyPr/>
        <a:lstStyle/>
        <a:p>
          <a:endParaRPr lang="en-GB"/>
        </a:p>
      </dgm:t>
    </dgm:pt>
    <dgm:pt modelId="{DB647E7B-8483-498F-88F0-8FA8D6060B33}" type="sibTrans" cxnId="{8CDA2A34-EB4C-4BDF-A7DA-26A886622C3A}">
      <dgm:prSet/>
      <dgm:spPr/>
      <dgm:t>
        <a:bodyPr/>
        <a:lstStyle/>
        <a:p>
          <a:endParaRPr lang="en-GB"/>
        </a:p>
      </dgm:t>
    </dgm:pt>
    <dgm:pt modelId="{2E84A8F4-9B37-40EC-9D7A-2EC7F4F51FE2}">
      <dgm:prSet/>
      <dgm:spPr/>
      <dgm:t>
        <a:bodyPr/>
        <a:lstStyle/>
        <a:p>
          <a:endParaRPr lang="en-GB" dirty="0">
            <a:solidFill>
              <a:schemeClr val="accent6">
                <a:lumMod val="75000"/>
              </a:schemeClr>
            </a:solidFill>
          </a:endParaRPr>
        </a:p>
      </dgm:t>
    </dgm:pt>
    <dgm:pt modelId="{543A778A-C26E-4CB5-A66E-44D67333BCE5}" type="parTrans" cxnId="{B833FF4E-392B-45F0-8FD9-683C69D0C897}">
      <dgm:prSet/>
      <dgm:spPr/>
      <dgm:t>
        <a:bodyPr/>
        <a:lstStyle/>
        <a:p>
          <a:endParaRPr lang="en-GB"/>
        </a:p>
      </dgm:t>
    </dgm:pt>
    <dgm:pt modelId="{ED0639D1-7B4C-4FC7-BD2A-85F46CEFE770}" type="sibTrans" cxnId="{B833FF4E-392B-45F0-8FD9-683C69D0C897}">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580C0934-2C4C-4320-B537-638BB73F945F}" type="pres">
      <dgm:prSet presAssocID="{08678189-76F6-4334-9582-8F5F77CB255B}" presName="comp" presStyleCnt="0"/>
      <dgm:spPr/>
    </dgm:pt>
    <dgm:pt modelId="{9F531B38-BB6B-44DC-880F-1FDC8765D84E}" type="pres">
      <dgm:prSet presAssocID="{08678189-76F6-4334-9582-8F5F77CB255B}" presName="box" presStyleLbl="node1" presStyleIdx="0" presStyleCnt="1"/>
      <dgm:spPr/>
    </dgm:pt>
    <dgm:pt modelId="{02924418-876E-4EB2-91FA-4B990EDA1284}" type="pres">
      <dgm:prSet presAssocID="{08678189-76F6-4334-9582-8F5F77CB255B}" presName="img" presStyleLbl="fgImgPlace1" presStyleIdx="0" presStyleCnt="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dgm:spPr>
    </dgm:pt>
    <dgm:pt modelId="{02F60240-EEAA-4E61-A662-7B32FD607295}" type="pres">
      <dgm:prSet presAssocID="{08678189-76F6-4334-9582-8F5F77CB255B}" presName="text" presStyleLbl="node1" presStyleIdx="0" presStyleCnt="1">
        <dgm:presLayoutVars>
          <dgm:bulletEnabled val="1"/>
        </dgm:presLayoutVars>
      </dgm:prSet>
      <dgm:spPr/>
    </dgm:pt>
  </dgm:ptLst>
  <dgm:cxnLst>
    <dgm:cxn modelId="{E108BD08-C4B5-4E39-B057-7B31F36F9877}" type="presOf" srcId="{EBD1A5C9-C109-4B66-BE62-0434185D67B0}" destId="{9F531B38-BB6B-44DC-880F-1FDC8765D84E}" srcOrd="0" destOrd="1" presId="urn:microsoft.com/office/officeart/2005/8/layout/vList4"/>
    <dgm:cxn modelId="{70CCE308-C49C-40FB-89FF-D498A7565591}" type="presOf" srcId="{4F5A3AF9-18F9-4ED0-A035-B12D64F7D3FD}" destId="{02F60240-EEAA-4E61-A662-7B32FD607295}" srcOrd="1" destOrd="9" presId="urn:microsoft.com/office/officeart/2005/8/layout/vList4"/>
    <dgm:cxn modelId="{7C43C109-37E3-4876-AE10-B76C1E1DC797}" type="presOf" srcId="{BD5112EE-387B-4654-8036-9684327CE610}" destId="{9F531B38-BB6B-44DC-880F-1FDC8765D84E}" srcOrd="0" destOrd="3" presId="urn:microsoft.com/office/officeart/2005/8/layout/vList4"/>
    <dgm:cxn modelId="{884F710D-EBB0-4749-9E55-958E4E1A9321}" srcId="{08678189-76F6-4334-9582-8F5F77CB255B}" destId="{4F5A3AF9-18F9-4ED0-A035-B12D64F7D3FD}" srcOrd="8" destOrd="0" parTransId="{554676D4-F4CC-4CB5-8DBE-8EC6C5D3F935}" sibTransId="{BE3B0BF9-5936-4277-89AF-D26BF4B42150}"/>
    <dgm:cxn modelId="{1AB1B40D-6839-4A58-8F04-B09AA1A28C26}" type="presOf" srcId="{A4F938C2-ECDD-4CD8-B676-F51C779CDA08}" destId="{9F531B38-BB6B-44DC-880F-1FDC8765D84E}" srcOrd="0" destOrd="4" presId="urn:microsoft.com/office/officeart/2005/8/layout/vList4"/>
    <dgm:cxn modelId="{8AD71811-F5B7-4D81-A222-F75E5E70F850}" type="presOf" srcId="{B1CF6ED1-B115-409D-8727-D612C57DF186}" destId="{57A70D67-AEB2-4724-9481-70BC2D2CBA75}" srcOrd="0" destOrd="0" presId="urn:microsoft.com/office/officeart/2005/8/layout/vList4"/>
    <dgm:cxn modelId="{4293381E-B7A1-462E-9F01-4417D66D6B7F}" type="presOf" srcId="{4F5A3AF9-18F9-4ED0-A035-B12D64F7D3FD}" destId="{9F531B38-BB6B-44DC-880F-1FDC8765D84E}" srcOrd="0" destOrd="9" presId="urn:microsoft.com/office/officeart/2005/8/layout/vList4"/>
    <dgm:cxn modelId="{A452D829-AD44-46A8-85F8-E720726CB741}" srcId="{08678189-76F6-4334-9582-8F5F77CB255B}" destId="{254BB2F5-4396-4496-B911-2029DD67B077}" srcOrd="6" destOrd="0" parTransId="{7D199AD9-3EAD-4566-881A-392F335D0330}" sibTransId="{1B66860D-5197-4EFD-A41F-B71903AA9E1F}"/>
    <dgm:cxn modelId="{517F1634-075D-4D4B-AD9D-1054DADA3B99}" type="presOf" srcId="{C785ADD9-CE62-4F18-BE86-478832153850}" destId="{9F531B38-BB6B-44DC-880F-1FDC8765D84E}" srcOrd="0" destOrd="6" presId="urn:microsoft.com/office/officeart/2005/8/layout/vList4"/>
    <dgm:cxn modelId="{8CDA2A34-EB4C-4BDF-A7DA-26A886622C3A}" srcId="{08678189-76F6-4334-9582-8F5F77CB255B}" destId="{C785ADD9-CE62-4F18-BE86-478832153850}" srcOrd="5" destOrd="0" parTransId="{0746582C-5545-49FD-97F0-9DDBF88C39E8}" sibTransId="{DB647E7B-8483-498F-88F0-8FA8D6060B33}"/>
    <dgm:cxn modelId="{79175A3A-C242-4555-9827-AA37A670BCF8}" type="presOf" srcId="{83C1F850-A372-4AB5-B6DC-A871941F8E16}" destId="{02F60240-EEAA-4E61-A662-7B32FD607295}" srcOrd="1" destOrd="5" presId="urn:microsoft.com/office/officeart/2005/8/layout/vList4"/>
    <dgm:cxn modelId="{CE8E7C3B-E7AD-4E41-ABDA-FE7358D8DEB0}" srcId="{B1CF6ED1-B115-409D-8727-D612C57DF186}" destId="{08678189-76F6-4334-9582-8F5F77CB255B}" srcOrd="0" destOrd="0" parTransId="{92D05D89-4584-45C3-97A0-F84553EE1A51}" sibTransId="{0EA1A734-4F19-49E5-AA35-F8A4863E8FE8}"/>
    <dgm:cxn modelId="{6306525D-65E7-4A93-A738-B939002CCCCD}" type="presOf" srcId="{A4F938C2-ECDD-4CD8-B676-F51C779CDA08}" destId="{02F60240-EEAA-4E61-A662-7B32FD607295}" srcOrd="1" destOrd="4" presId="urn:microsoft.com/office/officeart/2005/8/layout/vList4"/>
    <dgm:cxn modelId="{17FFE25F-C047-426A-8793-AC6C44E1DFEC}" type="presOf" srcId="{76877499-53A6-4CCC-AF18-6F0CE0754688}" destId="{9F531B38-BB6B-44DC-880F-1FDC8765D84E}" srcOrd="0" destOrd="2" presId="urn:microsoft.com/office/officeart/2005/8/layout/vList4"/>
    <dgm:cxn modelId="{DD554848-5175-465E-B944-7B4F1B38188D}" type="presOf" srcId="{83C1F850-A372-4AB5-B6DC-A871941F8E16}" destId="{9F531B38-BB6B-44DC-880F-1FDC8765D84E}" srcOrd="0" destOrd="5" presId="urn:microsoft.com/office/officeart/2005/8/layout/vList4"/>
    <dgm:cxn modelId="{9D816069-8F80-495A-8CFB-EC5BDDDD1622}" type="presOf" srcId="{C785ADD9-CE62-4F18-BE86-478832153850}" destId="{02F60240-EEAA-4E61-A662-7B32FD607295}" srcOrd="1" destOrd="6" presId="urn:microsoft.com/office/officeart/2005/8/layout/vList4"/>
    <dgm:cxn modelId="{C2299449-046D-4A35-B27C-AA52B9C6D579}" srcId="{08678189-76F6-4334-9582-8F5F77CB255B}" destId="{A4F938C2-ECDD-4CD8-B676-F51C779CDA08}" srcOrd="3" destOrd="0" parTransId="{CD1BE9E1-8018-4DA6-B460-6A38674AF664}" sibTransId="{4C779418-9691-4E90-AFE7-B60B16420EF5}"/>
    <dgm:cxn modelId="{A3FCD96D-16DE-4059-9D2A-12B00B90FF47}" type="presOf" srcId="{254BB2F5-4396-4496-B911-2029DD67B077}" destId="{9F531B38-BB6B-44DC-880F-1FDC8765D84E}" srcOrd="0" destOrd="7" presId="urn:microsoft.com/office/officeart/2005/8/layout/vList4"/>
    <dgm:cxn modelId="{B833FF4E-392B-45F0-8FD9-683C69D0C897}" srcId="{08678189-76F6-4334-9582-8F5F77CB255B}" destId="{2E84A8F4-9B37-40EC-9D7A-2EC7F4F51FE2}" srcOrd="7" destOrd="0" parTransId="{543A778A-C26E-4CB5-A66E-44D67333BCE5}" sibTransId="{ED0639D1-7B4C-4FC7-BD2A-85F46CEFE770}"/>
    <dgm:cxn modelId="{BEA5B050-5403-47F7-B5BA-BE8E57324530}" type="presOf" srcId="{2E84A8F4-9B37-40EC-9D7A-2EC7F4F51FE2}" destId="{02F60240-EEAA-4E61-A662-7B32FD607295}" srcOrd="1" destOrd="8" presId="urn:microsoft.com/office/officeart/2005/8/layout/vList4"/>
    <dgm:cxn modelId="{49A28572-2723-4AAE-AE10-A3D944107BD2}" type="presOf" srcId="{08678189-76F6-4334-9582-8F5F77CB255B}" destId="{9F531B38-BB6B-44DC-880F-1FDC8765D84E}" srcOrd="0" destOrd="0" presId="urn:microsoft.com/office/officeart/2005/8/layout/vList4"/>
    <dgm:cxn modelId="{3AA6F489-89DD-4F25-9ED8-5ACC3FE5531F}" type="presOf" srcId="{BD5112EE-387B-4654-8036-9684327CE610}" destId="{02F60240-EEAA-4E61-A662-7B32FD607295}" srcOrd="1" destOrd="3" presId="urn:microsoft.com/office/officeart/2005/8/layout/vList4"/>
    <dgm:cxn modelId="{E3FFDCAF-8E5D-45C6-81B3-E980F0D5FFC8}" srcId="{08678189-76F6-4334-9582-8F5F77CB255B}" destId="{EBD1A5C9-C109-4B66-BE62-0434185D67B0}" srcOrd="0" destOrd="0" parTransId="{D486F1C9-1F54-41F5-9C83-72C6928EEE84}" sibTransId="{096A3070-C167-4EFC-8A86-A0A3904E93A2}"/>
    <dgm:cxn modelId="{99534AB5-A2DD-48DA-8E64-02FFFF42CBF5}" srcId="{08678189-76F6-4334-9582-8F5F77CB255B}" destId="{83C1F850-A372-4AB5-B6DC-A871941F8E16}" srcOrd="4" destOrd="0" parTransId="{8C5C39DB-2498-4992-B050-D6609C5238B6}" sibTransId="{384F3F7B-B404-408C-AD80-0090CE2614B3}"/>
    <dgm:cxn modelId="{D50740B8-736A-43FD-993A-F36FBE98886F}" type="presOf" srcId="{08678189-76F6-4334-9582-8F5F77CB255B}" destId="{02F60240-EEAA-4E61-A662-7B32FD607295}" srcOrd="1" destOrd="0" presId="urn:microsoft.com/office/officeart/2005/8/layout/vList4"/>
    <dgm:cxn modelId="{E942A3C4-F7AF-4B71-A602-6E064E744E57}" type="presOf" srcId="{EBD1A5C9-C109-4B66-BE62-0434185D67B0}" destId="{02F60240-EEAA-4E61-A662-7B32FD607295}" srcOrd="1" destOrd="1" presId="urn:microsoft.com/office/officeart/2005/8/layout/vList4"/>
    <dgm:cxn modelId="{5AFD03CB-F73B-4804-A95A-B399336F5DFC}" srcId="{08678189-76F6-4334-9582-8F5F77CB255B}" destId="{76877499-53A6-4CCC-AF18-6F0CE0754688}" srcOrd="1" destOrd="0" parTransId="{764CBDD6-520C-4D7D-923B-63827F3866BF}" sibTransId="{81C7C618-9324-4846-A3F5-30C42ED8A00E}"/>
    <dgm:cxn modelId="{DADBB8CF-1EF7-44A9-B367-745C02A82B1B}" type="presOf" srcId="{254BB2F5-4396-4496-B911-2029DD67B077}" destId="{02F60240-EEAA-4E61-A662-7B32FD607295}" srcOrd="1" destOrd="7" presId="urn:microsoft.com/office/officeart/2005/8/layout/vList4"/>
    <dgm:cxn modelId="{507819D3-01BF-4D8C-8D36-EF2CD22786F4}" type="presOf" srcId="{76877499-53A6-4CCC-AF18-6F0CE0754688}" destId="{02F60240-EEAA-4E61-A662-7B32FD607295}" srcOrd="1" destOrd="2" presId="urn:microsoft.com/office/officeart/2005/8/layout/vList4"/>
    <dgm:cxn modelId="{BC6EDBDF-9F8C-449F-B15F-66D488603546}" type="presOf" srcId="{2E84A8F4-9B37-40EC-9D7A-2EC7F4F51FE2}" destId="{9F531B38-BB6B-44DC-880F-1FDC8765D84E}" srcOrd="0" destOrd="8" presId="urn:microsoft.com/office/officeart/2005/8/layout/vList4"/>
    <dgm:cxn modelId="{401774F4-54B9-4020-B38C-C453333C41F5}" srcId="{08678189-76F6-4334-9582-8F5F77CB255B}" destId="{BD5112EE-387B-4654-8036-9684327CE610}" srcOrd="2" destOrd="0" parTransId="{D8BA8E1A-AD55-4F5F-9AD7-FEA09CF6DAF6}" sibTransId="{552BB13F-9AF9-4145-BF1D-E37CD29AAB0F}"/>
    <dgm:cxn modelId="{B922506C-B2FB-4B94-8591-C492C2D7244F}" type="presParOf" srcId="{57A70D67-AEB2-4724-9481-70BC2D2CBA75}" destId="{580C0934-2C4C-4320-B537-638BB73F945F}" srcOrd="0" destOrd="0" presId="urn:microsoft.com/office/officeart/2005/8/layout/vList4"/>
    <dgm:cxn modelId="{60BCF924-5422-45AC-B368-9089E599303A}" type="presParOf" srcId="{580C0934-2C4C-4320-B537-638BB73F945F}" destId="{9F531B38-BB6B-44DC-880F-1FDC8765D84E}" srcOrd="0" destOrd="0" presId="urn:microsoft.com/office/officeart/2005/8/layout/vList4"/>
    <dgm:cxn modelId="{94A16D5F-4257-49EB-BA2C-1DC2B5173640}" type="presParOf" srcId="{580C0934-2C4C-4320-B537-638BB73F945F}" destId="{02924418-876E-4EB2-91FA-4B990EDA1284}" srcOrd="1" destOrd="0" presId="urn:microsoft.com/office/officeart/2005/8/layout/vList4"/>
    <dgm:cxn modelId="{6C388B59-C963-442C-B83E-026333D5F479}" type="presParOf" srcId="{580C0934-2C4C-4320-B537-638BB73F945F}" destId="{02F60240-EEAA-4E61-A662-7B32FD607295}"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Lst>
  <dgm:cxnLst>
    <dgm:cxn modelId="{5845B2A1-3830-41A6-B58E-E59DE24F9FC5}" type="presOf" srcId="{B1CF6ED1-B115-409D-8727-D612C57DF186}" destId="{57A70D67-AEB2-4724-9481-70BC2D2CBA75}"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4248472"/>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endParaRPr lang="en-GB" sz="2600" kern="1200" dirty="0">
            <a:solidFill>
              <a:schemeClr val="accent2"/>
            </a:solidFill>
          </a:endParaRPr>
        </a:p>
        <a:p>
          <a:pPr marL="228600" lvl="1" indent="-228600" algn="l" defTabSz="889000">
            <a:lnSpc>
              <a:spcPct val="90000"/>
            </a:lnSpc>
            <a:spcBef>
              <a:spcPct val="0"/>
            </a:spcBef>
            <a:spcAft>
              <a:spcPct val="15000"/>
            </a:spcAft>
            <a:buChar char="•"/>
          </a:pPr>
          <a:r>
            <a:rPr lang="en-GB" sz="2000" kern="1200" dirty="0">
              <a:solidFill>
                <a:schemeClr val="accent2"/>
              </a:solidFill>
            </a:rPr>
            <a:t>Generated on site as not stable indefinitely</a:t>
          </a:r>
        </a:p>
        <a:p>
          <a:pPr marL="228600" lvl="1" indent="-228600" algn="l" defTabSz="889000">
            <a:lnSpc>
              <a:spcPct val="90000"/>
            </a:lnSpc>
            <a:spcBef>
              <a:spcPct val="0"/>
            </a:spcBef>
            <a:spcAft>
              <a:spcPct val="15000"/>
            </a:spcAft>
            <a:buChar char="•"/>
          </a:pPr>
          <a:endParaRPr lang="en-GB" sz="2000" kern="1200" dirty="0">
            <a:solidFill>
              <a:schemeClr val="accent2"/>
            </a:solidFill>
          </a:endParaRPr>
        </a:p>
        <a:p>
          <a:pPr marL="228600" lvl="1" indent="-228600" algn="l" defTabSz="889000">
            <a:lnSpc>
              <a:spcPct val="90000"/>
            </a:lnSpc>
            <a:spcBef>
              <a:spcPct val="0"/>
            </a:spcBef>
            <a:spcAft>
              <a:spcPct val="15000"/>
            </a:spcAft>
            <a:buChar char="•"/>
          </a:pPr>
          <a:r>
            <a:rPr lang="en-GB" sz="2000" kern="1200" dirty="0">
              <a:solidFill>
                <a:schemeClr val="accent2"/>
              </a:solidFill>
            </a:rPr>
            <a:t>Powerful oxidant and disinfectant (poss. including </a:t>
          </a:r>
          <a:r>
            <a:rPr lang="en-GB" sz="2000" i="1" kern="1200" dirty="0">
              <a:solidFill>
                <a:schemeClr val="accent2"/>
              </a:solidFill>
            </a:rPr>
            <a:t>Crypto</a:t>
          </a:r>
          <a:r>
            <a:rPr lang="en-GB" sz="2000" kern="1200" dirty="0">
              <a:solidFill>
                <a:schemeClr val="accent2"/>
              </a:solidFill>
            </a:rPr>
            <a:t>)</a:t>
          </a:r>
        </a:p>
        <a:p>
          <a:pPr marL="228600" lvl="1" indent="-228600" algn="l" defTabSz="889000">
            <a:lnSpc>
              <a:spcPct val="90000"/>
            </a:lnSpc>
            <a:spcBef>
              <a:spcPct val="0"/>
            </a:spcBef>
            <a:spcAft>
              <a:spcPct val="15000"/>
            </a:spcAft>
            <a:buChar char="•"/>
          </a:pPr>
          <a:endParaRPr lang="en-GB" sz="2000" kern="1200" dirty="0">
            <a:solidFill>
              <a:schemeClr val="accent2"/>
            </a:solidFill>
          </a:endParaRPr>
        </a:p>
        <a:p>
          <a:pPr marL="228600" lvl="1" indent="-228600" algn="l" defTabSz="889000">
            <a:lnSpc>
              <a:spcPct val="90000"/>
            </a:lnSpc>
            <a:spcBef>
              <a:spcPct val="0"/>
            </a:spcBef>
            <a:spcAft>
              <a:spcPct val="15000"/>
            </a:spcAft>
            <a:buChar char="•"/>
          </a:pPr>
          <a:r>
            <a:rPr lang="en-GB" sz="2000" kern="1200" dirty="0">
              <a:solidFill>
                <a:schemeClr val="accent2"/>
              </a:solidFill>
            </a:rPr>
            <a:t>Generally lower taste and odour and </a:t>
          </a:r>
          <a:r>
            <a:rPr lang="en-GB" sz="2000" kern="1200" dirty="0" err="1">
              <a:solidFill>
                <a:schemeClr val="accent2"/>
              </a:solidFill>
            </a:rPr>
            <a:t>byproduct</a:t>
          </a:r>
          <a:r>
            <a:rPr lang="en-GB" sz="2000" kern="1200" dirty="0">
              <a:solidFill>
                <a:schemeClr val="accent2"/>
              </a:solidFill>
            </a:rPr>
            <a:t> issues that Chlorine</a:t>
          </a:r>
        </a:p>
        <a:p>
          <a:pPr marL="228600" lvl="1" indent="-228600" algn="l" defTabSz="889000">
            <a:lnSpc>
              <a:spcPct val="90000"/>
            </a:lnSpc>
            <a:spcBef>
              <a:spcPct val="0"/>
            </a:spcBef>
            <a:spcAft>
              <a:spcPct val="15000"/>
            </a:spcAft>
            <a:buChar char="•"/>
          </a:pPr>
          <a:endParaRPr lang="en-GB" sz="2000" kern="1200" dirty="0">
            <a:solidFill>
              <a:schemeClr val="accent2"/>
            </a:solidFill>
          </a:endParaRPr>
        </a:p>
        <a:p>
          <a:pPr marL="228600" lvl="1" indent="-228600" algn="l" defTabSz="889000">
            <a:lnSpc>
              <a:spcPct val="90000"/>
            </a:lnSpc>
            <a:spcBef>
              <a:spcPct val="0"/>
            </a:spcBef>
            <a:spcAft>
              <a:spcPct val="15000"/>
            </a:spcAft>
            <a:buChar char="•"/>
          </a:pPr>
          <a:r>
            <a:rPr lang="en-GB" sz="2000" kern="1200" dirty="0">
              <a:solidFill>
                <a:schemeClr val="accent2"/>
              </a:solidFill>
            </a:rPr>
            <a:t>Effective at higher pH than chlorine</a:t>
          </a:r>
        </a:p>
        <a:p>
          <a:pPr marL="457200" lvl="2" indent="-228600" algn="l" defTabSz="889000">
            <a:lnSpc>
              <a:spcPct val="90000"/>
            </a:lnSpc>
            <a:spcBef>
              <a:spcPct val="0"/>
            </a:spcBef>
            <a:spcAft>
              <a:spcPct val="15000"/>
            </a:spcAft>
            <a:buChar char="•"/>
          </a:pPr>
          <a:endParaRPr lang="en-GB" sz="2000" kern="1200" dirty="0">
            <a:solidFill>
              <a:schemeClr val="accent2"/>
            </a:solidFill>
          </a:endParaRPr>
        </a:p>
        <a:p>
          <a:pPr marL="228600" lvl="1" indent="-228600" algn="l" defTabSz="889000">
            <a:lnSpc>
              <a:spcPct val="90000"/>
            </a:lnSpc>
            <a:spcBef>
              <a:spcPct val="0"/>
            </a:spcBef>
            <a:spcAft>
              <a:spcPct val="15000"/>
            </a:spcAft>
            <a:buChar char="•"/>
          </a:pPr>
          <a:r>
            <a:rPr lang="en-GB" sz="2000" kern="1200" dirty="0">
              <a:solidFill>
                <a:schemeClr val="accent2"/>
              </a:solidFill>
            </a:rPr>
            <a:t>Some lasting residual</a:t>
          </a:r>
        </a:p>
      </dsp:txBody>
      <dsp:txXfrm>
        <a:off x="2153039" y="0"/>
        <a:ext cx="6487920" cy="4248472"/>
      </dsp:txXfrm>
    </dsp:sp>
    <dsp:sp modelId="{BA6AFFE6-1261-4C38-9B8A-7B26C5C68228}">
      <dsp:nvSpPr>
        <dsp:cNvPr id="0" name=""/>
        <dsp:cNvSpPr/>
      </dsp:nvSpPr>
      <dsp:spPr>
        <a:xfrm>
          <a:off x="360039" y="1310551"/>
          <a:ext cx="1728192" cy="164177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88B7F8-6267-4617-8FCD-556634F5C749}">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endParaRPr lang="en-GB" sz="2200" kern="1200" dirty="0">
            <a:solidFill>
              <a:schemeClr val="accent6">
                <a:lumMod val="75000"/>
              </a:schemeClr>
            </a:solidFill>
          </a:endParaRPr>
        </a:p>
        <a:p>
          <a:pPr marL="171450" lvl="1" indent="-171450" algn="l" defTabSz="755650">
            <a:lnSpc>
              <a:spcPct val="90000"/>
            </a:lnSpc>
            <a:spcBef>
              <a:spcPct val="0"/>
            </a:spcBef>
            <a:spcAft>
              <a:spcPct val="15000"/>
            </a:spcAft>
            <a:buChar char="•"/>
          </a:pPr>
          <a:r>
            <a:rPr lang="en-GB" sz="1700" kern="1200">
              <a:solidFill>
                <a:schemeClr val="accent6">
                  <a:lumMod val="75000"/>
                </a:schemeClr>
              </a:solidFill>
            </a:rPr>
            <a:t>Generation usually automated process from two reagents (careful storage and handling needed)</a:t>
          </a:r>
          <a:endParaRPr lang="en-GB" sz="1700" kern="1200" dirty="0">
            <a:solidFill>
              <a:schemeClr val="accent6">
                <a:lumMod val="75000"/>
              </a:schemeClr>
            </a:solidFill>
          </a:endParaRPr>
        </a:p>
        <a:p>
          <a:pPr marL="171450" lvl="1" indent="-171450" algn="l" defTabSz="755650">
            <a:lnSpc>
              <a:spcPct val="90000"/>
            </a:lnSpc>
            <a:spcBef>
              <a:spcPct val="0"/>
            </a:spcBef>
            <a:spcAft>
              <a:spcPct val="15000"/>
            </a:spcAft>
            <a:buChar char="•"/>
          </a:pPr>
          <a:endParaRPr lang="en-GB" sz="1700" kern="1200" dirty="0">
            <a:solidFill>
              <a:schemeClr val="accent6">
                <a:lumMod val="75000"/>
              </a:schemeClr>
            </a:solidFill>
          </a:endParaRPr>
        </a:p>
        <a:p>
          <a:pPr marL="171450" lvl="1" indent="-171450" algn="l" defTabSz="755650">
            <a:lnSpc>
              <a:spcPct val="90000"/>
            </a:lnSpc>
            <a:spcBef>
              <a:spcPct val="0"/>
            </a:spcBef>
            <a:spcAft>
              <a:spcPct val="15000"/>
            </a:spcAft>
            <a:buChar char="•"/>
          </a:pPr>
          <a:r>
            <a:rPr lang="en-GB" sz="1700" kern="1200">
              <a:solidFill>
                <a:schemeClr val="accent6">
                  <a:lumMod val="75000"/>
                </a:schemeClr>
              </a:solidFill>
            </a:rPr>
            <a:t>Online monitoring is integral to the process</a:t>
          </a:r>
          <a:endParaRPr lang="en-GB" sz="1700" kern="1200" dirty="0">
            <a:solidFill>
              <a:schemeClr val="accent6">
                <a:lumMod val="75000"/>
              </a:schemeClr>
            </a:solidFill>
          </a:endParaRPr>
        </a:p>
        <a:p>
          <a:pPr marL="171450" lvl="1" indent="-171450" algn="l" defTabSz="755650">
            <a:lnSpc>
              <a:spcPct val="90000"/>
            </a:lnSpc>
            <a:spcBef>
              <a:spcPct val="0"/>
            </a:spcBef>
            <a:spcAft>
              <a:spcPct val="15000"/>
            </a:spcAft>
            <a:buChar char="•"/>
          </a:pPr>
          <a:endParaRPr lang="en-GB" sz="1700" kern="1200" dirty="0">
            <a:solidFill>
              <a:schemeClr val="accent6">
                <a:lumMod val="75000"/>
              </a:schemeClr>
            </a:solidFill>
          </a:endParaRPr>
        </a:p>
        <a:p>
          <a:pPr marL="171450" lvl="1" indent="-171450" algn="l" defTabSz="755650">
            <a:lnSpc>
              <a:spcPct val="90000"/>
            </a:lnSpc>
            <a:spcBef>
              <a:spcPct val="0"/>
            </a:spcBef>
            <a:spcAft>
              <a:spcPct val="15000"/>
            </a:spcAft>
            <a:buChar char="•"/>
          </a:pPr>
          <a:r>
            <a:rPr lang="en-GB" sz="1700" kern="1200">
              <a:solidFill>
                <a:schemeClr val="accent6">
                  <a:lumMod val="75000"/>
                </a:schemeClr>
              </a:solidFill>
            </a:rPr>
            <a:t>Consider monitoring residual at end of supply as well</a:t>
          </a:r>
          <a:endParaRPr lang="en-GB" sz="1700" kern="1200" dirty="0">
            <a:solidFill>
              <a:schemeClr val="accent6">
                <a:lumMod val="75000"/>
              </a:schemeClr>
            </a:solidFill>
          </a:endParaRPr>
        </a:p>
        <a:p>
          <a:pPr marL="171450" lvl="1" indent="-171450" algn="l" defTabSz="755650">
            <a:lnSpc>
              <a:spcPct val="90000"/>
            </a:lnSpc>
            <a:spcBef>
              <a:spcPct val="0"/>
            </a:spcBef>
            <a:spcAft>
              <a:spcPct val="15000"/>
            </a:spcAft>
            <a:buChar char="•"/>
          </a:pPr>
          <a:endParaRPr lang="en-GB" sz="1700" kern="1200" dirty="0">
            <a:solidFill>
              <a:schemeClr val="accent6">
                <a:lumMod val="75000"/>
              </a:schemeClr>
            </a:solidFill>
          </a:endParaRPr>
        </a:p>
        <a:p>
          <a:pPr marL="171450" lvl="1" indent="-171450" algn="l" defTabSz="755650">
            <a:lnSpc>
              <a:spcPct val="90000"/>
            </a:lnSpc>
            <a:spcBef>
              <a:spcPct val="0"/>
            </a:spcBef>
            <a:spcAft>
              <a:spcPct val="15000"/>
            </a:spcAft>
            <a:buChar char="•"/>
          </a:pPr>
          <a:r>
            <a:rPr lang="en-GB" sz="1700" kern="1200">
              <a:solidFill>
                <a:schemeClr val="accent6">
                  <a:lumMod val="75000"/>
                </a:schemeClr>
              </a:solidFill>
            </a:rPr>
            <a:t>Typical residual 0.5mg/l</a:t>
          </a:r>
          <a:endParaRPr lang="en-GB" sz="1700" kern="1200" dirty="0">
            <a:solidFill>
              <a:schemeClr val="accent6">
                <a:lumMod val="75000"/>
              </a:schemeClr>
            </a:solidFill>
          </a:endParaRPr>
        </a:p>
        <a:p>
          <a:pPr marL="171450" lvl="1" indent="-171450" algn="l" defTabSz="755650">
            <a:lnSpc>
              <a:spcPct val="90000"/>
            </a:lnSpc>
            <a:spcBef>
              <a:spcPct val="0"/>
            </a:spcBef>
            <a:spcAft>
              <a:spcPct val="15000"/>
            </a:spcAft>
            <a:buChar char="•"/>
          </a:pPr>
          <a:endParaRPr lang="en-GB" sz="1700" kern="1200" dirty="0">
            <a:solidFill>
              <a:schemeClr val="accent6">
                <a:lumMod val="75000"/>
              </a:schemeClr>
            </a:solidFill>
          </a:endParaRPr>
        </a:p>
        <a:p>
          <a:pPr marL="171450" lvl="1" indent="-171450" algn="l" defTabSz="755650">
            <a:lnSpc>
              <a:spcPct val="90000"/>
            </a:lnSpc>
            <a:spcBef>
              <a:spcPct val="0"/>
            </a:spcBef>
            <a:spcAft>
              <a:spcPct val="15000"/>
            </a:spcAft>
            <a:buChar char="•"/>
          </a:pPr>
          <a:r>
            <a:rPr lang="en-GB" sz="1700" kern="1200">
              <a:solidFill>
                <a:schemeClr val="accent6">
                  <a:lumMod val="75000"/>
                </a:schemeClr>
              </a:solidFill>
            </a:rPr>
            <a:t>Contact time 15-30 mins</a:t>
          </a:r>
          <a:endParaRPr lang="en-GB" sz="1700" kern="1200" dirty="0">
            <a:solidFill>
              <a:schemeClr val="accent6">
                <a:lumMod val="75000"/>
              </a:schemeClr>
            </a:solidFill>
          </a:endParaRPr>
        </a:p>
        <a:p>
          <a:pPr marL="171450" lvl="1" indent="-171450" algn="l" defTabSz="755650">
            <a:lnSpc>
              <a:spcPct val="90000"/>
            </a:lnSpc>
            <a:spcBef>
              <a:spcPct val="0"/>
            </a:spcBef>
            <a:spcAft>
              <a:spcPct val="15000"/>
            </a:spcAft>
            <a:buChar char="•"/>
          </a:pPr>
          <a:endParaRPr lang="en-GB" sz="1700" kern="1200" dirty="0">
            <a:solidFill>
              <a:schemeClr val="accent6">
                <a:lumMod val="75000"/>
              </a:schemeClr>
            </a:solidFill>
          </a:endParaRPr>
        </a:p>
        <a:p>
          <a:pPr marL="171450" lvl="1" indent="-171450" algn="l" defTabSz="755650">
            <a:lnSpc>
              <a:spcPct val="90000"/>
            </a:lnSpc>
            <a:spcBef>
              <a:spcPct val="0"/>
            </a:spcBef>
            <a:spcAft>
              <a:spcPct val="15000"/>
            </a:spcAft>
            <a:buChar char="•"/>
          </a:pPr>
          <a:r>
            <a:rPr lang="en-GB" sz="1700" kern="1200">
              <a:solidFill>
                <a:schemeClr val="accent6">
                  <a:lumMod val="75000"/>
                </a:schemeClr>
              </a:solidFill>
            </a:rPr>
            <a:t>Potential for chlorate / chlorite by-product formation if too much used.</a:t>
          </a:r>
          <a:endParaRPr lang="en-GB" sz="1700" kern="1200" dirty="0">
            <a:solidFill>
              <a:schemeClr val="accent6">
                <a:lumMod val="75000"/>
              </a:schemeClr>
            </a:solidFill>
          </a:endParaRPr>
        </a:p>
      </dsp:txBody>
      <dsp:txXfrm>
        <a:off x="2153039" y="0"/>
        <a:ext cx="6487920" cy="4248472"/>
      </dsp:txXfrm>
    </dsp:sp>
    <dsp:sp modelId="{6CA07A6A-9AE9-4AD0-9633-34462AF1A7F3}">
      <dsp:nvSpPr>
        <dsp:cNvPr id="0" name=""/>
        <dsp:cNvSpPr/>
      </dsp:nvSpPr>
      <dsp:spPr>
        <a:xfrm>
          <a:off x="432053" y="792102"/>
          <a:ext cx="1728192" cy="2793897"/>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8000" b="-18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31B38-BB6B-44DC-880F-1FDC8765D84E}">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endParaRPr lang="en-GB" sz="2700" kern="1200" dirty="0">
            <a:solidFill>
              <a:schemeClr val="accent6">
                <a:lumMod val="75000"/>
              </a:schemeClr>
            </a:solidFill>
          </a:endParaRPr>
        </a:p>
        <a:p>
          <a:pPr marL="228600" lvl="1" indent="-228600" algn="l" defTabSz="933450">
            <a:lnSpc>
              <a:spcPct val="90000"/>
            </a:lnSpc>
            <a:spcBef>
              <a:spcPct val="0"/>
            </a:spcBef>
            <a:spcAft>
              <a:spcPct val="15000"/>
            </a:spcAft>
            <a:buChar char="•"/>
          </a:pPr>
          <a:r>
            <a:rPr lang="en-GB" sz="2100" kern="1200" dirty="0">
              <a:solidFill>
                <a:schemeClr val="accent6">
                  <a:lumMod val="75000"/>
                </a:schemeClr>
              </a:solidFill>
            </a:rPr>
            <a:t>Check disinfection philosophy – how is dose set and what is the contact time?</a:t>
          </a:r>
        </a:p>
        <a:p>
          <a:pPr marL="228600" lvl="1" indent="-228600" algn="l" defTabSz="933450">
            <a:lnSpc>
              <a:spcPct val="90000"/>
            </a:lnSpc>
            <a:spcBef>
              <a:spcPct val="0"/>
            </a:spcBef>
            <a:spcAft>
              <a:spcPct val="15000"/>
            </a:spcAft>
            <a:buChar char="•"/>
          </a:pPr>
          <a:endParaRPr lang="en-GB" sz="2100" kern="1200" dirty="0">
            <a:solidFill>
              <a:schemeClr val="accent6">
                <a:lumMod val="75000"/>
              </a:schemeClr>
            </a:solidFill>
          </a:endParaRPr>
        </a:p>
        <a:p>
          <a:pPr marL="228600" lvl="1" indent="-228600" algn="l" defTabSz="933450">
            <a:lnSpc>
              <a:spcPct val="90000"/>
            </a:lnSpc>
            <a:spcBef>
              <a:spcPct val="0"/>
            </a:spcBef>
            <a:spcAft>
              <a:spcPct val="15000"/>
            </a:spcAft>
            <a:buChar char="•"/>
          </a:pPr>
          <a:r>
            <a:rPr lang="en-GB" sz="2100" kern="1200" dirty="0">
              <a:solidFill>
                <a:schemeClr val="accent6">
                  <a:lumMod val="75000"/>
                </a:schemeClr>
              </a:solidFill>
            </a:rPr>
            <a:t>How are residuals monitored?</a:t>
          </a:r>
        </a:p>
        <a:p>
          <a:pPr marL="228600" lvl="1" indent="-228600" algn="l" defTabSz="933450">
            <a:lnSpc>
              <a:spcPct val="90000"/>
            </a:lnSpc>
            <a:spcBef>
              <a:spcPct val="0"/>
            </a:spcBef>
            <a:spcAft>
              <a:spcPct val="15000"/>
            </a:spcAft>
            <a:buChar char="•"/>
          </a:pPr>
          <a:endParaRPr lang="en-GB" sz="2100" kern="1200" dirty="0">
            <a:solidFill>
              <a:schemeClr val="accent6">
                <a:lumMod val="75000"/>
              </a:schemeClr>
            </a:solidFill>
          </a:endParaRPr>
        </a:p>
        <a:p>
          <a:pPr marL="228600" lvl="1" indent="-228600" algn="l" defTabSz="933450">
            <a:lnSpc>
              <a:spcPct val="90000"/>
            </a:lnSpc>
            <a:spcBef>
              <a:spcPct val="0"/>
            </a:spcBef>
            <a:spcAft>
              <a:spcPct val="15000"/>
            </a:spcAft>
            <a:buChar char="•"/>
          </a:pPr>
          <a:r>
            <a:rPr lang="en-GB" sz="2100" kern="1200" dirty="0">
              <a:solidFill>
                <a:schemeClr val="accent6">
                  <a:lumMod val="75000"/>
                </a:schemeClr>
              </a:solidFill>
            </a:rPr>
            <a:t>Are the reagent chemicals suitable for water use?</a:t>
          </a:r>
        </a:p>
        <a:p>
          <a:pPr marL="228600" lvl="1" indent="-228600" algn="l" defTabSz="933450">
            <a:lnSpc>
              <a:spcPct val="90000"/>
            </a:lnSpc>
            <a:spcBef>
              <a:spcPct val="0"/>
            </a:spcBef>
            <a:spcAft>
              <a:spcPct val="15000"/>
            </a:spcAft>
            <a:buChar char="•"/>
          </a:pPr>
          <a:endParaRPr lang="en-GB" sz="2100" kern="1200" dirty="0">
            <a:solidFill>
              <a:schemeClr val="accent6">
                <a:lumMod val="75000"/>
              </a:schemeClr>
            </a:solidFill>
          </a:endParaRPr>
        </a:p>
        <a:p>
          <a:pPr marL="228600" lvl="1" indent="-228600" algn="l" defTabSz="933450">
            <a:lnSpc>
              <a:spcPct val="90000"/>
            </a:lnSpc>
            <a:spcBef>
              <a:spcPct val="0"/>
            </a:spcBef>
            <a:spcAft>
              <a:spcPct val="15000"/>
            </a:spcAft>
            <a:buChar char="•"/>
          </a:pPr>
          <a:r>
            <a:rPr lang="en-GB" sz="2100" kern="1200" dirty="0">
              <a:solidFill>
                <a:schemeClr val="accent6">
                  <a:lumMod val="75000"/>
                </a:schemeClr>
              </a:solidFill>
            </a:rPr>
            <a:t>What maintenance is done on the generator?</a:t>
          </a:r>
        </a:p>
        <a:p>
          <a:pPr marL="228600" lvl="1" indent="-228600" algn="l" defTabSz="933450">
            <a:lnSpc>
              <a:spcPct val="90000"/>
            </a:lnSpc>
            <a:spcBef>
              <a:spcPct val="0"/>
            </a:spcBef>
            <a:spcAft>
              <a:spcPct val="15000"/>
            </a:spcAft>
            <a:buChar char="•"/>
          </a:pPr>
          <a:endParaRPr lang="en-GB" sz="2100" kern="1200" dirty="0">
            <a:solidFill>
              <a:schemeClr val="accent6">
                <a:lumMod val="75000"/>
              </a:schemeClr>
            </a:solidFill>
          </a:endParaRPr>
        </a:p>
        <a:p>
          <a:pPr marL="228600" lvl="1" indent="-228600" algn="l" defTabSz="933450">
            <a:lnSpc>
              <a:spcPct val="90000"/>
            </a:lnSpc>
            <a:spcBef>
              <a:spcPct val="0"/>
            </a:spcBef>
            <a:spcAft>
              <a:spcPct val="15000"/>
            </a:spcAft>
            <a:buChar char="•"/>
          </a:pPr>
          <a:r>
            <a:rPr lang="en-GB" sz="2100" kern="1200" dirty="0">
              <a:solidFill>
                <a:schemeClr val="accent6">
                  <a:lumMod val="75000"/>
                </a:schemeClr>
              </a:solidFill>
            </a:rPr>
            <a:t>Anyone checking for by-products?</a:t>
          </a:r>
        </a:p>
      </dsp:txBody>
      <dsp:txXfrm>
        <a:off x="2153039" y="0"/>
        <a:ext cx="6487920" cy="4248472"/>
      </dsp:txXfrm>
    </dsp:sp>
    <dsp:sp modelId="{02924418-876E-4EB2-91FA-4B990EDA1284}">
      <dsp:nvSpPr>
        <dsp:cNvPr id="0" name=""/>
        <dsp:cNvSpPr/>
      </dsp:nvSpPr>
      <dsp:spPr>
        <a:xfrm>
          <a:off x="424847" y="424847"/>
          <a:ext cx="1728192" cy="3398777"/>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72B63-09F2-41DD-9E22-38F8FEEA4B85}" type="datetimeFigureOut">
              <a:rPr lang="en-GB" smtClean="0"/>
              <a:t>07/11/2023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1A0F6-3114-4A02-997D-2D8C108A5EC8}" type="slidenum">
              <a:rPr lang="en-GB" smtClean="0"/>
              <a:t>‹#›</a:t>
            </a:fld>
            <a:endParaRPr lang="en-GB"/>
          </a:p>
        </p:txBody>
      </p:sp>
    </p:spTree>
    <p:extLst>
      <p:ext uri="{BB962C8B-B14F-4D97-AF65-F5344CB8AC3E}">
        <p14:creationId xmlns:p14="http://schemas.microsoft.com/office/powerpoint/2010/main" val="52760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71A0F6-3114-4A02-997D-2D8C108A5EC8}" type="slidenum">
              <a:rPr lang="en-GB" smtClean="0"/>
              <a:t>1</a:t>
            </a:fld>
            <a:endParaRPr lang="en-GB"/>
          </a:p>
        </p:txBody>
      </p:sp>
    </p:spTree>
    <p:extLst>
      <p:ext uri="{BB962C8B-B14F-4D97-AF65-F5344CB8AC3E}">
        <p14:creationId xmlns:p14="http://schemas.microsoft.com/office/powerpoint/2010/main" val="797902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US" noProof="0"/>
              <a:t>Click to edit Master title style</a:t>
            </a:r>
            <a:endParaRPr lang="en-GB" noProof="0"/>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US" noProof="0"/>
              <a:t>Click to edit Master subtitle style</a:t>
            </a:r>
            <a:endParaRPr lang="en-GB" noProof="0"/>
          </a:p>
        </p:txBody>
      </p:sp>
      <p:sp>
        <p:nvSpPr>
          <p:cNvPr id="3076" name="Rectangle 4"/>
          <p:cNvSpPr>
            <a:spLocks noGrp="1" noChangeArrowheads="1"/>
          </p:cNvSpPr>
          <p:nvPr>
            <p:ph type="dt" sz="half" idx="2"/>
          </p:nvPr>
        </p:nvSpPr>
        <p:spPr/>
        <p:txBody>
          <a:bodyPr/>
          <a:lstStyle>
            <a:lvl1pPr>
              <a:defRPr/>
            </a:lvl1pPr>
          </a:lstStyle>
          <a:p>
            <a:endParaRPr lang="en-GB">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endParaRPr lang="en-GB">
              <a:solidFill>
                <a:srgbClr val="000000"/>
              </a:solidFill>
            </a:endParaRPr>
          </a:p>
        </p:txBody>
      </p:sp>
      <p:pic>
        <p:nvPicPr>
          <p:cNvPr id="3080" name="Picture 8" descr="DWQR Colour Strapline Stack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85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7115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58679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DWQR Colour Strapline Stacked"/>
          <p:cNvPicPr>
            <a:picLocks noChangeAspect="1" noChangeArrowheads="1"/>
          </p:cNvPicPr>
          <p:nvPr/>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GB" noProof="0"/>
              <a:t>Click to edit Master title style</a:t>
            </a:r>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GB" noProof="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761795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83553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011393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8204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130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224099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55643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89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971845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7625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39982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5260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823801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952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105337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26476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33808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7486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77683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59261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87226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36" name="Picture 12"/>
          <p:cNvPicPr>
            <a:picLocks noChangeAspect="1" noChangeArrowheads="1"/>
          </p:cNvPicPr>
          <p:nvPr/>
        </p:nvPicPr>
        <p:blipFill rotWithShape="1">
          <a:blip r:embed="rId13">
            <a:lum bright="70000" contrast="-70000"/>
            <a:extLst>
              <a:ext uri="{28A0092B-C50C-407E-A947-70E740481C1C}">
                <a14:useLocalDpi xmlns:a14="http://schemas.microsoft.com/office/drawing/2010/main" val="0"/>
              </a:ext>
            </a:extLst>
          </a:blip>
          <a:srcRect t="16706" b="20960"/>
          <a:stretch/>
        </p:blipFill>
        <p:spPr bwMode="auto">
          <a:xfrm>
            <a:off x="468313" y="6135624"/>
            <a:ext cx="6232525" cy="722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pPr fontAlgn="base">
              <a:spcBef>
                <a:spcPct val="0"/>
              </a:spcBef>
              <a:spcAft>
                <a:spcPct val="0"/>
              </a:spcAft>
            </a:pPr>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Gill Sans MT" pitchFamily="34" charset="0"/>
              </a:defRPr>
            </a:lvl1pPr>
          </a:lstStyle>
          <a:p>
            <a:pPr fontAlgn="base">
              <a:spcBef>
                <a:spcPct val="0"/>
              </a:spcBef>
              <a:spcAft>
                <a:spcPct val="0"/>
              </a:spcAft>
            </a:pPr>
            <a:endParaRPr lang="en-GB" dirty="0">
              <a:solidFill>
                <a:srgbClr val="000000"/>
              </a:solidFill>
            </a:endParaRPr>
          </a:p>
        </p:txBody>
      </p:sp>
      <p:pic>
        <p:nvPicPr>
          <p:cNvPr id="1031" name="Picture 7" descr="DWQR Colour Strapline"/>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t="26655" b="28493"/>
          <a:stretch/>
        </p:blipFill>
        <p:spPr bwMode="auto">
          <a:xfrm>
            <a:off x="6804025" y="6216604"/>
            <a:ext cx="2303463" cy="52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805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Rockwell" pitchFamily="18" charset="0"/>
          <a:ea typeface="+mj-ea"/>
          <a:cs typeface="+mj-cs"/>
        </a:defRPr>
      </a:lvl1pPr>
      <a:lvl2pPr algn="ctr" rtl="0" eaLnBrk="1" fontAlgn="base" hangingPunct="1">
        <a:spcBef>
          <a:spcPct val="0"/>
        </a:spcBef>
        <a:spcAft>
          <a:spcPct val="0"/>
        </a:spcAft>
        <a:defRPr sz="4400">
          <a:solidFill>
            <a:schemeClr val="tx2"/>
          </a:solidFill>
          <a:latin typeface="Tahoma" pitchFamily="34" charset="0"/>
        </a:defRPr>
      </a:lvl2pPr>
      <a:lvl3pPr algn="ctr" rtl="0" eaLnBrk="1" fontAlgn="base" hangingPunct="1">
        <a:spcBef>
          <a:spcPct val="0"/>
        </a:spcBef>
        <a:spcAft>
          <a:spcPct val="0"/>
        </a:spcAft>
        <a:defRPr sz="4400">
          <a:solidFill>
            <a:schemeClr val="tx2"/>
          </a:solidFill>
          <a:latin typeface="Tahoma" pitchFamily="34" charset="0"/>
        </a:defRPr>
      </a:lvl3pPr>
      <a:lvl4pPr algn="ctr" rtl="0" eaLnBrk="1" fontAlgn="base" hangingPunct="1">
        <a:spcBef>
          <a:spcPct val="0"/>
        </a:spcBef>
        <a:spcAft>
          <a:spcPct val="0"/>
        </a:spcAft>
        <a:defRPr sz="4400">
          <a:solidFill>
            <a:schemeClr val="tx2"/>
          </a:solidFill>
          <a:latin typeface="Tahoma" pitchFamily="34" charset="0"/>
        </a:defRPr>
      </a:lvl4pPr>
      <a:lvl5pPr algn="ctr" rtl="0" eaLnBrk="1" fontAlgn="base" hangingPunct="1">
        <a:spcBef>
          <a:spcPct val="0"/>
        </a:spcBef>
        <a:spcAft>
          <a:spcPct val="0"/>
        </a:spcAft>
        <a:defRPr sz="4400">
          <a:solidFill>
            <a:schemeClr val="tx2"/>
          </a:solidFill>
          <a:latin typeface="Tahoma" pitchFamily="34" charset="0"/>
        </a:defRPr>
      </a:lvl5pPr>
      <a:lvl6pPr marL="457200" algn="ctr" rtl="0" eaLnBrk="1" fontAlgn="base" hangingPunct="1">
        <a:spcBef>
          <a:spcPct val="0"/>
        </a:spcBef>
        <a:spcAft>
          <a:spcPct val="0"/>
        </a:spcAft>
        <a:defRPr sz="4400">
          <a:solidFill>
            <a:schemeClr val="tx2"/>
          </a:solidFill>
          <a:latin typeface="Tahoma" pitchFamily="34" charset="0"/>
        </a:defRPr>
      </a:lvl6pPr>
      <a:lvl7pPr marL="914400" algn="ctr" rtl="0" eaLnBrk="1" fontAlgn="base" hangingPunct="1">
        <a:spcBef>
          <a:spcPct val="0"/>
        </a:spcBef>
        <a:spcAft>
          <a:spcPct val="0"/>
        </a:spcAft>
        <a:defRPr sz="4400">
          <a:solidFill>
            <a:schemeClr val="tx2"/>
          </a:solidFill>
          <a:latin typeface="Tahoma" pitchFamily="34" charset="0"/>
        </a:defRPr>
      </a:lvl7pPr>
      <a:lvl8pPr marL="1371600" algn="ctr" rtl="0" eaLnBrk="1" fontAlgn="base" hangingPunct="1">
        <a:spcBef>
          <a:spcPct val="0"/>
        </a:spcBef>
        <a:spcAft>
          <a:spcPct val="0"/>
        </a:spcAft>
        <a:defRPr sz="4400">
          <a:solidFill>
            <a:schemeClr val="tx2"/>
          </a:solidFill>
          <a:latin typeface="Tahoma" pitchFamily="34" charset="0"/>
        </a:defRPr>
      </a:lvl8pPr>
      <a:lvl9pPr marL="1828800" algn="ctr"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Gill Sans MT"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Gill Sans MT" pitchFamily="34" charset="0"/>
        </a:defRPr>
      </a:lvl2pPr>
      <a:lvl3pPr marL="1143000" indent="-228600" algn="l" rtl="0" eaLnBrk="1" fontAlgn="base" hangingPunct="1">
        <a:spcBef>
          <a:spcPct val="20000"/>
        </a:spcBef>
        <a:spcAft>
          <a:spcPct val="0"/>
        </a:spcAft>
        <a:buChar char="•"/>
        <a:defRPr sz="2400">
          <a:solidFill>
            <a:schemeClr val="tx1"/>
          </a:solidFill>
          <a:latin typeface="Gill Sans MT" pitchFamily="34" charset="0"/>
        </a:defRPr>
      </a:lvl3pPr>
      <a:lvl4pPr marL="1600200" indent="-228600" algn="l" rtl="0" eaLnBrk="1" fontAlgn="base" hangingPunct="1">
        <a:spcBef>
          <a:spcPct val="20000"/>
        </a:spcBef>
        <a:spcAft>
          <a:spcPct val="0"/>
        </a:spcAft>
        <a:buChar char="–"/>
        <a:defRPr sz="2000">
          <a:solidFill>
            <a:schemeClr val="tx1"/>
          </a:solidFill>
          <a:latin typeface="Gill Sans MT" pitchFamily="34" charset="0"/>
        </a:defRPr>
      </a:lvl4pPr>
      <a:lvl5pPr marL="2057400" indent="-228600" algn="l" rtl="0" eaLnBrk="1" fontAlgn="base" hangingPunct="1">
        <a:spcBef>
          <a:spcPct val="20000"/>
        </a:spcBef>
        <a:spcAft>
          <a:spcPct val="0"/>
        </a:spcAft>
        <a:buChar char="»"/>
        <a:defRPr sz="2000">
          <a:solidFill>
            <a:schemeClr val="tx1"/>
          </a:solidFill>
          <a:latin typeface="Gill Sans MT"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5">
            <a:lum bright="70000" contrast="-70000"/>
            <a:extLst>
              <a:ext uri="{28A0092B-C50C-407E-A947-70E740481C1C}">
                <a14:useLocalDpi xmlns:a14="http://schemas.microsoft.com/office/drawing/2010/main" val="0"/>
              </a:ext>
            </a:extLst>
          </a:blip>
          <a:srcRect/>
          <a:stretch>
            <a:fillRect/>
          </a:stretch>
        </p:blipFill>
        <p:spPr bwMode="auto">
          <a:xfrm>
            <a:off x="468313" y="5942013"/>
            <a:ext cx="62325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en-GB">
              <a:solidFill>
                <a:srgbClr val="000000"/>
              </a:solidFill>
            </a:endParaRPr>
          </a:p>
        </p:txBody>
      </p:sp>
      <p:pic>
        <p:nvPicPr>
          <p:cNvPr id="1031" name="Picture 7" descr="DWQR Colour Strapline"/>
          <p:cNvPicPr>
            <a:picLocks noChangeAspect="1" noChangeArrowheads="1"/>
          </p:cNvPicPr>
          <p:nvPr/>
        </p:nvPicPr>
        <p:blipFill>
          <a:blip r:embed="rId16" cstate="print">
            <a:extLst>
              <a:ext uri="{28A0092B-C50C-407E-A947-70E740481C1C}">
                <a14:useLocalDpi xmlns:a14="http://schemas.microsoft.com/office/drawing/2010/main" val="0"/>
              </a:ext>
            </a:extLst>
          </a:blip>
          <a:srcRect b="28493"/>
          <a:stretch>
            <a:fillRect/>
          </a:stretch>
        </p:blipFill>
        <p:spPr bwMode="auto">
          <a:xfrm>
            <a:off x="6804025" y="5805488"/>
            <a:ext cx="2303463"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187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9512" y="1052513"/>
            <a:ext cx="8568952" cy="1470025"/>
          </a:xfrm>
        </p:spPr>
        <p:style>
          <a:lnRef idx="1">
            <a:schemeClr val="accent1"/>
          </a:lnRef>
          <a:fillRef idx="3">
            <a:schemeClr val="accent1"/>
          </a:fillRef>
          <a:effectRef idx="2">
            <a:schemeClr val="accent1"/>
          </a:effectRef>
          <a:fontRef idx="minor">
            <a:schemeClr val="lt1"/>
          </a:fontRef>
        </p:style>
        <p:txBody>
          <a:bodyPr/>
          <a:lstStyle/>
          <a:p>
            <a:r>
              <a:rPr lang="de-DE" sz="3200" dirty="0"/>
              <a:t>Treatment – Chlorine Dioxide</a:t>
            </a:r>
            <a:endParaRPr lang="en-GB" sz="3200" dirty="0"/>
          </a:p>
        </p:txBody>
      </p:sp>
      <p:sp>
        <p:nvSpPr>
          <p:cNvPr id="3075" name="Subtitle 2"/>
          <p:cNvSpPr>
            <a:spLocks noGrp="1"/>
          </p:cNvSpPr>
          <p:nvPr>
            <p:ph type="subTitle" idx="1"/>
          </p:nvPr>
        </p:nvSpPr>
        <p:spPr/>
        <p:txBody>
          <a:bodyPr/>
          <a:lstStyle/>
          <a:p>
            <a:r>
              <a:rPr lang="en-GB" sz="2400" dirty="0"/>
              <a:t>Matt Bower</a:t>
            </a:r>
          </a:p>
          <a:p>
            <a:r>
              <a:rPr lang="en-GB" sz="2400" dirty="0"/>
              <a:t>DWQR Risk Assessment Training</a:t>
            </a:r>
          </a:p>
          <a:p>
            <a:r>
              <a:rPr lang="en-GB" sz="2400"/>
              <a:t>2018</a:t>
            </a:r>
            <a:endParaRPr lang="en-GB" sz="2400" dirty="0"/>
          </a:p>
        </p:txBody>
      </p:sp>
    </p:spTree>
    <p:extLst>
      <p:ext uri="{BB962C8B-B14F-4D97-AF65-F5344CB8AC3E}">
        <p14:creationId xmlns:p14="http://schemas.microsoft.com/office/powerpoint/2010/main" val="126125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Overview</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163514810"/>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227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Usage</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519208981"/>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575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GB" dirty="0">
                <a:solidFill>
                  <a:srgbClr val="002060"/>
                </a:solidFill>
                <a:latin typeface="Gill Sans MT" pitchFamily="34" charset="0"/>
              </a:rPr>
              <a:t>Key Points to Watch For</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511337914"/>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675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Questions</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830249920"/>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76955144"/>
              </p:ext>
            </p:extLst>
          </p:nvPr>
        </p:nvGraphicFramePr>
        <p:xfrm>
          <a:off x="179512" y="1340768"/>
          <a:ext cx="8784975" cy="5178359"/>
        </p:xfrm>
        <a:graphic>
          <a:graphicData uri="http://schemas.openxmlformats.org/drawingml/2006/table">
            <a:tbl>
              <a:tblPr firstRow="1">
                <a:tableStyleId>{5C22544A-7EE6-4342-B048-85BDC9FD1C3A}</a:tableStyleId>
              </a:tblPr>
              <a:tblGrid>
                <a:gridCol w="504056">
                  <a:extLst>
                    <a:ext uri="{9D8B030D-6E8A-4147-A177-3AD203B41FA5}">
                      <a16:colId xmlns:a16="http://schemas.microsoft.com/office/drawing/2014/main" val="20000"/>
                    </a:ext>
                  </a:extLst>
                </a:gridCol>
                <a:gridCol w="3809049">
                  <a:extLst>
                    <a:ext uri="{9D8B030D-6E8A-4147-A177-3AD203B41FA5}">
                      <a16:colId xmlns:a16="http://schemas.microsoft.com/office/drawing/2014/main" val="20001"/>
                    </a:ext>
                  </a:extLst>
                </a:gridCol>
                <a:gridCol w="4471870">
                  <a:extLst>
                    <a:ext uri="{9D8B030D-6E8A-4147-A177-3AD203B41FA5}">
                      <a16:colId xmlns:a16="http://schemas.microsoft.com/office/drawing/2014/main" val="20002"/>
                    </a:ext>
                  </a:extLst>
                </a:gridCol>
              </a:tblGrid>
              <a:tr h="548146">
                <a:tc>
                  <a:txBody>
                    <a:bodyPr/>
                    <a:lstStyle/>
                    <a:p>
                      <a:pPr algn="l" fontAlgn="t"/>
                      <a:r>
                        <a:rPr lang="en-GB" sz="900" b="0" i="0" u="none" strike="noStrike" dirty="0">
                          <a:solidFill>
                            <a:srgbClr val="000000"/>
                          </a:solidFill>
                          <a:effectLst/>
                          <a:latin typeface="Arial"/>
                        </a:rPr>
                        <a:t>Code</a:t>
                      </a:r>
                    </a:p>
                  </a:txBody>
                  <a:tcPr marL="2150" marR="2150" marT="2150" marB="0"/>
                </a:tc>
                <a:tc>
                  <a:txBody>
                    <a:bodyPr/>
                    <a:lstStyle/>
                    <a:p>
                      <a:pPr algn="l" fontAlgn="t"/>
                      <a:r>
                        <a:rPr lang="en-GB" sz="900" b="0" i="0" u="none" strike="noStrike" dirty="0">
                          <a:solidFill>
                            <a:schemeClr val="tx2"/>
                          </a:solidFill>
                          <a:effectLst/>
                          <a:latin typeface="Arial"/>
                        </a:rPr>
                        <a:t>Question</a:t>
                      </a:r>
                    </a:p>
                  </a:txBody>
                  <a:tcPr marL="2150" marR="2150" marT="2150" marB="0"/>
                </a:tc>
                <a:tc>
                  <a:txBody>
                    <a:bodyPr/>
                    <a:lstStyle/>
                    <a:p>
                      <a:pPr algn="l" fontAlgn="t"/>
                      <a:r>
                        <a:rPr lang="en-GB" sz="900" b="0" i="0" u="none" strike="noStrike" dirty="0">
                          <a:solidFill>
                            <a:srgbClr val="000000"/>
                          </a:solidFill>
                          <a:effectLst/>
                          <a:latin typeface="Arial"/>
                        </a:rPr>
                        <a:t>Notes</a:t>
                      </a:r>
                    </a:p>
                  </a:txBody>
                  <a:tcPr marL="2150" marR="2150" marT="2150" marB="0"/>
                </a:tc>
                <a:extLst>
                  <a:ext uri="{0D108BD9-81ED-4DB2-BD59-A6C34878D82A}">
                    <a16:rowId xmlns:a16="http://schemas.microsoft.com/office/drawing/2014/main" val="926612160"/>
                  </a:ext>
                </a:extLst>
              </a:tr>
              <a:tr h="548146">
                <a:tc>
                  <a:txBody>
                    <a:bodyPr/>
                    <a:lstStyle/>
                    <a:p>
                      <a:pPr algn="l" fontAlgn="t"/>
                      <a:r>
                        <a:rPr lang="en-GB" sz="900" u="none" strike="noStrike" dirty="0" err="1">
                          <a:effectLst/>
                        </a:rPr>
                        <a:t>TCD1</a:t>
                      </a:r>
                      <a:endParaRPr lang="en-GB" sz="900" b="0" i="0" u="none" strike="noStrike" dirty="0">
                        <a:solidFill>
                          <a:srgbClr val="000000"/>
                        </a:solidFill>
                        <a:effectLst/>
                        <a:latin typeface="Arial"/>
                      </a:endParaRPr>
                    </a:p>
                  </a:txBody>
                  <a:tcPr marL="2150" marR="2150" marT="2150" marB="0"/>
                </a:tc>
                <a:tc>
                  <a:txBody>
                    <a:bodyPr/>
                    <a:lstStyle/>
                    <a:p>
                      <a:pPr algn="l" fontAlgn="t"/>
                      <a:r>
                        <a:rPr lang="en-GB" sz="900" u="none" strike="noStrike" dirty="0">
                          <a:solidFill>
                            <a:schemeClr val="tx2"/>
                          </a:solidFill>
                          <a:effectLst/>
                        </a:rPr>
                        <a:t>Could undisinfected water pass into supply? </a:t>
                      </a:r>
                      <a:endParaRPr lang="en-GB" sz="900" b="0" i="0" u="none" strike="noStrike" dirty="0">
                        <a:solidFill>
                          <a:schemeClr val="tx2"/>
                        </a:solidFill>
                        <a:effectLst/>
                        <a:latin typeface="Arial"/>
                      </a:endParaRPr>
                    </a:p>
                  </a:txBody>
                  <a:tcPr marL="2150" marR="2150" marT="2150" marB="0"/>
                </a:tc>
                <a:tc>
                  <a:txBody>
                    <a:bodyPr/>
                    <a:lstStyle/>
                    <a:p>
                      <a:pPr algn="l" fontAlgn="t"/>
                      <a:r>
                        <a:rPr lang="en-GB" sz="900" u="none" strike="noStrike">
                          <a:effectLst/>
                        </a:rPr>
                        <a:t>Automated chlorine dioxide dosing units may operate with a standby system in place, ensuring that chlorine dioxide continues to be dosed at the appropriate level if the main disinfection system fails (for example if the supply runs out, or a dosing line blocks).  This will help ensure water is subject to disinfection at all times. </a:t>
                      </a:r>
                      <a:endParaRPr lang="en-GB" sz="900" b="0" i="0" u="none" strike="noStrike">
                        <a:solidFill>
                          <a:srgbClr val="000000"/>
                        </a:solidFill>
                        <a:effectLst/>
                        <a:latin typeface="Arial"/>
                      </a:endParaRPr>
                    </a:p>
                  </a:txBody>
                  <a:tcPr marL="2150" marR="2150" marT="2150" marB="0"/>
                </a:tc>
                <a:extLst>
                  <a:ext uri="{0D108BD9-81ED-4DB2-BD59-A6C34878D82A}">
                    <a16:rowId xmlns:a16="http://schemas.microsoft.com/office/drawing/2014/main" val="10000"/>
                  </a:ext>
                </a:extLst>
              </a:tr>
              <a:tr h="454638">
                <a:tc>
                  <a:txBody>
                    <a:bodyPr/>
                    <a:lstStyle/>
                    <a:p>
                      <a:pPr algn="l" fontAlgn="t"/>
                      <a:r>
                        <a:rPr lang="en-GB" sz="900" u="none" strike="noStrike">
                          <a:effectLst/>
                        </a:rPr>
                        <a:t>TCD2</a:t>
                      </a:r>
                      <a:endParaRPr lang="en-GB" sz="900" b="0" i="0" u="none" strike="noStrike">
                        <a:solidFill>
                          <a:srgbClr val="000000"/>
                        </a:solidFill>
                        <a:effectLst/>
                        <a:latin typeface="Arial"/>
                      </a:endParaRPr>
                    </a:p>
                  </a:txBody>
                  <a:tcPr marL="2150" marR="2150" marT="2150" marB="0"/>
                </a:tc>
                <a:tc>
                  <a:txBody>
                    <a:bodyPr/>
                    <a:lstStyle/>
                    <a:p>
                      <a:pPr algn="l" fontAlgn="t"/>
                      <a:r>
                        <a:rPr lang="en-GB" sz="900" u="none" strike="noStrike" dirty="0">
                          <a:solidFill>
                            <a:schemeClr val="tx2"/>
                          </a:solidFill>
                          <a:effectLst/>
                        </a:rPr>
                        <a:t>Could lack of maintenance compromise the disinfection process?</a:t>
                      </a:r>
                      <a:endParaRPr lang="en-GB" sz="900" b="0" i="0" u="none" strike="noStrike" dirty="0">
                        <a:solidFill>
                          <a:schemeClr val="tx2"/>
                        </a:solidFill>
                        <a:effectLst/>
                        <a:latin typeface="Arial"/>
                      </a:endParaRPr>
                    </a:p>
                  </a:txBody>
                  <a:tcPr marL="2150" marR="2150" marT="2150" marB="0"/>
                </a:tc>
                <a:tc>
                  <a:txBody>
                    <a:bodyPr/>
                    <a:lstStyle/>
                    <a:p>
                      <a:pPr algn="l" fontAlgn="t"/>
                      <a:r>
                        <a:rPr lang="en-GB" sz="900" u="none" strike="noStrike">
                          <a:effectLst/>
                        </a:rPr>
                        <a:t>Refer to the maintenance regime recommended by the manufacturer and ask for written documentation that this is being adhered to, including servicing. Such documentation includes entries in a log book, diary records, and full records.</a:t>
                      </a:r>
                      <a:endParaRPr lang="en-GB" sz="900" b="0" i="0" u="none" strike="noStrike">
                        <a:solidFill>
                          <a:srgbClr val="000000"/>
                        </a:solidFill>
                        <a:effectLst/>
                        <a:latin typeface="Arial"/>
                      </a:endParaRPr>
                    </a:p>
                  </a:txBody>
                  <a:tcPr marL="2150" marR="2150" marT="2150" marB="0"/>
                </a:tc>
                <a:extLst>
                  <a:ext uri="{0D108BD9-81ED-4DB2-BD59-A6C34878D82A}">
                    <a16:rowId xmlns:a16="http://schemas.microsoft.com/office/drawing/2014/main" val="10001"/>
                  </a:ext>
                </a:extLst>
              </a:tr>
              <a:tr h="493331">
                <a:tc>
                  <a:txBody>
                    <a:bodyPr/>
                    <a:lstStyle/>
                    <a:p>
                      <a:pPr algn="l" fontAlgn="t"/>
                      <a:r>
                        <a:rPr lang="en-GB" sz="900" u="none" strike="noStrike">
                          <a:effectLst/>
                        </a:rPr>
                        <a:t>TCD3</a:t>
                      </a:r>
                      <a:endParaRPr lang="en-GB" sz="900" b="0" i="0" u="none" strike="noStrike">
                        <a:solidFill>
                          <a:srgbClr val="000000"/>
                        </a:solidFill>
                        <a:effectLst/>
                        <a:latin typeface="Arial"/>
                      </a:endParaRPr>
                    </a:p>
                  </a:txBody>
                  <a:tcPr marL="2150" marR="2150" marT="2150" marB="0"/>
                </a:tc>
                <a:tc>
                  <a:txBody>
                    <a:bodyPr/>
                    <a:lstStyle/>
                    <a:p>
                      <a:pPr algn="l" fontAlgn="t"/>
                      <a:r>
                        <a:rPr lang="en-GB" sz="900" u="none" strike="noStrike" dirty="0">
                          <a:solidFill>
                            <a:schemeClr val="tx2"/>
                          </a:solidFill>
                          <a:effectLst/>
                        </a:rPr>
                        <a:t>Could a loss of chlorine dioxide dosing be undetected due to lack of appropriate alarms and shutdowns?</a:t>
                      </a:r>
                      <a:endParaRPr lang="en-GB" sz="900" b="0" i="0" u="none" strike="noStrike" dirty="0">
                        <a:solidFill>
                          <a:schemeClr val="tx2"/>
                        </a:solidFill>
                        <a:effectLst/>
                        <a:latin typeface="Arial"/>
                      </a:endParaRPr>
                    </a:p>
                  </a:txBody>
                  <a:tcPr marL="2150" marR="2150" marT="2150" marB="0"/>
                </a:tc>
                <a:tc>
                  <a:txBody>
                    <a:bodyPr/>
                    <a:lstStyle/>
                    <a:p>
                      <a:pPr algn="l" fontAlgn="t"/>
                      <a:r>
                        <a:rPr lang="en-GB" sz="900" u="none" strike="noStrike">
                          <a:effectLst/>
                        </a:rPr>
                        <a:t>Determine what alarms are in place to alert the operator to any loss of chlorine dioxide dosing, and whether this is linked to any automatic shut down of the supply to prevent undisinfected water entering the supply.</a:t>
                      </a:r>
                      <a:endParaRPr lang="en-GB" sz="900" b="0" i="0" u="none" strike="noStrike">
                        <a:solidFill>
                          <a:srgbClr val="000000"/>
                        </a:solidFill>
                        <a:effectLst/>
                        <a:latin typeface="Arial"/>
                      </a:endParaRPr>
                    </a:p>
                  </a:txBody>
                  <a:tcPr marL="2150" marR="2150" marT="2150" marB="0"/>
                </a:tc>
                <a:extLst>
                  <a:ext uri="{0D108BD9-81ED-4DB2-BD59-A6C34878D82A}">
                    <a16:rowId xmlns:a16="http://schemas.microsoft.com/office/drawing/2014/main" val="10002"/>
                  </a:ext>
                </a:extLst>
              </a:tr>
              <a:tr h="335336">
                <a:tc>
                  <a:txBody>
                    <a:bodyPr/>
                    <a:lstStyle/>
                    <a:p>
                      <a:pPr algn="l" fontAlgn="t"/>
                      <a:r>
                        <a:rPr lang="en-GB" sz="900" u="none" strike="noStrike">
                          <a:effectLst/>
                        </a:rPr>
                        <a:t>TCD4</a:t>
                      </a:r>
                      <a:endParaRPr lang="en-GB" sz="900" b="0" i="0" u="none" strike="noStrike">
                        <a:solidFill>
                          <a:srgbClr val="000000"/>
                        </a:solidFill>
                        <a:effectLst/>
                        <a:latin typeface="Arial"/>
                      </a:endParaRPr>
                    </a:p>
                  </a:txBody>
                  <a:tcPr marL="2150" marR="2150" marT="2150" marB="0"/>
                </a:tc>
                <a:tc>
                  <a:txBody>
                    <a:bodyPr/>
                    <a:lstStyle/>
                    <a:p>
                      <a:pPr algn="l" fontAlgn="t"/>
                      <a:r>
                        <a:rPr lang="en-GB" sz="900" u="none" strike="noStrike" dirty="0">
                          <a:solidFill>
                            <a:schemeClr val="tx2"/>
                          </a:solidFill>
                          <a:effectLst/>
                        </a:rPr>
                        <a:t>Is there a risk of contamination due to use of chemicals of inappropriate grade, i.e. not approved for use in drinking water supplies? </a:t>
                      </a:r>
                      <a:endParaRPr lang="en-GB" sz="900" b="0" i="0" u="none" strike="noStrike" dirty="0">
                        <a:solidFill>
                          <a:schemeClr val="tx2"/>
                        </a:solidFill>
                        <a:effectLst/>
                        <a:latin typeface="Arial"/>
                      </a:endParaRPr>
                    </a:p>
                  </a:txBody>
                  <a:tcPr marL="2150" marR="2150" marT="2150" marB="0"/>
                </a:tc>
                <a:tc>
                  <a:txBody>
                    <a:bodyPr/>
                    <a:lstStyle/>
                    <a:p>
                      <a:pPr algn="l" fontAlgn="t"/>
                      <a:r>
                        <a:rPr lang="en-GB" sz="900" u="none" strike="noStrike">
                          <a:effectLst/>
                        </a:rPr>
                        <a:t>Chemicals used in a chemical disinfection system must be approved for use with drinking water supplies and comply with Regulations.</a:t>
                      </a:r>
                      <a:endParaRPr lang="en-GB" sz="900" b="0" i="0" u="none" strike="noStrike">
                        <a:solidFill>
                          <a:srgbClr val="000000"/>
                        </a:solidFill>
                        <a:effectLst/>
                        <a:latin typeface="Arial"/>
                      </a:endParaRPr>
                    </a:p>
                  </a:txBody>
                  <a:tcPr marL="2150" marR="2150" marT="2150" marB="0"/>
                </a:tc>
                <a:extLst>
                  <a:ext uri="{0D108BD9-81ED-4DB2-BD59-A6C34878D82A}">
                    <a16:rowId xmlns:a16="http://schemas.microsoft.com/office/drawing/2014/main" val="10003"/>
                  </a:ext>
                </a:extLst>
              </a:tr>
              <a:tr h="438516">
                <a:tc>
                  <a:txBody>
                    <a:bodyPr/>
                    <a:lstStyle/>
                    <a:p>
                      <a:pPr algn="l" fontAlgn="t"/>
                      <a:r>
                        <a:rPr lang="en-GB" sz="900" u="none" strike="noStrike">
                          <a:effectLst/>
                        </a:rPr>
                        <a:t>TCD5</a:t>
                      </a:r>
                      <a:endParaRPr lang="en-GB" sz="900" b="0" i="0" u="none" strike="noStrike">
                        <a:solidFill>
                          <a:srgbClr val="000000"/>
                        </a:solidFill>
                        <a:effectLst/>
                        <a:latin typeface="Arial"/>
                      </a:endParaRPr>
                    </a:p>
                  </a:txBody>
                  <a:tcPr marL="2150" marR="2150" marT="2150" marB="0"/>
                </a:tc>
                <a:tc>
                  <a:txBody>
                    <a:bodyPr/>
                    <a:lstStyle/>
                    <a:p>
                      <a:pPr algn="l" fontAlgn="t"/>
                      <a:r>
                        <a:rPr lang="en-GB" sz="900" u="none" strike="noStrike" dirty="0">
                          <a:solidFill>
                            <a:schemeClr val="tx2"/>
                          </a:solidFill>
                          <a:effectLst/>
                        </a:rPr>
                        <a:t>Could disinfection be compromised due to incorrect storage of reagent chemicals or excessive storage times? </a:t>
                      </a:r>
                      <a:endParaRPr lang="en-GB" sz="900" b="0" i="0" u="none" strike="noStrike" dirty="0">
                        <a:solidFill>
                          <a:schemeClr val="tx2"/>
                        </a:solidFill>
                        <a:effectLst/>
                        <a:latin typeface="Arial"/>
                      </a:endParaRPr>
                    </a:p>
                  </a:txBody>
                  <a:tcPr marL="2150" marR="2150" marT="2150" marB="0"/>
                </a:tc>
                <a:tc>
                  <a:txBody>
                    <a:bodyPr/>
                    <a:lstStyle/>
                    <a:p>
                      <a:pPr algn="l" fontAlgn="t"/>
                      <a:r>
                        <a:rPr lang="en-GB" sz="900" u="none" strike="noStrike">
                          <a:effectLst/>
                        </a:rPr>
                        <a:t>Reagent chemical need to be stored correctly and in line with manufacturers' recommendations in order to function correctly. Incorrect conditions can significantly impair disinfection.</a:t>
                      </a:r>
                      <a:endParaRPr lang="en-GB" sz="900" b="0" i="0" u="none" strike="noStrike">
                        <a:solidFill>
                          <a:srgbClr val="000000"/>
                        </a:solidFill>
                        <a:effectLst/>
                        <a:latin typeface="Arial"/>
                      </a:endParaRPr>
                    </a:p>
                  </a:txBody>
                  <a:tcPr marL="2150" marR="2150" marT="2150" marB="0"/>
                </a:tc>
                <a:extLst>
                  <a:ext uri="{0D108BD9-81ED-4DB2-BD59-A6C34878D82A}">
                    <a16:rowId xmlns:a16="http://schemas.microsoft.com/office/drawing/2014/main" val="10004"/>
                  </a:ext>
                </a:extLst>
              </a:tr>
              <a:tr h="286970">
                <a:tc>
                  <a:txBody>
                    <a:bodyPr/>
                    <a:lstStyle/>
                    <a:p>
                      <a:pPr algn="l" fontAlgn="t"/>
                      <a:r>
                        <a:rPr lang="en-GB" sz="900" u="none" strike="noStrike">
                          <a:effectLst/>
                        </a:rPr>
                        <a:t>TCD6</a:t>
                      </a:r>
                      <a:endParaRPr lang="en-GB" sz="900" b="0" i="0" u="none" strike="noStrike">
                        <a:solidFill>
                          <a:srgbClr val="000000"/>
                        </a:solidFill>
                        <a:effectLst/>
                        <a:latin typeface="Arial"/>
                      </a:endParaRPr>
                    </a:p>
                  </a:txBody>
                  <a:tcPr marL="2150" marR="2150" marT="2150" marB="0"/>
                </a:tc>
                <a:tc>
                  <a:txBody>
                    <a:bodyPr/>
                    <a:lstStyle/>
                    <a:p>
                      <a:pPr algn="l" fontAlgn="t"/>
                      <a:r>
                        <a:rPr lang="en-GB" sz="900" u="none" strike="noStrike" dirty="0">
                          <a:solidFill>
                            <a:schemeClr val="tx2"/>
                          </a:solidFill>
                          <a:effectLst/>
                        </a:rPr>
                        <a:t>Is there a possibility of the chlorine dioxide being made up incorrectly / the system malfunctioning?</a:t>
                      </a:r>
                      <a:endParaRPr lang="en-GB" sz="900" b="0" i="0" u="none" strike="noStrike" dirty="0">
                        <a:solidFill>
                          <a:schemeClr val="tx2"/>
                        </a:solidFill>
                        <a:effectLst/>
                        <a:latin typeface="Arial"/>
                      </a:endParaRPr>
                    </a:p>
                  </a:txBody>
                  <a:tcPr marL="2150" marR="2150" marT="2150" marB="0"/>
                </a:tc>
                <a:tc>
                  <a:txBody>
                    <a:bodyPr/>
                    <a:lstStyle/>
                    <a:p>
                      <a:pPr algn="l" fontAlgn="t"/>
                      <a:r>
                        <a:rPr lang="en-GB" sz="900" u="none" strike="noStrike">
                          <a:effectLst/>
                        </a:rPr>
                        <a:t>Chlorine dioxide is made from reagent chemicals, the make up of which is usually automatic.</a:t>
                      </a:r>
                      <a:endParaRPr lang="en-GB" sz="900" b="0" i="0" u="none" strike="noStrike">
                        <a:solidFill>
                          <a:srgbClr val="000000"/>
                        </a:solidFill>
                        <a:effectLst/>
                        <a:latin typeface="Arial"/>
                      </a:endParaRPr>
                    </a:p>
                  </a:txBody>
                  <a:tcPr marL="2150" marR="2150" marT="2150" marB="0"/>
                </a:tc>
                <a:extLst>
                  <a:ext uri="{0D108BD9-81ED-4DB2-BD59-A6C34878D82A}">
                    <a16:rowId xmlns:a16="http://schemas.microsoft.com/office/drawing/2014/main" val="10005"/>
                  </a:ext>
                </a:extLst>
              </a:tr>
              <a:tr h="338561">
                <a:tc>
                  <a:txBody>
                    <a:bodyPr/>
                    <a:lstStyle/>
                    <a:p>
                      <a:pPr algn="l" fontAlgn="t"/>
                      <a:r>
                        <a:rPr lang="en-GB" sz="900" u="none" strike="noStrike">
                          <a:effectLst/>
                        </a:rPr>
                        <a:t>TCD7</a:t>
                      </a:r>
                      <a:endParaRPr lang="en-GB" sz="900" b="0" i="0" u="none" strike="noStrike">
                        <a:solidFill>
                          <a:srgbClr val="000000"/>
                        </a:solidFill>
                        <a:effectLst/>
                        <a:latin typeface="Arial"/>
                      </a:endParaRPr>
                    </a:p>
                  </a:txBody>
                  <a:tcPr marL="2150" marR="2150" marT="2150" marB="0"/>
                </a:tc>
                <a:tc>
                  <a:txBody>
                    <a:bodyPr/>
                    <a:lstStyle/>
                    <a:p>
                      <a:pPr algn="l" fontAlgn="t"/>
                      <a:r>
                        <a:rPr lang="en-GB" sz="900" u="none" strike="noStrike" dirty="0">
                          <a:solidFill>
                            <a:schemeClr val="tx2"/>
                          </a:solidFill>
                          <a:effectLst/>
                        </a:rPr>
                        <a:t>Could there be confusion over the target chlorine dioxide residual (is it documented and appropriate?)</a:t>
                      </a:r>
                      <a:endParaRPr lang="en-GB" sz="900" b="0" i="0" u="none" strike="noStrike" dirty="0">
                        <a:solidFill>
                          <a:schemeClr val="tx2"/>
                        </a:solidFill>
                        <a:effectLst/>
                        <a:latin typeface="Arial"/>
                      </a:endParaRPr>
                    </a:p>
                  </a:txBody>
                  <a:tcPr marL="2150" marR="2150" marT="2150" marB="0"/>
                </a:tc>
                <a:tc>
                  <a:txBody>
                    <a:bodyPr/>
                    <a:lstStyle/>
                    <a:p>
                      <a:pPr algn="l" fontAlgn="t"/>
                      <a:r>
                        <a:rPr lang="en-GB" sz="900" u="none" strike="noStrike">
                          <a:effectLst/>
                        </a:rPr>
                        <a:t>The target chlorine dioxide residual should be set at an appropriate level and this must be clearly documented on site.</a:t>
                      </a:r>
                      <a:endParaRPr lang="en-GB" sz="900" b="0" i="0" u="none" strike="noStrike">
                        <a:solidFill>
                          <a:srgbClr val="000000"/>
                        </a:solidFill>
                        <a:effectLst/>
                        <a:latin typeface="Arial"/>
                      </a:endParaRPr>
                    </a:p>
                  </a:txBody>
                  <a:tcPr marL="2150" marR="2150" marT="2150" marB="0"/>
                </a:tc>
                <a:extLst>
                  <a:ext uri="{0D108BD9-81ED-4DB2-BD59-A6C34878D82A}">
                    <a16:rowId xmlns:a16="http://schemas.microsoft.com/office/drawing/2014/main" val="10006"/>
                  </a:ext>
                </a:extLst>
              </a:tr>
              <a:tr h="493331">
                <a:tc>
                  <a:txBody>
                    <a:bodyPr/>
                    <a:lstStyle/>
                    <a:p>
                      <a:pPr algn="l" fontAlgn="t"/>
                      <a:r>
                        <a:rPr lang="en-GB" sz="900" u="none" strike="noStrike">
                          <a:effectLst/>
                        </a:rPr>
                        <a:t>TCD8</a:t>
                      </a:r>
                      <a:endParaRPr lang="en-GB" sz="900" b="0" i="0" u="none" strike="noStrike">
                        <a:solidFill>
                          <a:srgbClr val="000000"/>
                        </a:solidFill>
                        <a:effectLst/>
                        <a:latin typeface="Arial"/>
                      </a:endParaRPr>
                    </a:p>
                  </a:txBody>
                  <a:tcPr marL="2150" marR="2150" marT="2150" marB="0"/>
                </a:tc>
                <a:tc>
                  <a:txBody>
                    <a:bodyPr/>
                    <a:lstStyle/>
                    <a:p>
                      <a:pPr algn="l" fontAlgn="t"/>
                      <a:r>
                        <a:rPr lang="en-GB" sz="900" u="none" strike="noStrike" dirty="0">
                          <a:solidFill>
                            <a:schemeClr val="tx2"/>
                          </a:solidFill>
                          <a:effectLst/>
                        </a:rPr>
                        <a:t>Is there a risk of poor control of disinfection due to lack of residual monitoring?</a:t>
                      </a:r>
                      <a:endParaRPr lang="en-GB" sz="900" b="0" i="0" u="none" strike="noStrike" dirty="0">
                        <a:solidFill>
                          <a:schemeClr val="tx2"/>
                        </a:solidFill>
                        <a:effectLst/>
                        <a:latin typeface="Arial"/>
                      </a:endParaRPr>
                    </a:p>
                  </a:txBody>
                  <a:tcPr marL="2150" marR="2150" marT="2150" marB="0"/>
                </a:tc>
                <a:tc>
                  <a:txBody>
                    <a:bodyPr/>
                    <a:lstStyle/>
                    <a:p>
                      <a:pPr algn="l" fontAlgn="t"/>
                      <a:r>
                        <a:rPr lang="en-GB" sz="900" u="none" strike="noStrike">
                          <a:effectLst/>
                        </a:rPr>
                        <a:t>It is important that chlorine dioxide residual is monitored in the water. This will usually (and ideally) be continuously via online monitors, with chlorine dioxide dose adjusted accordingly. </a:t>
                      </a:r>
                      <a:endParaRPr lang="en-GB" sz="900" b="0" i="0" u="none" strike="noStrike">
                        <a:solidFill>
                          <a:srgbClr val="000000"/>
                        </a:solidFill>
                        <a:effectLst/>
                        <a:latin typeface="Arial"/>
                      </a:endParaRPr>
                    </a:p>
                  </a:txBody>
                  <a:tcPr marL="2150" marR="2150" marT="2150" marB="0"/>
                </a:tc>
                <a:extLst>
                  <a:ext uri="{0D108BD9-81ED-4DB2-BD59-A6C34878D82A}">
                    <a16:rowId xmlns:a16="http://schemas.microsoft.com/office/drawing/2014/main" val="10007"/>
                  </a:ext>
                </a:extLst>
              </a:tr>
              <a:tr h="619082">
                <a:tc>
                  <a:txBody>
                    <a:bodyPr/>
                    <a:lstStyle/>
                    <a:p>
                      <a:pPr algn="l" fontAlgn="t"/>
                      <a:r>
                        <a:rPr lang="en-GB" sz="900" u="none" strike="noStrike">
                          <a:effectLst/>
                        </a:rPr>
                        <a:t>TCD9</a:t>
                      </a:r>
                      <a:endParaRPr lang="en-GB" sz="900" b="0" i="0" u="none" strike="noStrike">
                        <a:solidFill>
                          <a:srgbClr val="000000"/>
                        </a:solidFill>
                        <a:effectLst/>
                        <a:latin typeface="Arial"/>
                      </a:endParaRPr>
                    </a:p>
                  </a:txBody>
                  <a:tcPr marL="2150" marR="2150" marT="2150" marB="0"/>
                </a:tc>
                <a:tc>
                  <a:txBody>
                    <a:bodyPr/>
                    <a:lstStyle/>
                    <a:p>
                      <a:pPr algn="l" fontAlgn="t"/>
                      <a:r>
                        <a:rPr lang="en-GB" sz="900" u="none" strike="noStrike" dirty="0">
                          <a:solidFill>
                            <a:schemeClr val="tx2"/>
                          </a:solidFill>
                          <a:effectLst/>
                        </a:rPr>
                        <a:t>Is there a risk of inadequate contact time under some flow conditions?</a:t>
                      </a:r>
                      <a:endParaRPr lang="en-GB" sz="900" b="0" i="0" u="none" strike="noStrike" dirty="0">
                        <a:solidFill>
                          <a:schemeClr val="tx2"/>
                        </a:solidFill>
                        <a:effectLst/>
                        <a:latin typeface="Arial"/>
                      </a:endParaRPr>
                    </a:p>
                  </a:txBody>
                  <a:tcPr marL="2150" marR="2150" marT="2150" marB="0"/>
                </a:tc>
                <a:tc>
                  <a:txBody>
                    <a:bodyPr/>
                    <a:lstStyle/>
                    <a:p>
                      <a:pPr algn="l" fontAlgn="t"/>
                      <a:r>
                        <a:rPr lang="en-GB" sz="900" u="none" strike="noStrike" dirty="0">
                          <a:effectLst/>
                        </a:rPr>
                        <a:t>Chlorine dioxide needs contact time with the water in order to disinfect effectively. Chlorine dioxide is a slightly weaker disinfectant than chlorine, although it is effective over a wider pH range. A suitable contact tank or pipe should be present that ensures sufficient contact time at all flows (it may be necessary to restrict the maximum flow to enable this). </a:t>
                      </a:r>
                      <a:endParaRPr lang="en-GB" sz="900" b="0" i="0" u="none" strike="noStrike" dirty="0">
                        <a:solidFill>
                          <a:srgbClr val="808080"/>
                        </a:solidFill>
                        <a:effectLst/>
                        <a:latin typeface="Arial"/>
                      </a:endParaRPr>
                    </a:p>
                  </a:txBody>
                  <a:tcPr marL="2150" marR="2150" marT="2150" marB="0"/>
                </a:tc>
                <a:extLst>
                  <a:ext uri="{0D108BD9-81ED-4DB2-BD59-A6C34878D82A}">
                    <a16:rowId xmlns:a16="http://schemas.microsoft.com/office/drawing/2014/main" val="10008"/>
                  </a:ext>
                </a:extLst>
              </a:tr>
              <a:tr h="518051">
                <a:tc>
                  <a:txBody>
                    <a:bodyPr/>
                    <a:lstStyle/>
                    <a:p>
                      <a:pPr algn="l" fontAlgn="t"/>
                      <a:r>
                        <a:rPr lang="en-GB" sz="900" u="none" strike="noStrike">
                          <a:effectLst/>
                        </a:rPr>
                        <a:t>TCD10</a:t>
                      </a:r>
                      <a:endParaRPr lang="en-GB" sz="900" b="0" i="0" u="none" strike="noStrike">
                        <a:solidFill>
                          <a:srgbClr val="000000"/>
                        </a:solidFill>
                        <a:effectLst/>
                        <a:latin typeface="Arial"/>
                      </a:endParaRPr>
                    </a:p>
                  </a:txBody>
                  <a:tcPr marL="2150" marR="2150" marT="2150" marB="0"/>
                </a:tc>
                <a:tc>
                  <a:txBody>
                    <a:bodyPr/>
                    <a:lstStyle/>
                    <a:p>
                      <a:pPr algn="l" fontAlgn="t"/>
                      <a:r>
                        <a:rPr lang="en-GB" sz="900" u="none" strike="noStrike" dirty="0">
                          <a:solidFill>
                            <a:schemeClr val="tx2"/>
                          </a:solidFill>
                          <a:effectLst/>
                        </a:rPr>
                        <a:t>Is there potential for by-product formation (primarily chlorate)? </a:t>
                      </a:r>
                      <a:endParaRPr lang="en-GB" sz="900" b="0" i="0" u="none" strike="noStrike" dirty="0">
                        <a:solidFill>
                          <a:schemeClr val="tx2"/>
                        </a:solidFill>
                        <a:effectLst/>
                        <a:latin typeface="Arial"/>
                      </a:endParaRPr>
                    </a:p>
                  </a:txBody>
                  <a:tcPr marL="2150" marR="2150" marT="2150" marB="0"/>
                </a:tc>
                <a:tc>
                  <a:txBody>
                    <a:bodyPr/>
                    <a:lstStyle/>
                    <a:p>
                      <a:pPr algn="l" fontAlgn="t"/>
                      <a:r>
                        <a:rPr lang="en-GB" sz="900" u="none" strike="noStrike" dirty="0">
                          <a:effectLst/>
                        </a:rPr>
                        <a:t>The primary disinfection by-product arising from the use of chlorine dioxide disinfection systems is chlorite/ chlorate. Formation is primarily controlled by ensuring chlorine dioxide generators are operated and maintained in accordance with manufacturer's instructions and by minimising shelf lives of reagents. </a:t>
                      </a:r>
                      <a:endParaRPr lang="en-GB" sz="900" b="0" i="0" u="none" strike="noStrike" dirty="0">
                        <a:solidFill>
                          <a:srgbClr val="000000"/>
                        </a:solidFill>
                        <a:effectLst/>
                        <a:latin typeface="Arial"/>
                      </a:endParaRPr>
                    </a:p>
                  </a:txBody>
                  <a:tcPr marL="2150" marR="2150" marT="215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49950369"/>
      </p:ext>
    </p:extLst>
  </p:cSld>
  <p:clrMapOvr>
    <a:masterClrMapping/>
  </p:clrMapOvr>
</p:sld>
</file>

<file path=ppt/theme/theme1.xml><?xml version="1.0" encoding="utf-8"?>
<a:theme xmlns:a="http://schemas.openxmlformats.org/drawingml/2006/main" name="Metaldehyde MSG meeting -  11 March 2015 - DWQR slide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1994</TotalTime>
  <Words>684</Words>
  <Application>Microsoft Office PowerPoint</Application>
  <PresentationFormat>On-screen Show (4:3)</PresentationFormat>
  <Paragraphs>62</Paragraphs>
  <Slides>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Gill Sans MT</vt:lpstr>
      <vt:lpstr>Rockwell</vt:lpstr>
      <vt:lpstr>Tahoma</vt:lpstr>
      <vt:lpstr>Metaldehyde MSG meeting -  11 March 2015 - DWQR slides</vt:lpstr>
      <vt:lpstr>Default Design</vt:lpstr>
      <vt:lpstr>Treatment – Chlorine Dioxide</vt:lpstr>
      <vt:lpstr>Overview</vt:lpstr>
      <vt:lpstr>Usage</vt:lpstr>
      <vt:lpstr>Key Points to Watch For</vt:lpstr>
      <vt:lpstr>Questions</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Water Supply Risk Assessment Treatment Chlorine Dioxide Disinfection</dc:title>
  <dc:creator>Matt Bower</dc:creator>
  <cp:lastModifiedBy>Claire Henderson</cp:lastModifiedBy>
  <cp:revision>147</cp:revision>
  <dcterms:created xsi:type="dcterms:W3CDTF">2016-05-11T12:24:31Z</dcterms:created>
  <dcterms:modified xsi:type="dcterms:W3CDTF">2023-11-07T14:41:02Z</dcterms:modified>
</cp:coreProperties>
</file>