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82" r:id="rId3"/>
    <p:sldId id="290" r:id="rId4"/>
    <p:sldId id="294" r:id="rId5"/>
    <p:sldId id="291" r:id="rId6"/>
    <p:sldId id="296" r:id="rId7"/>
    <p:sldId id="292" r:id="rId8"/>
    <p:sldId id="295" r:id="rId9"/>
    <p:sldId id="29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0" autoAdjust="0"/>
    <p:restoredTop sz="94505" autoAdjust="0"/>
  </p:normalViewPr>
  <p:slideViewPr>
    <p:cSldViewPr>
      <p:cViewPr>
        <p:scale>
          <a:sx n="125" d="100"/>
          <a:sy n="125" d="100"/>
        </p:scale>
        <p:origin x="-1228" y="1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4.jpg"/></Relationships>
</file>

<file path=ppt/diagrams/_rels/data2.xml.rels><?xml version="1.0" encoding="UTF-8" standalone="yes"?>
<Relationships xmlns="http://schemas.openxmlformats.org/package/2006/relationships"><Relationship Id="rId1" Type="http://schemas.openxmlformats.org/officeDocument/2006/relationships/image" Target="../media/image5.jpeg"/></Relationships>
</file>

<file path=ppt/diagrams/_rels/data3.xml.rels><?xml version="1.0" encoding="UTF-8" standalone="yes"?>
<Relationships xmlns="http://schemas.openxmlformats.org/package/2006/relationships"><Relationship Id="rId1" Type="http://schemas.openxmlformats.org/officeDocument/2006/relationships/image" Target="../media/image6.png"/></Relationships>
</file>

<file path=ppt/diagrams/_rels/data4.xml.rels><?xml version="1.0" encoding="UTF-8" standalone="yes"?>
<Relationships xmlns="http://schemas.openxmlformats.org/package/2006/relationships"><Relationship Id="rId1" Type="http://schemas.openxmlformats.org/officeDocument/2006/relationships/image" Target="../media/image7.jpg"/></Relationships>
</file>

<file path=ppt/diagrams/_rels/data5.xml.rels><?xml version="1.0" encoding="UTF-8" standalone="yes"?>
<Relationships xmlns="http://schemas.openxmlformats.org/package/2006/relationships"><Relationship Id="rId1" Type="http://schemas.openxmlformats.org/officeDocument/2006/relationships/image" Target="../media/image8.jpg"/></Relationships>
</file>

<file path=ppt/diagrams/_rels/data6.xml.rels><?xml version="1.0" encoding="UTF-8" standalone="yes"?>
<Relationships xmlns="http://schemas.openxmlformats.org/package/2006/relationships"><Relationship Id="rId1" Type="http://schemas.openxmlformats.org/officeDocument/2006/relationships/image" Target="../media/image9.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g"/></Relationships>
</file>

<file path=ppt/diagrams/_rels/drawing2.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6.png"/></Relationships>
</file>

<file path=ppt/diagrams/_rels/drawing4.xml.rels><?xml version="1.0" encoding="UTF-8" standalone="yes"?>
<Relationships xmlns="http://schemas.openxmlformats.org/package/2006/relationships"><Relationship Id="rId1" Type="http://schemas.openxmlformats.org/officeDocument/2006/relationships/image" Target="../media/image7.jpg"/></Relationships>
</file>

<file path=ppt/diagrams/_rels/drawing5.xml.rels><?xml version="1.0" encoding="UTF-8" standalone="yes"?>
<Relationships xmlns="http://schemas.openxmlformats.org/package/2006/relationships"><Relationship Id="rId1" Type="http://schemas.openxmlformats.org/officeDocument/2006/relationships/image" Target="../media/image8.jpg"/></Relationships>
</file>

<file path=ppt/diagrams/_rels/drawing6.xml.rels><?xml version="1.0" encoding="UTF-8" standalone="yes"?>
<Relationships xmlns="http://schemas.openxmlformats.org/package/2006/relationships"><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Act chemically via adsorption rather than physically</a:t>
          </a:r>
          <a:endParaRPr lang="en-GB" dirty="0">
            <a:solidFill>
              <a:schemeClr val="accent2"/>
            </a:solidFill>
          </a:endParaRP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36895C8C-49DB-46A9-BFB3-AE906F1777E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Chemicals “stick” to media</a:t>
          </a:r>
          <a:endParaRPr lang="en-GB" dirty="0">
            <a:solidFill>
              <a:schemeClr val="accent2"/>
            </a:solidFill>
          </a:endParaRPr>
        </a:p>
      </dgm:t>
    </dgm:pt>
    <dgm:pt modelId="{E7232363-738D-4D42-84F9-6D32F8890A40}" type="parTrans" cxnId="{DE32543F-0BFE-48C8-92F1-024D039A2839}">
      <dgm:prSet/>
      <dgm:spPr/>
      <dgm:t>
        <a:bodyPr/>
        <a:lstStyle/>
        <a:p>
          <a:endParaRPr lang="en-GB"/>
        </a:p>
      </dgm:t>
    </dgm:pt>
    <dgm:pt modelId="{B8DDDE03-D96A-4B1B-8754-211160D2064E}" type="sibTrans" cxnId="{DE32543F-0BFE-48C8-92F1-024D039A2839}">
      <dgm:prSet/>
      <dgm:spPr/>
      <dgm:t>
        <a:bodyPr/>
        <a:lstStyle/>
        <a:p>
          <a:endParaRPr lang="en-GB"/>
        </a:p>
      </dgm:t>
    </dgm:pt>
    <dgm:pt modelId="{AA1F8B9A-FA5C-4FBF-B4B5-115AECFC2BA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234A2BA-0FEC-4789-A401-BBFD9BDED4A7}" type="parTrans" cxnId="{EE45E2D4-178B-4C39-854E-5C76481661A4}">
      <dgm:prSet/>
      <dgm:spPr/>
      <dgm:t>
        <a:bodyPr/>
        <a:lstStyle/>
        <a:p>
          <a:endParaRPr lang="en-GB"/>
        </a:p>
      </dgm:t>
    </dgm:pt>
    <dgm:pt modelId="{B32A2C21-0729-48EE-BA3B-BA94398A83F3}" type="sibTrans" cxnId="{EE45E2D4-178B-4C39-854E-5C76481661A4}">
      <dgm:prSet/>
      <dgm:spPr/>
      <dgm:t>
        <a:bodyPr/>
        <a:lstStyle/>
        <a:p>
          <a:endParaRPr lang="en-GB"/>
        </a:p>
      </dgm:t>
    </dgm:pt>
    <dgm:pt modelId="{B3E44619-519E-4BDC-B2B9-1D940AA5E27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Media gradually exhausts leading to breakthrough</a:t>
          </a:r>
          <a:endParaRPr lang="en-GB" dirty="0">
            <a:solidFill>
              <a:schemeClr val="accent2"/>
            </a:solidFill>
          </a:endParaRPr>
        </a:p>
      </dgm:t>
    </dgm:pt>
    <dgm:pt modelId="{8B8B8351-6505-4666-89AF-913DBCB01CA8}" type="parTrans" cxnId="{30363E8C-6F23-4A07-B734-0357858AF680}">
      <dgm:prSet/>
      <dgm:spPr/>
      <dgm:t>
        <a:bodyPr/>
        <a:lstStyle/>
        <a:p>
          <a:endParaRPr lang="en-GB"/>
        </a:p>
      </dgm:t>
    </dgm:pt>
    <dgm:pt modelId="{CE285AF7-3F93-49CC-AE67-8044ED9E7AD1}" type="sibTrans" cxnId="{30363E8C-6F23-4A07-B734-0357858AF680}">
      <dgm:prSet/>
      <dgm:spPr/>
      <dgm:t>
        <a:bodyPr/>
        <a:lstStyle/>
        <a:p>
          <a:endParaRPr lang="en-GB"/>
        </a:p>
      </dgm:t>
    </dgm:pt>
    <dgm:pt modelId="{48D15174-8E85-40DB-9A1F-9FDC434E4DC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065A1A3C-8016-48CF-B38B-3A33CBC2F7B8}" type="parTrans" cxnId="{B716BFCC-95AD-4F8D-8036-6F437AFE0776}">
      <dgm:prSet/>
      <dgm:spPr/>
      <dgm:t>
        <a:bodyPr/>
        <a:lstStyle/>
        <a:p>
          <a:endParaRPr lang="en-GB"/>
        </a:p>
      </dgm:t>
    </dgm:pt>
    <dgm:pt modelId="{DF7BFB4E-2AB1-4CDA-9ACB-6DE4D15A88B8}" type="sibTrans" cxnId="{B716BFCC-95AD-4F8D-8036-6F437AFE0776}">
      <dgm:prSet/>
      <dgm:spPr/>
      <dgm:t>
        <a:bodyPr/>
        <a:lstStyle/>
        <a:p>
          <a:endParaRPr lang="en-GB"/>
        </a:p>
      </dgm:t>
    </dgm:pt>
    <dgm:pt modelId="{1BE71476-07AE-4D36-AF52-1DA4F8A7E39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Some media can be regenerated, others single use</a:t>
          </a:r>
          <a:endParaRPr lang="en-GB" dirty="0">
            <a:solidFill>
              <a:schemeClr val="accent2"/>
            </a:solidFill>
          </a:endParaRPr>
        </a:p>
      </dgm:t>
    </dgm:pt>
    <dgm:pt modelId="{FF6277C3-9786-47F9-BB3F-C111D59C2298}" type="parTrans" cxnId="{0C900E47-37F8-476D-AA62-F7BEEB25673F}">
      <dgm:prSet/>
      <dgm:spPr/>
      <dgm:t>
        <a:bodyPr/>
        <a:lstStyle/>
        <a:p>
          <a:endParaRPr lang="en-GB"/>
        </a:p>
      </dgm:t>
    </dgm:pt>
    <dgm:pt modelId="{AAE43EBE-53C6-4AD0-A066-7A1C47968194}" type="sibTrans" cxnId="{0C900E47-37F8-476D-AA62-F7BEEB25673F}">
      <dgm:prSet/>
      <dgm:spPr/>
      <dgm:t>
        <a:bodyPr/>
        <a:lstStyle/>
        <a:p>
          <a:endParaRPr lang="en-GB"/>
        </a:p>
      </dgm:t>
    </dgm:pt>
    <dgm:pt modelId="{745DE7A6-4C77-4D84-A0BB-FA887B92236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71756988-5E15-4C11-85BC-B438A59EA413}" type="parTrans" cxnId="{4D56B4F2-01F7-49CA-8BD5-D1311232B391}">
      <dgm:prSet/>
      <dgm:spPr/>
      <dgm:t>
        <a:bodyPr/>
        <a:lstStyle/>
        <a:p>
          <a:endParaRPr lang="en-GB"/>
        </a:p>
      </dgm:t>
    </dgm:pt>
    <dgm:pt modelId="{A2241EA1-C9CA-4874-B7AC-5EDCA1368DE1}" type="sibTrans" cxnId="{4D56B4F2-01F7-49CA-8BD5-D1311232B391}">
      <dgm:prSet/>
      <dgm:spPr/>
      <dgm:t>
        <a:bodyPr/>
        <a:lstStyle/>
        <a:p>
          <a:endParaRPr lang="en-GB"/>
        </a:p>
      </dgm:t>
    </dgm:pt>
    <dgm:pt modelId="{5BFD2D04-F9CE-4A96-B4D0-0B6FC416215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Mostly loose media filters but some cartridge</a:t>
          </a:r>
          <a:endParaRPr lang="en-GB" dirty="0">
            <a:solidFill>
              <a:schemeClr val="accent2"/>
            </a:solidFill>
          </a:endParaRPr>
        </a:p>
      </dgm:t>
    </dgm:pt>
    <dgm:pt modelId="{9BC93968-45E0-49E6-BF73-04F2844F6F77}" type="parTrans" cxnId="{B1820B59-927B-4B75-A6CC-7BEDCE9732F7}">
      <dgm:prSet/>
      <dgm:spPr/>
      <dgm:t>
        <a:bodyPr/>
        <a:lstStyle/>
        <a:p>
          <a:endParaRPr lang="en-GB"/>
        </a:p>
      </dgm:t>
    </dgm:pt>
    <dgm:pt modelId="{30265823-103D-4BF8-A7D4-40700C484AFB}" type="sibTrans" cxnId="{B1820B59-927B-4B75-A6CC-7BEDCE9732F7}">
      <dgm:prSet/>
      <dgm:spPr/>
      <dgm:t>
        <a:bodyPr/>
        <a:lstStyle/>
        <a:p>
          <a:endParaRPr lang="en-GB"/>
        </a:p>
      </dgm:t>
    </dgm:pt>
    <dgm:pt modelId="{EF2BD599-A8CB-4C19-ABBE-9712C23D66D4}">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95BD1C7F-669A-4868-8859-4B6691DC0B4F}" type="parTrans" cxnId="{B010F299-6E15-4F6D-9A3E-5EEAD52D9526}">
      <dgm:prSet/>
      <dgm:spPr/>
      <dgm:t>
        <a:bodyPr/>
        <a:lstStyle/>
        <a:p>
          <a:endParaRPr lang="en-GB"/>
        </a:p>
      </dgm:t>
    </dgm:pt>
    <dgm:pt modelId="{1492BF20-E410-46AC-8F24-98255898AF9E}" type="sibTrans" cxnId="{B010F299-6E15-4F6D-9A3E-5EEAD52D9526}">
      <dgm:prSet/>
      <dgm:spPr/>
      <dgm:t>
        <a:bodyPr/>
        <a:lstStyle/>
        <a:p>
          <a:endParaRPr lang="en-GB"/>
        </a:p>
      </dgm:t>
    </dgm:pt>
    <dgm:pt modelId="{57F2A8EF-2408-4791-8143-8846208D0F1A}">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Expensive process needing careful monitoring</a:t>
          </a:r>
          <a:endParaRPr lang="en-GB" dirty="0">
            <a:solidFill>
              <a:schemeClr val="accent2"/>
            </a:solidFill>
          </a:endParaRPr>
        </a:p>
      </dgm:t>
    </dgm:pt>
    <dgm:pt modelId="{70E9DF06-D4F1-4B5B-AD3B-2B1BD944F1AC}" type="parTrans" cxnId="{9A675B83-4F77-40DC-9DDF-AB8B59EB1438}">
      <dgm:prSet/>
      <dgm:spPr/>
      <dgm:t>
        <a:bodyPr/>
        <a:lstStyle/>
        <a:p>
          <a:endParaRPr lang="en-GB"/>
        </a:p>
      </dgm:t>
    </dgm:pt>
    <dgm:pt modelId="{38432EF7-894F-4266-B26F-EBBA29DE10A8}" type="sibTrans" cxnId="{9A675B83-4F77-40DC-9DDF-AB8B59EB1438}">
      <dgm:prSet/>
      <dgm:spPr/>
      <dgm:t>
        <a:bodyPr/>
        <a:lstStyle/>
        <a:p>
          <a:endParaRPr lang="en-GB"/>
        </a:p>
      </dgm:t>
    </dgm:pt>
    <dgm:pt modelId="{C2EF717A-309E-429B-A07F-6FE0ABF687A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A7D527A1-788C-4ABC-82B6-F7C922E65A55}" type="parTrans" cxnId="{A529B1A9-F63C-4163-ACB8-988367553FBD}">
      <dgm:prSet/>
      <dgm:spPr/>
      <dgm:t>
        <a:bodyPr/>
        <a:lstStyle/>
        <a:p>
          <a:endParaRPr lang="en-GB"/>
        </a:p>
      </dgm:t>
    </dgm:pt>
    <dgm:pt modelId="{F1524A7B-25D7-48D5-91A0-48D2DCE7E728}" type="sibTrans" cxnId="{A529B1A9-F63C-4163-ACB8-988367553FBD}">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t>
        <a:bodyPr/>
        <a:lstStyle/>
        <a:p>
          <a:endParaRPr lang="en-GB"/>
        </a:p>
      </dgm:t>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Y="1695"/>
      <dgm:spPr/>
      <dgm:t>
        <a:bodyPr/>
        <a:lstStyle/>
        <a:p>
          <a:endParaRPr lang="en-GB"/>
        </a:p>
      </dgm:t>
    </dgm:pt>
    <dgm:pt modelId="{BA6AFFE6-1261-4C38-9B8A-7B26C5C68228}" type="pres">
      <dgm:prSet presAssocID="{DCA59F4E-9226-4760-A025-0BF9CC53FD45}" presName="img" presStyleLbl="fgImgPlace1" presStyleIdx="0" presStyleCnt="1" custScaleY="61441" custLinFactNeighborX="-7917"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l="-56000" r="-56000"/>
          </a:stretch>
        </a:blipFill>
      </dgm:spPr>
      <dgm:t>
        <a:bodyPr/>
        <a:lstStyle/>
        <a:p>
          <a:endParaRPr lang="en-GB"/>
        </a:p>
      </dgm:t>
    </dgm:pt>
    <dgm:pt modelId="{888860CF-EFF9-45A0-A9CE-CE441C96D694}" type="pres">
      <dgm:prSet presAssocID="{DCA59F4E-9226-4760-A025-0BF9CC53FD45}" presName="text" presStyleLbl="node1" presStyleIdx="0" presStyleCnt="1">
        <dgm:presLayoutVars>
          <dgm:bulletEnabled val="1"/>
        </dgm:presLayoutVars>
      </dgm:prSet>
      <dgm:spPr/>
      <dgm:t>
        <a:bodyPr/>
        <a:lstStyle/>
        <a:p>
          <a:endParaRPr lang="en-GB"/>
        </a:p>
      </dgm:t>
    </dgm:pt>
  </dgm:ptLst>
  <dgm:cxnLst>
    <dgm:cxn modelId="{B1820B59-927B-4B75-A6CC-7BEDCE9732F7}" srcId="{DCA59F4E-9226-4760-A025-0BF9CC53FD45}" destId="{5BFD2D04-F9CE-4A96-B4D0-0B6FC416215C}" srcOrd="8" destOrd="0" parTransId="{9BC93968-45E0-49E6-BF73-04F2844F6F77}" sibTransId="{30265823-103D-4BF8-A7D4-40700C484AFB}"/>
    <dgm:cxn modelId="{0ABF8F53-EFBC-4254-9601-A87217354420}" srcId="{DCA59F4E-9226-4760-A025-0BF9CC53FD45}" destId="{6B351EE2-0843-4781-B3B9-4262F1257A5E}" srcOrd="0" destOrd="0" parTransId="{9E1BF832-18B7-4470-AFD4-802B6B31CB12}" sibTransId="{8B99137D-23A2-48AC-9DEC-AD319157A589}"/>
    <dgm:cxn modelId="{30363E8C-6F23-4A07-B734-0357858AF680}" srcId="{DCA59F4E-9226-4760-A025-0BF9CC53FD45}" destId="{B3E44619-519E-4BDC-B2B9-1D940AA5E27F}" srcOrd="4" destOrd="0" parTransId="{8B8B8351-6505-4666-89AF-913DBCB01CA8}" sibTransId="{CE285AF7-3F93-49CC-AE67-8044ED9E7AD1}"/>
    <dgm:cxn modelId="{4C9A8DDA-97B9-4A32-A511-3C22313384B5}" type="presOf" srcId="{00B336EF-FDC4-4C7B-80DA-2103BDAD23DE}" destId="{70006328-2609-426F-8839-8AF18C177017}" srcOrd="0" destOrd="2" presId="urn:microsoft.com/office/officeart/2005/8/layout/vList4"/>
    <dgm:cxn modelId="{A529B1A9-F63C-4163-ACB8-988367553FBD}" srcId="{DCA59F4E-9226-4760-A025-0BF9CC53FD45}" destId="{C2EF717A-309E-429B-A07F-6FE0ABF687A8}" srcOrd="10" destOrd="0" parTransId="{A7D527A1-788C-4ABC-82B6-F7C922E65A55}" sibTransId="{F1524A7B-25D7-48D5-91A0-48D2DCE7E728}"/>
    <dgm:cxn modelId="{9A675B83-4F77-40DC-9DDF-AB8B59EB1438}" srcId="{DCA59F4E-9226-4760-A025-0BF9CC53FD45}" destId="{57F2A8EF-2408-4791-8143-8846208D0F1A}" srcOrd="9" destOrd="0" parTransId="{70E9DF06-D4F1-4B5B-AD3B-2B1BD944F1AC}" sibTransId="{38432EF7-894F-4266-B26F-EBBA29DE10A8}"/>
    <dgm:cxn modelId="{861095C4-BC25-4DEA-9785-5303560F2AFB}" type="presOf" srcId="{B3E44619-519E-4BDC-B2B9-1D940AA5E27F}" destId="{70006328-2609-426F-8839-8AF18C177017}" srcOrd="0" destOrd="5" presId="urn:microsoft.com/office/officeart/2005/8/layout/vList4"/>
    <dgm:cxn modelId="{CBD1E845-A3B8-46D1-8629-1BFCE59E891B}" type="presOf" srcId="{745DE7A6-4C77-4D84-A0BB-FA887B922360}" destId="{70006328-2609-426F-8839-8AF18C177017}" srcOrd="0" destOrd="8" presId="urn:microsoft.com/office/officeart/2005/8/layout/vList4"/>
    <dgm:cxn modelId="{B010F299-6E15-4F6D-9A3E-5EEAD52D9526}" srcId="{5BFD2D04-F9CE-4A96-B4D0-0B6FC416215C}" destId="{EF2BD599-A8CB-4C19-ABBE-9712C23D66D4}" srcOrd="0" destOrd="0" parTransId="{95BD1C7F-669A-4868-8859-4B6691DC0B4F}" sibTransId="{1492BF20-E410-46AC-8F24-98255898AF9E}"/>
    <dgm:cxn modelId="{EE45E2D4-178B-4C39-854E-5C76481661A4}" srcId="{DCA59F4E-9226-4760-A025-0BF9CC53FD45}" destId="{AA1F8B9A-FA5C-4FBF-B4B5-115AECFC2BAF}" srcOrd="3" destOrd="0" parTransId="{5234A2BA-0FEC-4789-A401-BBFD9BDED4A7}" sibTransId="{B32A2C21-0729-48EE-BA3B-BA94398A83F3}"/>
    <dgm:cxn modelId="{B267BE61-F72F-4B7E-A853-FE6BE04897E0}" type="presOf" srcId="{AA1F8B9A-FA5C-4FBF-B4B5-115AECFC2BAF}" destId="{70006328-2609-426F-8839-8AF18C177017}" srcOrd="0" destOrd="4" presId="urn:microsoft.com/office/officeart/2005/8/layout/vList4"/>
    <dgm:cxn modelId="{DE32543F-0BFE-48C8-92F1-024D039A2839}" srcId="{DCA59F4E-9226-4760-A025-0BF9CC53FD45}" destId="{36895C8C-49DB-46A9-BFB3-AE906F1777EC}" srcOrd="2" destOrd="0" parTransId="{E7232363-738D-4D42-84F9-6D32F8890A40}" sibTransId="{B8DDDE03-D96A-4B1B-8754-211160D2064E}"/>
    <dgm:cxn modelId="{29BCBE80-C68F-46D3-9E94-9FE5B053CE14}" type="presOf" srcId="{48D15174-8E85-40DB-9A1F-9FDC434E4DC3}" destId="{888860CF-EFF9-45A0-A9CE-CE441C96D694}" srcOrd="1" destOrd="6" presId="urn:microsoft.com/office/officeart/2005/8/layout/vList4"/>
    <dgm:cxn modelId="{9FFEDD84-6B7C-40F6-9961-0BF79BA9C65F}" type="presOf" srcId="{6B351EE2-0843-4781-B3B9-4262F1257A5E}" destId="{888860CF-EFF9-45A0-A9CE-CE441C96D694}" srcOrd="1" destOrd="1" presId="urn:microsoft.com/office/officeart/2005/8/layout/vList4"/>
    <dgm:cxn modelId="{0C900E47-37F8-476D-AA62-F7BEEB25673F}" srcId="{DCA59F4E-9226-4760-A025-0BF9CC53FD45}" destId="{1BE71476-07AE-4D36-AF52-1DA4F8A7E39E}" srcOrd="6" destOrd="0" parTransId="{FF6277C3-9786-47F9-BB3F-C111D59C2298}" sibTransId="{AAE43EBE-53C6-4AD0-A066-7A1C47968194}"/>
    <dgm:cxn modelId="{AEB2D416-3239-4489-B05F-2A11D001AB00}" type="presOf" srcId="{DCA59F4E-9226-4760-A025-0BF9CC53FD45}" destId="{70006328-2609-426F-8839-8AF18C177017}" srcOrd="0" destOrd="0" presId="urn:microsoft.com/office/officeart/2005/8/layout/vList4"/>
    <dgm:cxn modelId="{B89927D5-5D82-46D6-AA8E-CDB13E154F22}" srcId="{B1CF6ED1-B115-409D-8727-D612C57DF186}" destId="{DCA59F4E-9226-4760-A025-0BF9CC53FD45}" srcOrd="0" destOrd="0" parTransId="{6051A0C3-2E2F-4F37-BF81-8FA40359848F}" sibTransId="{DD9672EF-7ACD-41BE-85C0-602910A22FF9}"/>
    <dgm:cxn modelId="{632F9B2F-8761-4B03-B261-CCAE38E0F382}" type="presOf" srcId="{5BFD2D04-F9CE-4A96-B4D0-0B6FC416215C}" destId="{70006328-2609-426F-8839-8AF18C177017}" srcOrd="0" destOrd="9" presId="urn:microsoft.com/office/officeart/2005/8/layout/vList4"/>
    <dgm:cxn modelId="{51142BA6-ACC7-4506-A78D-C1747CB6192D}" type="presOf" srcId="{B3E44619-519E-4BDC-B2B9-1D940AA5E27F}" destId="{888860CF-EFF9-45A0-A9CE-CE441C96D694}" srcOrd="1" destOrd="5" presId="urn:microsoft.com/office/officeart/2005/8/layout/vList4"/>
    <dgm:cxn modelId="{BB248D34-E12D-43DA-9AC0-6470CA163448}" type="presOf" srcId="{5BFD2D04-F9CE-4A96-B4D0-0B6FC416215C}" destId="{888860CF-EFF9-45A0-A9CE-CE441C96D694}" srcOrd="1" destOrd="9" presId="urn:microsoft.com/office/officeart/2005/8/layout/vList4"/>
    <dgm:cxn modelId="{95116F7F-3784-4A7A-BC59-F1F1677B89B4}" type="presOf" srcId="{57F2A8EF-2408-4791-8143-8846208D0F1A}" destId="{70006328-2609-426F-8839-8AF18C177017}" srcOrd="0" destOrd="11" presId="urn:microsoft.com/office/officeart/2005/8/layout/vList4"/>
    <dgm:cxn modelId="{9F16FF0E-848B-487C-A1DD-922667553DFC}" type="presOf" srcId="{DCA59F4E-9226-4760-A025-0BF9CC53FD45}" destId="{888860CF-EFF9-45A0-A9CE-CE441C96D694}" srcOrd="1" destOrd="0" presId="urn:microsoft.com/office/officeart/2005/8/layout/vList4"/>
    <dgm:cxn modelId="{A9CA5139-E94E-4177-83F9-228A47686E6E}" type="presOf" srcId="{1BE71476-07AE-4D36-AF52-1DA4F8A7E39E}" destId="{70006328-2609-426F-8839-8AF18C177017}" srcOrd="0" destOrd="7" presId="urn:microsoft.com/office/officeart/2005/8/layout/vList4"/>
    <dgm:cxn modelId="{0B4CB3CB-6E86-4E13-9277-AAB384111775}" type="presOf" srcId="{EF2BD599-A8CB-4C19-ABBE-9712C23D66D4}" destId="{70006328-2609-426F-8839-8AF18C177017}" srcOrd="0" destOrd="10" presId="urn:microsoft.com/office/officeart/2005/8/layout/vList4"/>
    <dgm:cxn modelId="{B0404482-85CE-40C9-93C9-52702A6857BB}" type="presOf" srcId="{745DE7A6-4C77-4D84-A0BB-FA887B922360}" destId="{888860CF-EFF9-45A0-A9CE-CE441C96D694}" srcOrd="1" destOrd="8" presId="urn:microsoft.com/office/officeart/2005/8/layout/vList4"/>
    <dgm:cxn modelId="{7223BDF3-8E74-4C77-93FE-6B98B77265A5}" type="presOf" srcId="{C2EF717A-309E-429B-A07F-6FE0ABF687A8}" destId="{888860CF-EFF9-45A0-A9CE-CE441C96D694}" srcOrd="1" destOrd="12" presId="urn:microsoft.com/office/officeart/2005/8/layout/vList4"/>
    <dgm:cxn modelId="{3BFA23B6-060A-47B5-AEDD-E9A2880FC068}" type="presOf" srcId="{EF2BD599-A8CB-4C19-ABBE-9712C23D66D4}" destId="{888860CF-EFF9-45A0-A9CE-CE441C96D694}" srcOrd="1" destOrd="10" presId="urn:microsoft.com/office/officeart/2005/8/layout/vList4"/>
    <dgm:cxn modelId="{925EF541-0B28-4083-A663-7D4DE5722577}" type="presOf" srcId="{6B351EE2-0843-4781-B3B9-4262F1257A5E}" destId="{70006328-2609-426F-8839-8AF18C177017}" srcOrd="0" destOrd="1" presId="urn:microsoft.com/office/officeart/2005/8/layout/vList4"/>
    <dgm:cxn modelId="{611663F4-2DCE-4E4C-823D-9437EADEB908}" type="presOf" srcId="{1BE71476-07AE-4D36-AF52-1DA4F8A7E39E}" destId="{888860CF-EFF9-45A0-A9CE-CE441C96D694}" srcOrd="1" destOrd="7" presId="urn:microsoft.com/office/officeart/2005/8/layout/vList4"/>
    <dgm:cxn modelId="{B30EEAD9-3764-4900-A475-DD3ADED54F4C}" type="presOf" srcId="{C2EF717A-309E-429B-A07F-6FE0ABF687A8}" destId="{70006328-2609-426F-8839-8AF18C177017}" srcOrd="0" destOrd="12" presId="urn:microsoft.com/office/officeart/2005/8/layout/vList4"/>
    <dgm:cxn modelId="{AED99242-3186-40C5-BD6D-7B70551BB60E}" srcId="{DCA59F4E-9226-4760-A025-0BF9CC53FD45}" destId="{00B336EF-FDC4-4C7B-80DA-2103BDAD23DE}" srcOrd="1" destOrd="0" parTransId="{5A912463-D9C2-48F2-9067-4CAF5DBDBAEE}" sibTransId="{5E0404A4-25CA-43B2-B780-92FC5E653A72}"/>
    <dgm:cxn modelId="{7471A24F-A05A-4BCE-8C61-AD408BD33F68}" type="presOf" srcId="{36895C8C-49DB-46A9-BFB3-AE906F1777EC}" destId="{70006328-2609-426F-8839-8AF18C177017}" srcOrd="0" destOrd="3" presId="urn:microsoft.com/office/officeart/2005/8/layout/vList4"/>
    <dgm:cxn modelId="{5CA5D387-289D-456F-9C2F-0930DE2FC63A}" type="presOf" srcId="{48D15174-8E85-40DB-9A1F-9FDC434E4DC3}" destId="{70006328-2609-426F-8839-8AF18C177017}" srcOrd="0" destOrd="6" presId="urn:microsoft.com/office/officeart/2005/8/layout/vList4"/>
    <dgm:cxn modelId="{5161670E-97D4-4829-B719-E96F7841BA7E}" type="presOf" srcId="{36895C8C-49DB-46A9-BFB3-AE906F1777EC}" destId="{888860CF-EFF9-45A0-A9CE-CE441C96D694}" srcOrd="1" destOrd="3" presId="urn:microsoft.com/office/officeart/2005/8/layout/vList4"/>
    <dgm:cxn modelId="{5156F107-5A02-4C73-B1B0-7F1723CB3F2B}" type="presOf" srcId="{57F2A8EF-2408-4791-8143-8846208D0F1A}" destId="{888860CF-EFF9-45A0-A9CE-CE441C96D694}" srcOrd="1" destOrd="11" presId="urn:microsoft.com/office/officeart/2005/8/layout/vList4"/>
    <dgm:cxn modelId="{A4936CED-669B-4D9E-8C18-8D82D97BBFC6}" type="presOf" srcId="{00B336EF-FDC4-4C7B-80DA-2103BDAD23DE}" destId="{888860CF-EFF9-45A0-A9CE-CE441C96D694}" srcOrd="1" destOrd="2" presId="urn:microsoft.com/office/officeart/2005/8/layout/vList4"/>
    <dgm:cxn modelId="{A24ACF4F-93FB-41C9-8DA0-9C24A0E6DC39}" type="presOf" srcId="{B1CF6ED1-B115-409D-8727-D612C57DF186}" destId="{57A70D67-AEB2-4724-9481-70BC2D2CBA75}" srcOrd="0" destOrd="0" presId="urn:microsoft.com/office/officeart/2005/8/layout/vList4"/>
    <dgm:cxn modelId="{4D56B4F2-01F7-49CA-8BD5-D1311232B391}" srcId="{DCA59F4E-9226-4760-A025-0BF9CC53FD45}" destId="{745DE7A6-4C77-4D84-A0BB-FA887B922360}" srcOrd="7" destOrd="0" parTransId="{71756988-5E15-4C11-85BC-B438A59EA413}" sibTransId="{A2241EA1-C9CA-4874-B7AC-5EDCA1368DE1}"/>
    <dgm:cxn modelId="{B716BFCC-95AD-4F8D-8036-6F437AFE0776}" srcId="{DCA59F4E-9226-4760-A025-0BF9CC53FD45}" destId="{48D15174-8E85-40DB-9A1F-9FDC434E4DC3}" srcOrd="5" destOrd="0" parTransId="{065A1A3C-8016-48CF-B38B-3A33CBC2F7B8}" sibTransId="{DF7BFB4E-2AB1-4CDA-9ACB-6DE4D15A88B8}"/>
    <dgm:cxn modelId="{F13899DB-A4DA-4FAD-9BF4-9C03E2AE7491}" type="presOf" srcId="{AA1F8B9A-FA5C-4FBF-B4B5-115AECFC2BAF}" destId="{888860CF-EFF9-45A0-A9CE-CE441C96D694}" srcOrd="1" destOrd="4" presId="urn:microsoft.com/office/officeart/2005/8/layout/vList4"/>
    <dgm:cxn modelId="{5D6814A5-7689-493C-B3C4-50CC93DC79FD}" type="presParOf" srcId="{57A70D67-AEB2-4724-9481-70BC2D2CBA75}" destId="{725BD1E8-CD1B-4A05-8141-2181115A8F88}" srcOrd="0" destOrd="0" presId="urn:microsoft.com/office/officeart/2005/8/layout/vList4"/>
    <dgm:cxn modelId="{0B6641BC-E2A3-4C01-9AC1-C543D0A7DDD7}" type="presParOf" srcId="{725BD1E8-CD1B-4A05-8141-2181115A8F88}" destId="{70006328-2609-426F-8839-8AF18C177017}" srcOrd="0" destOrd="0" presId="urn:microsoft.com/office/officeart/2005/8/layout/vList4"/>
    <dgm:cxn modelId="{297A5FBB-D9FB-42AE-97DC-F71ED2F277B9}" type="presParOf" srcId="{725BD1E8-CD1B-4A05-8141-2181115A8F88}" destId="{BA6AFFE6-1261-4C38-9B8A-7B26C5C68228}" srcOrd="1" destOrd="0" presId="urn:microsoft.com/office/officeart/2005/8/layout/vList4"/>
    <dgm:cxn modelId="{C70E581E-BFDE-4C9A-96E3-246E4627B96B}"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rgbClr val="00B0F0"/>
              </a:solidFill>
            </a:rPr>
            <a:t>Types of Chemical Filtration Media</a:t>
          </a:r>
          <a:endParaRPr lang="en-GB" dirty="0">
            <a:solidFill>
              <a:srgbClr val="00B0F0"/>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Granular Activated Carbon (GAC)</a:t>
          </a:r>
          <a:endParaRPr lang="en-GB" dirty="0">
            <a:solidFill>
              <a:schemeClr val="accent2"/>
            </a:solidFill>
          </a:endParaRP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36895C8C-49DB-46A9-BFB3-AE906F1777E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Manganese Dioxide (“</a:t>
          </a:r>
          <a:r>
            <a:rPr lang="en-GB" dirty="0" err="1" smtClean="0">
              <a:solidFill>
                <a:schemeClr val="accent2"/>
              </a:solidFill>
            </a:rPr>
            <a:t>Polarite</a:t>
          </a:r>
          <a:r>
            <a:rPr lang="en-GB" dirty="0" smtClean="0">
              <a:solidFill>
                <a:schemeClr val="accent2"/>
              </a:solidFill>
            </a:rPr>
            <a:t>”, Greensand)</a:t>
          </a:r>
          <a:endParaRPr lang="en-GB" dirty="0">
            <a:solidFill>
              <a:schemeClr val="accent2"/>
            </a:solidFill>
          </a:endParaRPr>
        </a:p>
      </dgm:t>
    </dgm:pt>
    <dgm:pt modelId="{E7232363-738D-4D42-84F9-6D32F8890A40}" type="parTrans" cxnId="{DE32543F-0BFE-48C8-92F1-024D039A2839}">
      <dgm:prSet/>
      <dgm:spPr/>
      <dgm:t>
        <a:bodyPr/>
        <a:lstStyle/>
        <a:p>
          <a:endParaRPr lang="en-GB"/>
        </a:p>
      </dgm:t>
    </dgm:pt>
    <dgm:pt modelId="{B8DDDE03-D96A-4B1B-8754-211160D2064E}" type="sibTrans" cxnId="{DE32543F-0BFE-48C8-92F1-024D039A2839}">
      <dgm:prSet/>
      <dgm:spPr/>
      <dgm:t>
        <a:bodyPr/>
        <a:lstStyle/>
        <a:p>
          <a:endParaRPr lang="en-GB"/>
        </a:p>
      </dgm:t>
    </dgm:pt>
    <dgm:pt modelId="{C3F039B4-2559-4322-B54F-E4D36F8A9AA1}">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Most Common</a:t>
          </a:r>
          <a:endParaRPr lang="en-GB" dirty="0">
            <a:solidFill>
              <a:schemeClr val="accent2"/>
            </a:solidFill>
          </a:endParaRPr>
        </a:p>
      </dgm:t>
    </dgm:pt>
    <dgm:pt modelId="{7EAD8CCE-75D5-4910-BDF7-506C79526889}" type="parTrans" cxnId="{46761A0D-27F8-4384-9495-2B68ED559A00}">
      <dgm:prSet/>
      <dgm:spPr/>
      <dgm:t>
        <a:bodyPr/>
        <a:lstStyle/>
        <a:p>
          <a:endParaRPr lang="en-GB"/>
        </a:p>
      </dgm:t>
    </dgm:pt>
    <dgm:pt modelId="{8DB2F194-BBED-4EA2-A2C9-74086D268AD0}" type="sibTrans" cxnId="{46761A0D-27F8-4384-9495-2B68ED559A00}">
      <dgm:prSet/>
      <dgm:spPr/>
      <dgm:t>
        <a:bodyPr/>
        <a:lstStyle/>
        <a:p>
          <a:endParaRPr lang="en-GB"/>
        </a:p>
      </dgm:t>
    </dgm:pt>
    <dgm:pt modelId="{D69B2A49-9EB3-4E52-9BA9-57EA10150FD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Organic compounds </a:t>
          </a:r>
          <a:endParaRPr lang="en-GB" dirty="0">
            <a:solidFill>
              <a:schemeClr val="accent2"/>
            </a:solidFill>
          </a:endParaRPr>
        </a:p>
      </dgm:t>
    </dgm:pt>
    <dgm:pt modelId="{8FC02D9A-4F34-4075-B31A-CD2D3217FBF5}" type="parTrans" cxnId="{F237B564-401A-42DF-A2BB-E3CACBEE04C9}">
      <dgm:prSet/>
      <dgm:spPr/>
      <dgm:t>
        <a:bodyPr/>
        <a:lstStyle/>
        <a:p>
          <a:endParaRPr lang="en-GB"/>
        </a:p>
      </dgm:t>
    </dgm:pt>
    <dgm:pt modelId="{060E8B76-E76B-4D8F-9C6A-44E7174E68D8}" type="sibTrans" cxnId="{F237B564-401A-42DF-A2BB-E3CACBEE04C9}">
      <dgm:prSet/>
      <dgm:spPr/>
      <dgm:t>
        <a:bodyPr/>
        <a:lstStyle/>
        <a:p>
          <a:endParaRPr lang="en-GB"/>
        </a:p>
      </dgm:t>
    </dgm:pt>
    <dgm:pt modelId="{53064347-5DF8-4627-805C-F8DA34E302C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Colour</a:t>
          </a:r>
          <a:endParaRPr lang="en-GB" dirty="0">
            <a:solidFill>
              <a:schemeClr val="accent2"/>
            </a:solidFill>
          </a:endParaRPr>
        </a:p>
      </dgm:t>
    </dgm:pt>
    <dgm:pt modelId="{41FCF2AF-50A3-4C20-8A9C-196761DC3CF3}" type="parTrans" cxnId="{588CFBA5-60A9-4D46-B4E6-0808CAA0727B}">
      <dgm:prSet/>
      <dgm:spPr/>
      <dgm:t>
        <a:bodyPr/>
        <a:lstStyle/>
        <a:p>
          <a:endParaRPr lang="en-GB"/>
        </a:p>
      </dgm:t>
    </dgm:pt>
    <dgm:pt modelId="{46618436-2B0F-42D4-BD88-7E6C4F4A9647}" type="sibTrans" cxnId="{588CFBA5-60A9-4D46-B4E6-0808CAA0727B}">
      <dgm:prSet/>
      <dgm:spPr/>
      <dgm:t>
        <a:bodyPr/>
        <a:lstStyle/>
        <a:p>
          <a:endParaRPr lang="en-GB"/>
        </a:p>
      </dgm:t>
    </dgm:pt>
    <dgm:pt modelId="{5DB08293-D70C-4AE5-BB28-820FBEF07F6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Range of types with different properties</a:t>
          </a:r>
          <a:endParaRPr lang="en-GB" dirty="0">
            <a:solidFill>
              <a:schemeClr val="accent2"/>
            </a:solidFill>
          </a:endParaRPr>
        </a:p>
      </dgm:t>
    </dgm:pt>
    <dgm:pt modelId="{C25C1CAC-101A-46C6-BEE6-4E3134252CFD}" type="parTrans" cxnId="{0CA6688B-5C0D-4615-801E-204FF7FC4D3F}">
      <dgm:prSet/>
      <dgm:spPr/>
      <dgm:t>
        <a:bodyPr/>
        <a:lstStyle/>
        <a:p>
          <a:endParaRPr lang="en-GB"/>
        </a:p>
      </dgm:t>
    </dgm:pt>
    <dgm:pt modelId="{F4B544FF-EF84-40EC-B951-F21EDB77CA45}" type="sibTrans" cxnId="{0CA6688B-5C0D-4615-801E-204FF7FC4D3F}">
      <dgm:prSet/>
      <dgm:spPr/>
      <dgm:t>
        <a:bodyPr/>
        <a:lstStyle/>
        <a:p>
          <a:endParaRPr lang="en-GB"/>
        </a:p>
      </dgm:t>
    </dgm:pt>
    <dgm:pt modelId="{44C96472-EAE1-4444-8394-7A1DEF19A73B}">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Other Media – clays, minerals, glass</a:t>
          </a:r>
          <a:endParaRPr lang="en-GB" dirty="0">
            <a:solidFill>
              <a:schemeClr val="accent2"/>
            </a:solidFill>
          </a:endParaRPr>
        </a:p>
      </dgm:t>
    </dgm:pt>
    <dgm:pt modelId="{F21BC0C0-DF54-410F-B103-3B0FD2E98CBB}" type="parTrans" cxnId="{717107E9-06A5-41BB-95C5-04E6E5B339BF}">
      <dgm:prSet/>
      <dgm:spPr/>
      <dgm:t>
        <a:bodyPr/>
        <a:lstStyle/>
        <a:p>
          <a:endParaRPr lang="en-GB"/>
        </a:p>
      </dgm:t>
    </dgm:pt>
    <dgm:pt modelId="{1D8225F1-0054-44DF-B532-2495B5648714}" type="sibTrans" cxnId="{717107E9-06A5-41BB-95C5-04E6E5B339BF}">
      <dgm:prSet/>
      <dgm:spPr/>
      <dgm:t>
        <a:bodyPr/>
        <a:lstStyle/>
        <a:p>
          <a:endParaRPr lang="en-GB"/>
        </a:p>
      </dgm:t>
    </dgm:pt>
    <dgm:pt modelId="{6B316771-79C0-4D02-9638-A819411E58D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Catalyses removal of soluble manganese</a:t>
          </a:r>
          <a:endParaRPr lang="en-GB" dirty="0">
            <a:solidFill>
              <a:schemeClr val="accent2"/>
            </a:solidFill>
          </a:endParaRPr>
        </a:p>
      </dgm:t>
    </dgm:pt>
    <dgm:pt modelId="{69598381-CD16-4E77-ADD0-735C97225B9B}" type="parTrans" cxnId="{5A0960BC-257E-49B4-9473-E3AC0433D011}">
      <dgm:prSet/>
      <dgm:spPr/>
      <dgm:t>
        <a:bodyPr/>
        <a:lstStyle/>
        <a:p>
          <a:endParaRPr lang="en-GB"/>
        </a:p>
      </dgm:t>
    </dgm:pt>
    <dgm:pt modelId="{CAA00544-5EC3-4FC0-BBF4-032560C061E0}" type="sibTrans" cxnId="{5A0960BC-257E-49B4-9473-E3AC0433D011}">
      <dgm:prSet/>
      <dgm:spPr/>
      <dgm:t>
        <a:bodyPr/>
        <a:lstStyle/>
        <a:p>
          <a:endParaRPr lang="en-GB"/>
        </a:p>
      </dgm:t>
    </dgm:pt>
    <dgm:pt modelId="{FC7BA6CE-06E7-4B4A-A6FB-5AF3081CD1F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Activated Alumina </a:t>
          </a:r>
          <a:endParaRPr lang="en-GB" dirty="0">
            <a:solidFill>
              <a:schemeClr val="accent2"/>
            </a:solidFill>
          </a:endParaRPr>
        </a:p>
      </dgm:t>
    </dgm:pt>
    <dgm:pt modelId="{36B99329-C614-4D7A-A987-F763D81185D3}" type="parTrans" cxnId="{79777EDC-C8B5-4EA2-A289-3BE1762D60C9}">
      <dgm:prSet/>
      <dgm:spPr/>
      <dgm:t>
        <a:bodyPr/>
        <a:lstStyle/>
        <a:p>
          <a:endParaRPr lang="en-GB"/>
        </a:p>
      </dgm:t>
    </dgm:pt>
    <dgm:pt modelId="{6BB4F861-7E40-4DA0-9775-8133341D2087}" type="sibTrans" cxnId="{79777EDC-C8B5-4EA2-A289-3BE1762D60C9}">
      <dgm:prSet/>
      <dgm:spPr/>
      <dgm:t>
        <a:bodyPr/>
        <a:lstStyle/>
        <a:p>
          <a:endParaRPr lang="en-GB"/>
        </a:p>
      </dgm:t>
    </dgm:pt>
    <dgm:pt modelId="{1160B304-FF1B-431E-A221-46A1DA8D2A1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A0DA958E-5D64-4A7B-9DAF-4AF816B0027C}" type="parTrans" cxnId="{B88C6F22-A3F5-490D-9BFE-403355F67595}">
      <dgm:prSet/>
      <dgm:spPr/>
      <dgm:t>
        <a:bodyPr/>
        <a:lstStyle/>
        <a:p>
          <a:endParaRPr lang="en-GB"/>
        </a:p>
      </dgm:t>
    </dgm:pt>
    <dgm:pt modelId="{AB8623B4-3A1A-4AD1-B0B9-F551A8186784}" type="sibTrans" cxnId="{B88C6F22-A3F5-490D-9BFE-403355F67595}">
      <dgm:prSet/>
      <dgm:spPr/>
      <dgm:t>
        <a:bodyPr/>
        <a:lstStyle/>
        <a:p>
          <a:endParaRPr lang="en-GB"/>
        </a:p>
      </dgm:t>
    </dgm:pt>
    <dgm:pt modelId="{DF1B3E6A-9438-4513-B47E-5166EC4889E4}">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A number of metals and arsenic</a:t>
          </a:r>
          <a:endParaRPr lang="en-GB" dirty="0">
            <a:solidFill>
              <a:schemeClr val="accent2"/>
            </a:solidFill>
          </a:endParaRPr>
        </a:p>
      </dgm:t>
    </dgm:pt>
    <dgm:pt modelId="{F9D5BFF8-5F27-4F3C-BC02-2B760C101601}" type="parTrans" cxnId="{338F1C40-31B8-40AF-B55F-0218CE94ADC2}">
      <dgm:prSet/>
      <dgm:spPr/>
      <dgm:t>
        <a:bodyPr/>
        <a:lstStyle/>
        <a:p>
          <a:endParaRPr lang="en-GB"/>
        </a:p>
      </dgm:t>
    </dgm:pt>
    <dgm:pt modelId="{8414086F-8446-4ECA-8E7E-4E24819C7FA8}" type="sibTrans" cxnId="{338F1C40-31B8-40AF-B55F-0218CE94ADC2}">
      <dgm:prSet/>
      <dgm:spPr/>
      <dgm:t>
        <a:bodyPr/>
        <a:lstStyle/>
        <a:p>
          <a:endParaRPr lang="en-GB"/>
        </a:p>
      </dgm:t>
    </dgm:pt>
    <dgm:pt modelId="{E800F2D2-7BA3-4698-927F-DBD8DCF5001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Effective, but  highly pH sensitive</a:t>
          </a:r>
          <a:endParaRPr lang="en-GB" dirty="0">
            <a:solidFill>
              <a:schemeClr val="accent2"/>
            </a:solidFill>
          </a:endParaRPr>
        </a:p>
      </dgm:t>
    </dgm:pt>
    <dgm:pt modelId="{68DD27E7-3215-43F0-A721-40B65BC95AC6}" type="parTrans" cxnId="{8F548E01-F651-4B13-90E0-5BE20614727F}">
      <dgm:prSet/>
      <dgm:spPr/>
      <dgm:t>
        <a:bodyPr/>
        <a:lstStyle/>
        <a:p>
          <a:endParaRPr lang="en-GB"/>
        </a:p>
      </dgm:t>
    </dgm:pt>
    <dgm:pt modelId="{64A6C5BC-0778-4B86-97AD-A9B362A11D71}" type="sibTrans" cxnId="{8F548E01-F651-4B13-90E0-5BE20614727F}">
      <dgm:prSet/>
      <dgm:spPr/>
      <dgm:t>
        <a:bodyPr/>
        <a:lstStyle/>
        <a:p>
          <a:endParaRPr lang="en-GB"/>
        </a:p>
      </dgm:t>
    </dgm:pt>
    <dgm:pt modelId="{FD07C7F6-4B6B-4DCF-8F0F-48D242C49651}">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Ferric Oxides / Hydroxides</a:t>
          </a:r>
          <a:endParaRPr lang="en-GB" dirty="0">
            <a:solidFill>
              <a:schemeClr val="accent2"/>
            </a:solidFill>
          </a:endParaRPr>
        </a:p>
      </dgm:t>
    </dgm:pt>
    <dgm:pt modelId="{6811ACE4-78CB-435A-91E9-9C085A09D3E0}" type="parTrans" cxnId="{5364B436-CF32-4E1D-89E1-F7C1DD4A0DFC}">
      <dgm:prSet/>
      <dgm:spPr/>
      <dgm:t>
        <a:bodyPr/>
        <a:lstStyle/>
        <a:p>
          <a:endParaRPr lang="en-GB"/>
        </a:p>
      </dgm:t>
    </dgm:pt>
    <dgm:pt modelId="{7E41378D-05DF-48DF-B20D-A557803F0129}" type="sibTrans" cxnId="{5364B436-CF32-4E1D-89E1-F7C1DD4A0DFC}">
      <dgm:prSet/>
      <dgm:spPr/>
      <dgm:t>
        <a:bodyPr/>
        <a:lstStyle/>
        <a:p>
          <a:endParaRPr lang="en-GB"/>
        </a:p>
      </dgm:t>
    </dgm:pt>
    <dgm:pt modelId="{50D8972F-D3C9-48BB-AD85-9706DEB1EB69}">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6ABC054A-16A8-4C80-A5F4-AB9DF282E69D}" type="parTrans" cxnId="{AC34A998-8D1B-424A-A13D-D9A2E6D6A964}">
      <dgm:prSet/>
      <dgm:spPr/>
      <dgm:t>
        <a:bodyPr/>
        <a:lstStyle/>
        <a:p>
          <a:endParaRPr lang="en-GB"/>
        </a:p>
      </dgm:t>
    </dgm:pt>
    <dgm:pt modelId="{3C35A18E-1F88-48BB-B530-F3DB6B789150}" type="sibTrans" cxnId="{AC34A998-8D1B-424A-A13D-D9A2E6D6A964}">
      <dgm:prSet/>
      <dgm:spPr/>
      <dgm:t>
        <a:bodyPr/>
        <a:lstStyle/>
        <a:p>
          <a:endParaRPr lang="en-GB"/>
        </a:p>
      </dgm:t>
    </dgm:pt>
    <dgm:pt modelId="{264B3F84-5F22-4BF1-AAE8-9EAB46A1587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D8EAAB8F-402E-454D-947D-D545ED0A184B}" type="parTrans" cxnId="{77FE86FF-937F-46B8-932F-35FC67D98CF1}">
      <dgm:prSet/>
      <dgm:spPr/>
      <dgm:t>
        <a:bodyPr/>
        <a:lstStyle/>
        <a:p>
          <a:endParaRPr lang="en-GB"/>
        </a:p>
      </dgm:t>
    </dgm:pt>
    <dgm:pt modelId="{D3E01D5B-C946-407A-9D02-74BE779E8407}" type="sibTrans" cxnId="{77FE86FF-937F-46B8-932F-35FC67D98CF1}">
      <dgm:prSet/>
      <dgm:spPr/>
      <dgm:t>
        <a:bodyPr/>
        <a:lstStyle/>
        <a:p>
          <a:endParaRPr lang="en-GB"/>
        </a:p>
      </dgm:t>
    </dgm:pt>
    <dgm:pt modelId="{E9D2F992-F339-449E-8679-229F25EA1834}">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Arsenic and many other metals</a:t>
          </a:r>
          <a:endParaRPr lang="en-GB" dirty="0">
            <a:solidFill>
              <a:schemeClr val="accent2"/>
            </a:solidFill>
          </a:endParaRPr>
        </a:p>
      </dgm:t>
    </dgm:pt>
    <dgm:pt modelId="{26C03FF8-ABB5-4502-A0DF-EDA91673DE17}" type="parTrans" cxnId="{896236E2-FF2D-43B9-9281-CCB3B97D88E4}">
      <dgm:prSet/>
      <dgm:spPr/>
      <dgm:t>
        <a:bodyPr/>
        <a:lstStyle/>
        <a:p>
          <a:endParaRPr lang="en-GB"/>
        </a:p>
      </dgm:t>
    </dgm:pt>
    <dgm:pt modelId="{3E0BCB6E-B590-4937-81F6-DB3A301028CC}" type="sibTrans" cxnId="{896236E2-FF2D-43B9-9281-CCB3B97D88E4}">
      <dgm:prSet/>
      <dgm:spPr/>
      <dgm:t>
        <a:bodyPr/>
        <a:lstStyle/>
        <a:p>
          <a:endParaRPr lang="en-GB"/>
        </a:p>
      </dgm:t>
    </dgm:pt>
    <dgm:pt modelId="{61C30BD7-8012-40E2-9417-3D3B3AB43F6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accent2"/>
              </a:solidFill>
            </a:rPr>
            <a:t>Regeneration may be possible</a:t>
          </a:r>
          <a:endParaRPr lang="en-GB" dirty="0">
            <a:solidFill>
              <a:schemeClr val="accent2"/>
            </a:solidFill>
          </a:endParaRPr>
        </a:p>
      </dgm:t>
    </dgm:pt>
    <dgm:pt modelId="{55786FED-220B-4C1D-9E23-8A19E746B1C1}" type="parTrans" cxnId="{6DB8300C-7C60-4018-BB19-5C800538F2C4}">
      <dgm:prSet/>
      <dgm:spPr/>
      <dgm:t>
        <a:bodyPr/>
        <a:lstStyle/>
        <a:p>
          <a:endParaRPr lang="en-GB"/>
        </a:p>
      </dgm:t>
    </dgm:pt>
    <dgm:pt modelId="{18500E69-F8BB-455B-9005-15A1E2AC19A9}" type="sibTrans" cxnId="{6DB8300C-7C60-4018-BB19-5C800538F2C4}">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t>
        <a:bodyPr/>
        <a:lstStyle/>
        <a:p>
          <a:endParaRPr lang="en-GB"/>
        </a:p>
      </dgm:t>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X="-833"/>
      <dgm:spPr/>
      <dgm:t>
        <a:bodyPr/>
        <a:lstStyle/>
        <a:p>
          <a:endParaRPr lang="en-GB"/>
        </a:p>
      </dgm:t>
    </dgm:pt>
    <dgm:pt modelId="{BA6AFFE6-1261-4C38-9B8A-7B26C5C68228}" type="pres">
      <dgm:prSet presAssocID="{DCA59F4E-9226-4760-A025-0BF9CC53FD45}" presName="img" presStyleLbl="fgImgPlace1" presStyleIdx="0" presStyleCnt="1" custScaleY="61441" custLinFactNeighborX="-7917" custLinFactNeighborY="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0" r="-10000"/>
          </a:stretch>
        </a:blipFill>
      </dgm:spPr>
      <dgm:t>
        <a:bodyPr/>
        <a:lstStyle/>
        <a:p>
          <a:endParaRPr lang="en-GB"/>
        </a:p>
      </dgm:t>
    </dgm:pt>
    <dgm:pt modelId="{888860CF-EFF9-45A0-A9CE-CE441C96D694}" type="pres">
      <dgm:prSet presAssocID="{DCA59F4E-9226-4760-A025-0BF9CC53FD45}" presName="text" presStyleLbl="node1" presStyleIdx="0" presStyleCnt="1">
        <dgm:presLayoutVars>
          <dgm:bulletEnabled val="1"/>
        </dgm:presLayoutVars>
      </dgm:prSet>
      <dgm:spPr/>
      <dgm:t>
        <a:bodyPr/>
        <a:lstStyle/>
        <a:p>
          <a:endParaRPr lang="en-GB"/>
        </a:p>
      </dgm:t>
    </dgm:pt>
  </dgm:ptLst>
  <dgm:cxnLst>
    <dgm:cxn modelId="{FEF438D5-7B3B-4AC7-963D-ED38A98BD98F}" type="presOf" srcId="{5DB08293-D70C-4AE5-BB28-820FBEF07F6E}" destId="{70006328-2609-426F-8839-8AF18C177017}" srcOrd="0" destOrd="3" presId="urn:microsoft.com/office/officeart/2005/8/layout/vList4"/>
    <dgm:cxn modelId="{ABBCE886-CE38-449B-A9A3-B28DA83B7DFD}" type="presOf" srcId="{1160B304-FF1B-431E-A221-46A1DA8D2A12}" destId="{70006328-2609-426F-8839-8AF18C177017}" srcOrd="0" destOrd="9" presId="urn:microsoft.com/office/officeart/2005/8/layout/vList4"/>
    <dgm:cxn modelId="{338F1C40-31B8-40AF-B55F-0218CE94ADC2}" srcId="{FC7BA6CE-06E7-4B4A-A6FB-5AF3081CD1F0}" destId="{DF1B3E6A-9438-4513-B47E-5166EC4889E4}" srcOrd="0" destOrd="0" parTransId="{F9D5BFF8-5F27-4F3C-BC02-2B760C101601}" sibTransId="{8414086F-8446-4ECA-8E7E-4E24819C7FA8}"/>
    <dgm:cxn modelId="{79777EDC-C8B5-4EA2-A289-3BE1762D60C9}" srcId="{DCA59F4E-9226-4760-A025-0BF9CC53FD45}" destId="{FC7BA6CE-06E7-4B4A-A6FB-5AF3081CD1F0}" srcOrd="4" destOrd="0" parTransId="{36B99329-C614-4D7A-A987-F763D81185D3}" sibTransId="{6BB4F861-7E40-4DA0-9775-8133341D2087}"/>
    <dgm:cxn modelId="{8B34699C-0A8E-4A9E-8EE4-3AFB138D9DE2}" type="presOf" srcId="{44C96472-EAE1-4444-8394-7A1DEF19A73B}" destId="{888860CF-EFF9-45A0-A9CE-CE441C96D694}" srcOrd="1" destOrd="18" presId="urn:microsoft.com/office/officeart/2005/8/layout/vList4"/>
    <dgm:cxn modelId="{1F577BC2-F55C-43CB-BD31-0CE14E772336}" type="presOf" srcId="{61C30BD7-8012-40E2-9417-3D3B3AB43F67}" destId="{888860CF-EFF9-45A0-A9CE-CE441C96D694}" srcOrd="1" destOrd="13" presId="urn:microsoft.com/office/officeart/2005/8/layout/vList4"/>
    <dgm:cxn modelId="{DE32543F-0BFE-48C8-92F1-024D039A2839}" srcId="{DCA59F4E-9226-4760-A025-0BF9CC53FD45}" destId="{36895C8C-49DB-46A9-BFB3-AE906F1777EC}" srcOrd="2" destOrd="0" parTransId="{E7232363-738D-4D42-84F9-6D32F8890A40}" sibTransId="{B8DDDE03-D96A-4B1B-8754-211160D2064E}"/>
    <dgm:cxn modelId="{9497252A-D0B3-416D-B5DC-FFD04600540E}" type="presOf" srcId="{36895C8C-49DB-46A9-BFB3-AE906F1777EC}" destId="{888860CF-EFF9-45A0-A9CE-CE441C96D694}" srcOrd="1" destOrd="7" presId="urn:microsoft.com/office/officeart/2005/8/layout/vList4"/>
    <dgm:cxn modelId="{F41FACF2-2D0C-4E49-BE06-6A3794CFD964}" type="presOf" srcId="{5DB08293-D70C-4AE5-BB28-820FBEF07F6E}" destId="{888860CF-EFF9-45A0-A9CE-CE441C96D694}" srcOrd="1" destOrd="3" presId="urn:microsoft.com/office/officeart/2005/8/layout/vList4"/>
    <dgm:cxn modelId="{86898BD1-A02F-4C9B-A045-4B0BDFBF2D09}" type="presOf" srcId="{FD07C7F6-4B6B-4DCF-8F0F-48D242C49651}" destId="{70006328-2609-426F-8839-8AF18C177017}" srcOrd="0" destOrd="15" presId="urn:microsoft.com/office/officeart/2005/8/layout/vList4"/>
    <dgm:cxn modelId="{6DB8300C-7C60-4018-BB19-5C800538F2C4}" srcId="{FC7BA6CE-06E7-4B4A-A6FB-5AF3081CD1F0}" destId="{61C30BD7-8012-40E2-9417-3D3B3AB43F67}" srcOrd="2" destOrd="0" parTransId="{55786FED-220B-4C1D-9E23-8A19E746B1C1}" sibTransId="{18500E69-F8BB-455B-9005-15A1E2AC19A9}"/>
    <dgm:cxn modelId="{F237B564-401A-42DF-A2BB-E3CACBEE04C9}" srcId="{6B351EE2-0843-4781-B3B9-4262F1257A5E}" destId="{D69B2A49-9EB3-4E52-9BA9-57EA10150FDE}" srcOrd="2" destOrd="0" parTransId="{8FC02D9A-4F34-4075-B31A-CD2D3217FBF5}" sibTransId="{060E8B76-E76B-4D8F-9C6A-44E7174E68D8}"/>
    <dgm:cxn modelId="{5A7635E0-3D95-4BC7-982A-839B6045145D}" type="presOf" srcId="{6B316771-79C0-4D02-9638-A819411E58D5}" destId="{70006328-2609-426F-8839-8AF18C177017}" srcOrd="0" destOrd="8" presId="urn:microsoft.com/office/officeart/2005/8/layout/vList4"/>
    <dgm:cxn modelId="{7524A55F-59F5-4666-952A-7914195D4028}" type="presOf" srcId="{264B3F84-5F22-4BF1-AAE8-9EAB46A15876}" destId="{888860CF-EFF9-45A0-A9CE-CE441C96D694}" srcOrd="1" destOrd="17" presId="urn:microsoft.com/office/officeart/2005/8/layout/vList4"/>
    <dgm:cxn modelId="{B98BD2ED-16D7-445B-BA23-B2221564C742}" type="presOf" srcId="{6B351EE2-0843-4781-B3B9-4262F1257A5E}" destId="{888860CF-EFF9-45A0-A9CE-CE441C96D694}" srcOrd="1" destOrd="1" presId="urn:microsoft.com/office/officeart/2005/8/layout/vList4"/>
    <dgm:cxn modelId="{896236E2-FF2D-43B9-9281-CCB3B97D88E4}" srcId="{FD07C7F6-4B6B-4DCF-8F0F-48D242C49651}" destId="{E9D2F992-F339-449E-8679-229F25EA1834}" srcOrd="0" destOrd="0" parTransId="{26C03FF8-ABB5-4502-A0DF-EDA91673DE17}" sibTransId="{3E0BCB6E-B590-4937-81F6-DB3A301028CC}"/>
    <dgm:cxn modelId="{588CFBA5-60A9-4D46-B4E6-0808CAA0727B}" srcId="{6B351EE2-0843-4781-B3B9-4262F1257A5E}" destId="{53064347-5DF8-4627-805C-F8DA34E302CD}" srcOrd="3" destOrd="0" parTransId="{41FCF2AF-50A3-4C20-8A9C-196761DC3CF3}" sibTransId="{46618436-2B0F-42D4-BD88-7E6C4F4A9647}"/>
    <dgm:cxn modelId="{1D79BE6A-75A7-4AA8-AAD0-3D3B66823366}" type="presOf" srcId="{DF1B3E6A-9438-4513-B47E-5166EC4889E4}" destId="{70006328-2609-426F-8839-8AF18C177017}" srcOrd="0" destOrd="11" presId="urn:microsoft.com/office/officeart/2005/8/layout/vList4"/>
    <dgm:cxn modelId="{2C76F7CC-1B24-470F-A451-171F32EB23D6}" type="presOf" srcId="{FD07C7F6-4B6B-4DCF-8F0F-48D242C49651}" destId="{888860CF-EFF9-45A0-A9CE-CE441C96D694}" srcOrd="1" destOrd="15" presId="urn:microsoft.com/office/officeart/2005/8/layout/vList4"/>
    <dgm:cxn modelId="{717107E9-06A5-41BB-95C5-04E6E5B339BF}" srcId="{DCA59F4E-9226-4760-A025-0BF9CC53FD45}" destId="{44C96472-EAE1-4444-8394-7A1DEF19A73B}" srcOrd="6" destOrd="0" parTransId="{F21BC0C0-DF54-410F-B103-3B0FD2E98CBB}" sibTransId="{1D8225F1-0054-44DF-B532-2495B5648714}"/>
    <dgm:cxn modelId="{7F87D9F6-D5AC-4A23-88A9-7551CC4339AE}" type="presOf" srcId="{E800F2D2-7BA3-4698-927F-DBD8DCF50016}" destId="{888860CF-EFF9-45A0-A9CE-CE441C96D694}" srcOrd="1" destOrd="12" presId="urn:microsoft.com/office/officeart/2005/8/layout/vList4"/>
    <dgm:cxn modelId="{B89927D5-5D82-46D6-AA8E-CDB13E154F22}" srcId="{B1CF6ED1-B115-409D-8727-D612C57DF186}" destId="{DCA59F4E-9226-4760-A025-0BF9CC53FD45}" srcOrd="0" destOrd="0" parTransId="{6051A0C3-2E2F-4F37-BF81-8FA40359848F}" sibTransId="{DD9672EF-7ACD-41BE-85C0-602910A22FF9}"/>
    <dgm:cxn modelId="{D2E9EC75-C5E9-4775-86DF-3C1859CA5C34}" type="presOf" srcId="{00B336EF-FDC4-4C7B-80DA-2103BDAD23DE}" destId="{888860CF-EFF9-45A0-A9CE-CE441C96D694}" srcOrd="1" destOrd="6" presId="urn:microsoft.com/office/officeart/2005/8/layout/vList4"/>
    <dgm:cxn modelId="{E2B31079-759C-4BDE-9902-B0F7BA26E8F3}" type="presOf" srcId="{DF1B3E6A-9438-4513-B47E-5166EC4889E4}" destId="{888860CF-EFF9-45A0-A9CE-CE441C96D694}" srcOrd="1" destOrd="11" presId="urn:microsoft.com/office/officeart/2005/8/layout/vList4"/>
    <dgm:cxn modelId="{B0618CC9-E013-4AA7-988C-9DCA3448F8ED}" type="presOf" srcId="{00B336EF-FDC4-4C7B-80DA-2103BDAD23DE}" destId="{70006328-2609-426F-8839-8AF18C177017}" srcOrd="0" destOrd="6" presId="urn:microsoft.com/office/officeart/2005/8/layout/vList4"/>
    <dgm:cxn modelId="{77FE86FF-937F-46B8-932F-35FC67D98CF1}" srcId="{FD07C7F6-4B6B-4DCF-8F0F-48D242C49651}" destId="{264B3F84-5F22-4BF1-AAE8-9EAB46A15876}" srcOrd="1" destOrd="0" parTransId="{D8EAAB8F-402E-454D-947D-D545ED0A184B}" sibTransId="{D3E01D5B-C946-407A-9D02-74BE779E8407}"/>
    <dgm:cxn modelId="{8F548E01-F651-4B13-90E0-5BE20614727F}" srcId="{FC7BA6CE-06E7-4B4A-A6FB-5AF3081CD1F0}" destId="{E800F2D2-7BA3-4698-927F-DBD8DCF50016}" srcOrd="1" destOrd="0" parTransId="{68DD27E7-3215-43F0-A721-40B65BC95AC6}" sibTransId="{64A6C5BC-0778-4B86-97AD-A9B362A11D71}"/>
    <dgm:cxn modelId="{7633330A-A1AC-4984-BB2E-6B6DD405F074}" type="presOf" srcId="{FC7BA6CE-06E7-4B4A-A6FB-5AF3081CD1F0}" destId="{888860CF-EFF9-45A0-A9CE-CE441C96D694}" srcOrd="1" destOrd="10" presId="urn:microsoft.com/office/officeart/2005/8/layout/vList4"/>
    <dgm:cxn modelId="{105BFC4B-CAD7-4E6D-B09A-A95C4908E017}" type="presOf" srcId="{50D8972F-D3C9-48BB-AD85-9706DEB1EB69}" destId="{70006328-2609-426F-8839-8AF18C177017}" srcOrd="0" destOrd="14" presId="urn:microsoft.com/office/officeart/2005/8/layout/vList4"/>
    <dgm:cxn modelId="{46761A0D-27F8-4384-9495-2B68ED559A00}" srcId="{6B351EE2-0843-4781-B3B9-4262F1257A5E}" destId="{C3F039B4-2559-4322-B54F-E4D36F8A9AA1}" srcOrd="0" destOrd="0" parTransId="{7EAD8CCE-75D5-4910-BDF7-506C79526889}" sibTransId="{8DB2F194-BBED-4EA2-A2C9-74086D268AD0}"/>
    <dgm:cxn modelId="{9F7513BD-DBE7-40B3-A770-121D7889E2DB}" type="presOf" srcId="{1160B304-FF1B-431E-A221-46A1DA8D2A12}" destId="{888860CF-EFF9-45A0-A9CE-CE441C96D694}" srcOrd="1" destOrd="9" presId="urn:microsoft.com/office/officeart/2005/8/layout/vList4"/>
    <dgm:cxn modelId="{81ECFAAE-8C7C-4BB8-9641-1787801E9E68}" type="presOf" srcId="{DCA59F4E-9226-4760-A025-0BF9CC53FD45}" destId="{888860CF-EFF9-45A0-A9CE-CE441C96D694}" srcOrd="1" destOrd="0" presId="urn:microsoft.com/office/officeart/2005/8/layout/vList4"/>
    <dgm:cxn modelId="{D561DD02-5B10-4206-A385-C8302C858959}" type="presOf" srcId="{D69B2A49-9EB3-4E52-9BA9-57EA10150FDE}" destId="{888860CF-EFF9-45A0-A9CE-CE441C96D694}" srcOrd="1" destOrd="4" presId="urn:microsoft.com/office/officeart/2005/8/layout/vList4"/>
    <dgm:cxn modelId="{E95C372A-0E4A-4BF8-B087-2FF704529089}" type="presOf" srcId="{36895C8C-49DB-46A9-BFB3-AE906F1777EC}" destId="{70006328-2609-426F-8839-8AF18C177017}" srcOrd="0" destOrd="7" presId="urn:microsoft.com/office/officeart/2005/8/layout/vList4"/>
    <dgm:cxn modelId="{EC120F59-A15F-4FC6-B5F6-C71D15586921}" type="presOf" srcId="{E9D2F992-F339-449E-8679-229F25EA1834}" destId="{888860CF-EFF9-45A0-A9CE-CE441C96D694}" srcOrd="1" destOrd="16" presId="urn:microsoft.com/office/officeart/2005/8/layout/vList4"/>
    <dgm:cxn modelId="{E6594543-8C86-4E73-BE54-A652C80D49F3}" type="presOf" srcId="{50D8972F-D3C9-48BB-AD85-9706DEB1EB69}" destId="{888860CF-EFF9-45A0-A9CE-CE441C96D694}" srcOrd="1" destOrd="14" presId="urn:microsoft.com/office/officeart/2005/8/layout/vList4"/>
    <dgm:cxn modelId="{84A46062-C7B3-43C5-A011-564AD94FEE64}" type="presOf" srcId="{6B351EE2-0843-4781-B3B9-4262F1257A5E}" destId="{70006328-2609-426F-8839-8AF18C177017}" srcOrd="0" destOrd="1" presId="urn:microsoft.com/office/officeart/2005/8/layout/vList4"/>
    <dgm:cxn modelId="{B88C6F22-A3F5-490D-9BFE-403355F67595}" srcId="{DCA59F4E-9226-4760-A025-0BF9CC53FD45}" destId="{1160B304-FF1B-431E-A221-46A1DA8D2A12}" srcOrd="3" destOrd="0" parTransId="{A0DA958E-5D64-4A7B-9DAF-4AF816B0027C}" sibTransId="{AB8623B4-3A1A-4AD1-B0B9-F551A8186784}"/>
    <dgm:cxn modelId="{5B51F0AD-6750-4063-BC75-B2F5454A999B}" type="presOf" srcId="{FC7BA6CE-06E7-4B4A-A6FB-5AF3081CD1F0}" destId="{70006328-2609-426F-8839-8AF18C177017}" srcOrd="0" destOrd="10" presId="urn:microsoft.com/office/officeart/2005/8/layout/vList4"/>
    <dgm:cxn modelId="{E56931EA-D461-4E14-9FF5-EE0347DE387A}" type="presOf" srcId="{DCA59F4E-9226-4760-A025-0BF9CC53FD45}" destId="{70006328-2609-426F-8839-8AF18C177017}" srcOrd="0" destOrd="0" presId="urn:microsoft.com/office/officeart/2005/8/layout/vList4"/>
    <dgm:cxn modelId="{EB736FAA-76FF-4D17-8F96-9B444AC365C5}" type="presOf" srcId="{E800F2D2-7BA3-4698-927F-DBD8DCF50016}" destId="{70006328-2609-426F-8839-8AF18C177017}" srcOrd="0" destOrd="12" presId="urn:microsoft.com/office/officeart/2005/8/layout/vList4"/>
    <dgm:cxn modelId="{31045870-44EC-4CA0-83D2-69E4872184F6}" type="presOf" srcId="{61C30BD7-8012-40E2-9417-3D3B3AB43F67}" destId="{70006328-2609-426F-8839-8AF18C177017}" srcOrd="0" destOrd="13" presId="urn:microsoft.com/office/officeart/2005/8/layout/vList4"/>
    <dgm:cxn modelId="{A920FCBC-DBB6-4C19-BDED-6E54FD6A6CD5}" type="presOf" srcId="{D69B2A49-9EB3-4E52-9BA9-57EA10150FDE}" destId="{70006328-2609-426F-8839-8AF18C177017}" srcOrd="0" destOrd="4" presId="urn:microsoft.com/office/officeart/2005/8/layout/vList4"/>
    <dgm:cxn modelId="{0CA6688B-5C0D-4615-801E-204FF7FC4D3F}" srcId="{6B351EE2-0843-4781-B3B9-4262F1257A5E}" destId="{5DB08293-D70C-4AE5-BB28-820FBEF07F6E}" srcOrd="1" destOrd="0" parTransId="{C25C1CAC-101A-46C6-BEE6-4E3134252CFD}" sibTransId="{F4B544FF-EF84-40EC-B951-F21EDB77CA45}"/>
    <dgm:cxn modelId="{AC34A998-8D1B-424A-A13D-D9A2E6D6A964}" srcId="{FC7BA6CE-06E7-4B4A-A6FB-5AF3081CD1F0}" destId="{50D8972F-D3C9-48BB-AD85-9706DEB1EB69}" srcOrd="3" destOrd="0" parTransId="{6ABC054A-16A8-4C80-A5F4-AB9DF282E69D}" sibTransId="{3C35A18E-1F88-48BB-B530-F3DB6B789150}"/>
    <dgm:cxn modelId="{48B13CA9-2A6D-4217-A2D9-4A2CB05BF91C}" type="presOf" srcId="{E9D2F992-F339-449E-8679-229F25EA1834}" destId="{70006328-2609-426F-8839-8AF18C177017}" srcOrd="0" destOrd="16" presId="urn:microsoft.com/office/officeart/2005/8/layout/vList4"/>
    <dgm:cxn modelId="{184EE576-61F7-4102-B979-92F08FE0C99A}" type="presOf" srcId="{44C96472-EAE1-4444-8394-7A1DEF19A73B}" destId="{70006328-2609-426F-8839-8AF18C177017}" srcOrd="0" destOrd="18" presId="urn:microsoft.com/office/officeart/2005/8/layout/vList4"/>
    <dgm:cxn modelId="{D8EA9E84-BE8A-409D-90E3-17141F06EDDA}" type="presOf" srcId="{B1CF6ED1-B115-409D-8727-D612C57DF186}" destId="{57A70D67-AEB2-4724-9481-70BC2D2CBA75}" srcOrd="0" destOrd="0" presId="urn:microsoft.com/office/officeart/2005/8/layout/vList4"/>
    <dgm:cxn modelId="{59C35144-863B-4910-AA34-F1D2A37B53D0}" type="presOf" srcId="{C3F039B4-2559-4322-B54F-E4D36F8A9AA1}" destId="{888860CF-EFF9-45A0-A9CE-CE441C96D694}" srcOrd="1" destOrd="2" presId="urn:microsoft.com/office/officeart/2005/8/layout/vList4"/>
    <dgm:cxn modelId="{49084CDD-C539-4D8F-AF73-D426766562B3}" type="presOf" srcId="{C3F039B4-2559-4322-B54F-E4D36F8A9AA1}" destId="{70006328-2609-426F-8839-8AF18C177017}" srcOrd="0" destOrd="2" presId="urn:microsoft.com/office/officeart/2005/8/layout/vList4"/>
    <dgm:cxn modelId="{3AE6CE24-8084-4FCB-8604-A4A0E22287C5}" type="presOf" srcId="{264B3F84-5F22-4BF1-AAE8-9EAB46A15876}" destId="{70006328-2609-426F-8839-8AF18C177017}" srcOrd="0" destOrd="17" presId="urn:microsoft.com/office/officeart/2005/8/layout/vList4"/>
    <dgm:cxn modelId="{5A0960BC-257E-49B4-9473-E3AC0433D011}" srcId="{36895C8C-49DB-46A9-BFB3-AE906F1777EC}" destId="{6B316771-79C0-4D02-9638-A819411E58D5}" srcOrd="0" destOrd="0" parTransId="{69598381-CD16-4E77-ADD0-735C97225B9B}" sibTransId="{CAA00544-5EC3-4FC0-BBF4-032560C061E0}"/>
    <dgm:cxn modelId="{0ABF8F53-EFBC-4254-9601-A87217354420}" srcId="{DCA59F4E-9226-4760-A025-0BF9CC53FD45}" destId="{6B351EE2-0843-4781-B3B9-4262F1257A5E}" srcOrd="0" destOrd="0" parTransId="{9E1BF832-18B7-4470-AFD4-802B6B31CB12}" sibTransId="{8B99137D-23A2-48AC-9DEC-AD319157A589}"/>
    <dgm:cxn modelId="{A0E45206-FDDB-4FBA-B2B2-BC1E03D9A44A}" type="presOf" srcId="{53064347-5DF8-4627-805C-F8DA34E302CD}" destId="{70006328-2609-426F-8839-8AF18C177017}" srcOrd="0" destOrd="5" presId="urn:microsoft.com/office/officeart/2005/8/layout/vList4"/>
    <dgm:cxn modelId="{5364B436-CF32-4E1D-89E1-F7C1DD4A0DFC}" srcId="{DCA59F4E-9226-4760-A025-0BF9CC53FD45}" destId="{FD07C7F6-4B6B-4DCF-8F0F-48D242C49651}" srcOrd="5" destOrd="0" parTransId="{6811ACE4-78CB-435A-91E9-9C085A09D3E0}" sibTransId="{7E41378D-05DF-48DF-B20D-A557803F0129}"/>
    <dgm:cxn modelId="{AED99242-3186-40C5-BD6D-7B70551BB60E}" srcId="{DCA59F4E-9226-4760-A025-0BF9CC53FD45}" destId="{00B336EF-FDC4-4C7B-80DA-2103BDAD23DE}" srcOrd="1" destOrd="0" parTransId="{5A912463-D9C2-48F2-9067-4CAF5DBDBAEE}" sibTransId="{5E0404A4-25CA-43B2-B780-92FC5E653A72}"/>
    <dgm:cxn modelId="{D69F986E-22B5-4CF6-819B-299D62028138}" type="presOf" srcId="{6B316771-79C0-4D02-9638-A819411E58D5}" destId="{888860CF-EFF9-45A0-A9CE-CE441C96D694}" srcOrd="1" destOrd="8" presId="urn:microsoft.com/office/officeart/2005/8/layout/vList4"/>
    <dgm:cxn modelId="{C2684AAE-5B7E-45A6-93EB-FF70021B8492}" type="presOf" srcId="{53064347-5DF8-4627-805C-F8DA34E302CD}" destId="{888860CF-EFF9-45A0-A9CE-CE441C96D694}" srcOrd="1" destOrd="5" presId="urn:microsoft.com/office/officeart/2005/8/layout/vList4"/>
    <dgm:cxn modelId="{01E9D36D-8865-4B7C-8451-B29251BC36BA}" type="presParOf" srcId="{57A70D67-AEB2-4724-9481-70BC2D2CBA75}" destId="{725BD1E8-CD1B-4A05-8141-2181115A8F88}" srcOrd="0" destOrd="0" presId="urn:microsoft.com/office/officeart/2005/8/layout/vList4"/>
    <dgm:cxn modelId="{2BA8B79C-632E-44F9-8AAA-91977993DF59}" type="presParOf" srcId="{725BD1E8-CD1B-4A05-8141-2181115A8F88}" destId="{70006328-2609-426F-8839-8AF18C177017}" srcOrd="0" destOrd="0" presId="urn:microsoft.com/office/officeart/2005/8/layout/vList4"/>
    <dgm:cxn modelId="{C55FCA12-876D-4DCC-8093-D90ADECEB627}" type="presParOf" srcId="{725BD1E8-CD1B-4A05-8141-2181115A8F88}" destId="{BA6AFFE6-1261-4C38-9B8A-7B26C5C68228}" srcOrd="1" destOrd="0" presId="urn:microsoft.com/office/officeart/2005/8/layout/vList4"/>
    <dgm:cxn modelId="{083151D9-07F2-471C-BC1F-E7F6B86B1922}"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5ADD3E56-3563-434E-ACA1-5353C1C63CCC}">
      <dgm:prSet/>
      <dgm:spPr/>
      <dgm:t>
        <a:bodyPr/>
        <a:lstStyle/>
        <a:p>
          <a:r>
            <a:rPr lang="en-GB" dirty="0" smtClean="0">
              <a:solidFill>
                <a:srgbClr val="00B0F0"/>
              </a:solidFill>
            </a:rPr>
            <a:t>Remember – these are </a:t>
          </a:r>
          <a:r>
            <a:rPr lang="en-GB" i="1" dirty="0" smtClean="0">
              <a:solidFill>
                <a:srgbClr val="00B0F0"/>
              </a:solidFill>
            </a:rPr>
            <a:t>chemica</a:t>
          </a:r>
          <a:r>
            <a:rPr lang="en-GB" dirty="0" smtClean="0">
              <a:solidFill>
                <a:srgbClr val="00B0F0"/>
              </a:solidFill>
            </a:rPr>
            <a:t>l filters</a:t>
          </a:r>
          <a:endParaRPr lang="en-GB" dirty="0">
            <a:solidFill>
              <a:srgbClr val="00B0F0"/>
            </a:solidFill>
          </a:endParaRPr>
        </a:p>
      </dgm:t>
    </dgm:pt>
    <dgm:pt modelId="{0E12C825-D289-4312-92E1-9FC081AEC951}" type="parTrans" cxnId="{5FCF2202-3B28-4A97-BC2E-FBC5D8085623}">
      <dgm:prSet/>
      <dgm:spPr/>
      <dgm:t>
        <a:bodyPr/>
        <a:lstStyle/>
        <a:p>
          <a:endParaRPr lang="en-GB"/>
        </a:p>
      </dgm:t>
    </dgm:pt>
    <dgm:pt modelId="{EF21B2D6-E099-4C91-88B7-8212F9865ABD}" type="sibTrans" cxnId="{5FCF2202-3B28-4A97-BC2E-FBC5D8085623}">
      <dgm:prSet/>
      <dgm:spPr/>
      <dgm:t>
        <a:bodyPr/>
        <a:lstStyle/>
        <a:p>
          <a:endParaRPr lang="en-GB"/>
        </a:p>
      </dgm:t>
    </dgm:pt>
    <dgm:pt modelId="{F687C842-685C-4547-B163-D3273207DBCA}">
      <dgm:prSet/>
      <dgm:spPr/>
      <dgm:t>
        <a:bodyPr/>
        <a:lstStyle/>
        <a:p>
          <a:r>
            <a:rPr lang="en-GB" dirty="0" smtClean="0">
              <a:solidFill>
                <a:schemeClr val="accent6">
                  <a:lumMod val="75000"/>
                </a:schemeClr>
              </a:solidFill>
            </a:rPr>
            <a:t>Water needs to be clean first</a:t>
          </a:r>
          <a:endParaRPr lang="en-GB" dirty="0">
            <a:solidFill>
              <a:schemeClr val="accent6">
                <a:lumMod val="75000"/>
              </a:schemeClr>
            </a:solidFill>
          </a:endParaRPr>
        </a:p>
      </dgm:t>
    </dgm:pt>
    <dgm:pt modelId="{A5D50D88-91AC-41A1-AFAD-23948305BA21}" type="parTrans" cxnId="{98D908BA-5B12-4C94-8504-22D956D52039}">
      <dgm:prSet/>
      <dgm:spPr/>
      <dgm:t>
        <a:bodyPr/>
        <a:lstStyle/>
        <a:p>
          <a:endParaRPr lang="en-GB"/>
        </a:p>
      </dgm:t>
    </dgm:pt>
    <dgm:pt modelId="{71D8B59C-0953-4A14-B181-F841B5FC0BB8}" type="sibTrans" cxnId="{98D908BA-5B12-4C94-8504-22D956D52039}">
      <dgm:prSet/>
      <dgm:spPr/>
      <dgm:t>
        <a:bodyPr/>
        <a:lstStyle/>
        <a:p>
          <a:endParaRPr lang="en-GB"/>
        </a:p>
      </dgm:t>
    </dgm:pt>
    <dgm:pt modelId="{C5CE896C-4B9F-4DA3-A22C-36D13512A1D1}">
      <dgm:prSet/>
      <dgm:spPr/>
      <dgm:t>
        <a:bodyPr/>
        <a:lstStyle/>
        <a:p>
          <a:r>
            <a:rPr lang="en-GB" dirty="0" smtClean="0">
              <a:solidFill>
                <a:schemeClr val="accent6">
                  <a:lumMod val="75000"/>
                </a:schemeClr>
              </a:solidFill>
            </a:rPr>
            <a:t>Backwash to gently expand bed</a:t>
          </a:r>
          <a:endParaRPr lang="en-GB" dirty="0">
            <a:solidFill>
              <a:schemeClr val="accent6">
                <a:lumMod val="75000"/>
              </a:schemeClr>
            </a:solidFill>
          </a:endParaRPr>
        </a:p>
      </dgm:t>
    </dgm:pt>
    <dgm:pt modelId="{A39CFB5C-84C3-4E54-B3A8-6C8820006FBC}" type="parTrans" cxnId="{AE55F7AD-5B1C-4BA7-8274-6497B7D64FAE}">
      <dgm:prSet/>
      <dgm:spPr/>
      <dgm:t>
        <a:bodyPr/>
        <a:lstStyle/>
        <a:p>
          <a:endParaRPr lang="en-GB"/>
        </a:p>
      </dgm:t>
    </dgm:pt>
    <dgm:pt modelId="{E7DD462B-2F47-4B1F-869A-959332459F13}" type="sibTrans" cxnId="{AE55F7AD-5B1C-4BA7-8274-6497B7D64FAE}">
      <dgm:prSet/>
      <dgm:spPr/>
      <dgm:t>
        <a:bodyPr/>
        <a:lstStyle/>
        <a:p>
          <a:endParaRPr lang="en-GB"/>
        </a:p>
      </dgm:t>
    </dgm:pt>
    <dgm:pt modelId="{FBD451D8-906F-44BF-BEBB-81648345A180}">
      <dgm:prSet/>
      <dgm:spPr/>
      <dgm:t>
        <a:bodyPr/>
        <a:lstStyle/>
        <a:p>
          <a:r>
            <a:rPr lang="en-GB" dirty="0" smtClean="0">
              <a:solidFill>
                <a:schemeClr val="accent6">
                  <a:lumMod val="75000"/>
                </a:schemeClr>
              </a:solidFill>
            </a:rPr>
            <a:t>Carefully monitor for breakthrough and plan for replacement</a:t>
          </a:r>
          <a:endParaRPr lang="en-GB" dirty="0">
            <a:solidFill>
              <a:schemeClr val="accent6">
                <a:lumMod val="75000"/>
              </a:schemeClr>
            </a:solidFill>
          </a:endParaRPr>
        </a:p>
      </dgm:t>
    </dgm:pt>
    <dgm:pt modelId="{CF7406B4-DB60-428D-AA46-66A6F4296DFF}" type="parTrans" cxnId="{6EB6F387-F76A-4ADF-9E30-D8948D1DD24E}">
      <dgm:prSet/>
      <dgm:spPr/>
      <dgm:t>
        <a:bodyPr/>
        <a:lstStyle/>
        <a:p>
          <a:endParaRPr lang="en-GB"/>
        </a:p>
      </dgm:t>
    </dgm:pt>
    <dgm:pt modelId="{1F68234F-B4E2-4555-ABFE-401B43B0F144}" type="sibTrans" cxnId="{6EB6F387-F76A-4ADF-9E30-D8948D1DD24E}">
      <dgm:prSet/>
      <dgm:spPr/>
      <dgm:t>
        <a:bodyPr/>
        <a:lstStyle/>
        <a:p>
          <a:endParaRPr lang="en-GB"/>
        </a:p>
      </dgm:t>
    </dgm:pt>
    <dgm:pt modelId="{6428C9DD-5718-463A-B14E-659DD27F1C12}">
      <dgm:prSet/>
      <dgm:spPr/>
      <dgm:t>
        <a:bodyPr/>
        <a:lstStyle/>
        <a:p>
          <a:r>
            <a:rPr lang="en-GB" dirty="0" smtClean="0">
              <a:solidFill>
                <a:schemeClr val="accent6">
                  <a:lumMod val="75000"/>
                </a:schemeClr>
              </a:solidFill>
            </a:rPr>
            <a:t>Ensure adequately sized for flow</a:t>
          </a:r>
          <a:endParaRPr lang="en-GB" dirty="0">
            <a:solidFill>
              <a:schemeClr val="accent6">
                <a:lumMod val="75000"/>
              </a:schemeClr>
            </a:solidFill>
          </a:endParaRPr>
        </a:p>
      </dgm:t>
    </dgm:pt>
    <dgm:pt modelId="{CC99196C-0D7D-4457-8FCC-C5195918311C}" type="parTrans" cxnId="{DBC20680-D0B8-4882-A025-0887B84E9F69}">
      <dgm:prSet/>
      <dgm:spPr/>
      <dgm:t>
        <a:bodyPr/>
        <a:lstStyle/>
        <a:p>
          <a:endParaRPr lang="en-GB"/>
        </a:p>
      </dgm:t>
    </dgm:pt>
    <dgm:pt modelId="{5C9DF8F5-0B6E-4313-B527-553A37DE1563}" type="sibTrans" cxnId="{DBC20680-D0B8-4882-A025-0887B84E9F69}">
      <dgm:prSet/>
      <dgm:spPr/>
      <dgm:t>
        <a:bodyPr/>
        <a:lstStyle/>
        <a:p>
          <a:endParaRPr lang="en-GB"/>
        </a:p>
      </dgm:t>
    </dgm:pt>
    <dgm:pt modelId="{503A3E55-716C-40E2-8233-A6B7BBAA5334}">
      <dgm:prSet/>
      <dgm:spPr/>
      <dgm:t>
        <a:bodyPr/>
        <a:lstStyle/>
        <a:p>
          <a:r>
            <a:rPr lang="en-GB" dirty="0" smtClean="0">
              <a:solidFill>
                <a:schemeClr val="accent6">
                  <a:lumMod val="75000"/>
                </a:schemeClr>
              </a:solidFill>
            </a:rPr>
            <a:t>Dispose of spent media carefully</a:t>
          </a:r>
          <a:endParaRPr lang="en-GB" dirty="0">
            <a:solidFill>
              <a:schemeClr val="accent6">
                <a:lumMod val="75000"/>
              </a:schemeClr>
            </a:solidFill>
          </a:endParaRPr>
        </a:p>
      </dgm:t>
    </dgm:pt>
    <dgm:pt modelId="{F42D8280-1DBA-41FD-B59A-E5E8D3B32615}" type="parTrans" cxnId="{3E6C4DCB-50F7-407C-AEFD-29B6D91A098B}">
      <dgm:prSet/>
      <dgm:spPr/>
      <dgm:t>
        <a:bodyPr/>
        <a:lstStyle/>
        <a:p>
          <a:endParaRPr lang="en-GB"/>
        </a:p>
      </dgm:t>
    </dgm:pt>
    <dgm:pt modelId="{AEA40D0D-5C6B-45B2-85D2-6D0FBFFF74B3}" type="sibTrans" cxnId="{3E6C4DCB-50F7-407C-AEFD-29B6D91A098B}">
      <dgm:prSet/>
      <dgm:spPr/>
      <dgm:t>
        <a:bodyPr/>
        <a:lstStyle/>
        <a:p>
          <a:endParaRPr lang="en-GB"/>
        </a:p>
      </dgm:t>
    </dgm:pt>
    <dgm:pt modelId="{22D8D7C0-81E2-49D3-935F-50BC972E328B}">
      <dgm:prSet/>
      <dgm:spPr/>
      <dgm:t>
        <a:bodyPr/>
        <a:lstStyle/>
        <a:p>
          <a:r>
            <a:rPr lang="en-GB" dirty="0" smtClean="0">
              <a:solidFill>
                <a:schemeClr val="accent6">
                  <a:lumMod val="75000"/>
                </a:schemeClr>
              </a:solidFill>
            </a:rPr>
            <a:t>Specialist advice….</a:t>
          </a:r>
          <a:endParaRPr lang="en-GB" dirty="0">
            <a:solidFill>
              <a:schemeClr val="accent6">
                <a:lumMod val="75000"/>
              </a:schemeClr>
            </a:solidFill>
          </a:endParaRPr>
        </a:p>
      </dgm:t>
    </dgm:pt>
    <dgm:pt modelId="{5436F60B-2B01-4C11-88CC-34E5855C7A00}" type="parTrans" cxnId="{23F36109-18D4-4B75-A1AD-007F99FE8C74}">
      <dgm:prSet/>
      <dgm:spPr/>
      <dgm:t>
        <a:bodyPr/>
        <a:lstStyle/>
        <a:p>
          <a:endParaRPr lang="en-GB"/>
        </a:p>
      </dgm:t>
    </dgm:pt>
    <dgm:pt modelId="{DB2C2CCF-F14A-4F11-8B07-F0531302C128}" type="sibTrans" cxnId="{23F36109-18D4-4B75-A1AD-007F99FE8C74}">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t>
        <a:bodyPr/>
        <a:lstStyle/>
        <a:p>
          <a:endParaRPr lang="en-GB"/>
        </a:p>
      </dgm:t>
    </dgm:pt>
    <dgm:pt modelId="{4F842FFF-5C3E-4267-9028-02C6920999A8}" type="pres">
      <dgm:prSet presAssocID="{5ADD3E56-3563-434E-ACA1-5353C1C63CCC}" presName="comp" presStyleCnt="0"/>
      <dgm:spPr/>
      <dgm:t>
        <a:bodyPr/>
        <a:lstStyle/>
        <a:p>
          <a:endParaRPr lang="en-GB"/>
        </a:p>
      </dgm:t>
    </dgm:pt>
    <dgm:pt modelId="{2E54FF12-D6BB-42F7-84F1-851D6BBFA662}" type="pres">
      <dgm:prSet presAssocID="{5ADD3E56-3563-434E-ACA1-5353C1C63CCC}" presName="box" presStyleLbl="node1" presStyleIdx="0" presStyleCnt="1" custLinFactNeighborX="-833"/>
      <dgm:spPr/>
      <dgm:t>
        <a:bodyPr/>
        <a:lstStyle/>
        <a:p>
          <a:endParaRPr lang="en-GB"/>
        </a:p>
      </dgm:t>
    </dgm:pt>
    <dgm:pt modelId="{4EB812CF-8A04-44C9-8845-09ADB22569F4}" type="pres">
      <dgm:prSet presAssocID="{5ADD3E56-3563-434E-ACA1-5353C1C63CCC}" presName="img" presStyleLbl="fgImgPlace1" presStyleIdx="0" presStyleCnt="1"/>
      <dgm:spPr>
        <a:blipFill rotWithShape="1">
          <a:blip xmlns:r="http://schemas.openxmlformats.org/officeDocument/2006/relationships" r:embed="rId1"/>
          <a:stretch>
            <a:fillRect/>
          </a:stretch>
        </a:blipFill>
      </dgm:spPr>
      <dgm:t>
        <a:bodyPr/>
        <a:lstStyle/>
        <a:p>
          <a:endParaRPr lang="en-GB"/>
        </a:p>
      </dgm:t>
    </dgm:pt>
    <dgm:pt modelId="{FF3A3146-DB4A-40A6-B165-1E4DC4137304}" type="pres">
      <dgm:prSet presAssocID="{5ADD3E56-3563-434E-ACA1-5353C1C63CCC}" presName="text" presStyleLbl="node1" presStyleIdx="0" presStyleCnt="1">
        <dgm:presLayoutVars>
          <dgm:bulletEnabled val="1"/>
        </dgm:presLayoutVars>
      </dgm:prSet>
      <dgm:spPr/>
      <dgm:t>
        <a:bodyPr/>
        <a:lstStyle/>
        <a:p>
          <a:endParaRPr lang="en-GB"/>
        </a:p>
      </dgm:t>
    </dgm:pt>
  </dgm:ptLst>
  <dgm:cxnLst>
    <dgm:cxn modelId="{B1FB0A0C-6B16-443B-95B8-C97204E5BF67}" type="presOf" srcId="{503A3E55-716C-40E2-8233-A6B7BBAA5334}" destId="{2E54FF12-D6BB-42F7-84F1-851D6BBFA662}" srcOrd="0" destOrd="5" presId="urn:microsoft.com/office/officeart/2005/8/layout/vList4"/>
    <dgm:cxn modelId="{98D908BA-5B12-4C94-8504-22D956D52039}" srcId="{5ADD3E56-3563-434E-ACA1-5353C1C63CCC}" destId="{F687C842-685C-4547-B163-D3273207DBCA}" srcOrd="0" destOrd="0" parTransId="{A5D50D88-91AC-41A1-AFAD-23948305BA21}" sibTransId="{71D8B59C-0953-4A14-B181-F841B5FC0BB8}"/>
    <dgm:cxn modelId="{1BFD79F4-78C9-4A00-B2AE-CB2FFABBB216}" type="presOf" srcId="{6428C9DD-5718-463A-B14E-659DD27F1C12}" destId="{2E54FF12-D6BB-42F7-84F1-851D6BBFA662}" srcOrd="0" destOrd="4" presId="urn:microsoft.com/office/officeart/2005/8/layout/vList4"/>
    <dgm:cxn modelId="{A6A8D7A9-C050-4F62-9B1D-C7AEC954CCA0}" type="presOf" srcId="{C5CE896C-4B9F-4DA3-A22C-36D13512A1D1}" destId="{2E54FF12-D6BB-42F7-84F1-851D6BBFA662}" srcOrd="0" destOrd="2" presId="urn:microsoft.com/office/officeart/2005/8/layout/vList4"/>
    <dgm:cxn modelId="{D05EE4D2-E077-4F8B-8048-8780505E0A92}" type="presOf" srcId="{F687C842-685C-4547-B163-D3273207DBCA}" destId="{2E54FF12-D6BB-42F7-84F1-851D6BBFA662}" srcOrd="0" destOrd="1" presId="urn:microsoft.com/office/officeart/2005/8/layout/vList4"/>
    <dgm:cxn modelId="{23F36109-18D4-4B75-A1AD-007F99FE8C74}" srcId="{5ADD3E56-3563-434E-ACA1-5353C1C63CCC}" destId="{22D8D7C0-81E2-49D3-935F-50BC972E328B}" srcOrd="5" destOrd="0" parTransId="{5436F60B-2B01-4C11-88CC-34E5855C7A00}" sibTransId="{DB2C2CCF-F14A-4F11-8B07-F0531302C128}"/>
    <dgm:cxn modelId="{DBC20680-D0B8-4882-A025-0887B84E9F69}" srcId="{5ADD3E56-3563-434E-ACA1-5353C1C63CCC}" destId="{6428C9DD-5718-463A-B14E-659DD27F1C12}" srcOrd="3" destOrd="0" parTransId="{CC99196C-0D7D-4457-8FCC-C5195918311C}" sibTransId="{5C9DF8F5-0B6E-4313-B527-553A37DE1563}"/>
    <dgm:cxn modelId="{9B4AD03F-5707-4EEA-B600-A78B388C0A34}" type="presOf" srcId="{FBD451D8-906F-44BF-BEBB-81648345A180}" destId="{2E54FF12-D6BB-42F7-84F1-851D6BBFA662}" srcOrd="0" destOrd="3" presId="urn:microsoft.com/office/officeart/2005/8/layout/vList4"/>
    <dgm:cxn modelId="{5FCF2202-3B28-4A97-BC2E-FBC5D8085623}" srcId="{B1CF6ED1-B115-409D-8727-D612C57DF186}" destId="{5ADD3E56-3563-434E-ACA1-5353C1C63CCC}" srcOrd="0" destOrd="0" parTransId="{0E12C825-D289-4312-92E1-9FC081AEC951}" sibTransId="{EF21B2D6-E099-4C91-88B7-8212F9865ABD}"/>
    <dgm:cxn modelId="{DA8C8604-C4DB-4EF8-A962-3E8A970B7C35}" type="presOf" srcId="{C5CE896C-4B9F-4DA3-A22C-36D13512A1D1}" destId="{FF3A3146-DB4A-40A6-B165-1E4DC4137304}" srcOrd="1" destOrd="2" presId="urn:microsoft.com/office/officeart/2005/8/layout/vList4"/>
    <dgm:cxn modelId="{3E6C4DCB-50F7-407C-AEFD-29B6D91A098B}" srcId="{5ADD3E56-3563-434E-ACA1-5353C1C63CCC}" destId="{503A3E55-716C-40E2-8233-A6B7BBAA5334}" srcOrd="4" destOrd="0" parTransId="{F42D8280-1DBA-41FD-B59A-E5E8D3B32615}" sibTransId="{AEA40D0D-5C6B-45B2-85D2-6D0FBFFF74B3}"/>
    <dgm:cxn modelId="{6EB6F387-F76A-4ADF-9E30-D8948D1DD24E}" srcId="{5ADD3E56-3563-434E-ACA1-5353C1C63CCC}" destId="{FBD451D8-906F-44BF-BEBB-81648345A180}" srcOrd="2" destOrd="0" parTransId="{CF7406B4-DB60-428D-AA46-66A6F4296DFF}" sibTransId="{1F68234F-B4E2-4555-ABFE-401B43B0F144}"/>
    <dgm:cxn modelId="{9631DBA3-7E31-42AE-872F-7587F11B2660}" type="presOf" srcId="{22D8D7C0-81E2-49D3-935F-50BC972E328B}" destId="{2E54FF12-D6BB-42F7-84F1-851D6BBFA662}" srcOrd="0" destOrd="6" presId="urn:microsoft.com/office/officeart/2005/8/layout/vList4"/>
    <dgm:cxn modelId="{78DFCA90-70A3-49F1-B732-32BD683134E6}" type="presOf" srcId="{6428C9DD-5718-463A-B14E-659DD27F1C12}" destId="{FF3A3146-DB4A-40A6-B165-1E4DC4137304}" srcOrd="1" destOrd="4" presId="urn:microsoft.com/office/officeart/2005/8/layout/vList4"/>
    <dgm:cxn modelId="{F5BB5A23-F0C5-40BB-8AD7-4179E546ACF0}" type="presOf" srcId="{503A3E55-716C-40E2-8233-A6B7BBAA5334}" destId="{FF3A3146-DB4A-40A6-B165-1E4DC4137304}" srcOrd="1" destOrd="5" presId="urn:microsoft.com/office/officeart/2005/8/layout/vList4"/>
    <dgm:cxn modelId="{CA220660-B1EB-401D-8E84-A6EB3A411EC5}" type="presOf" srcId="{B1CF6ED1-B115-409D-8727-D612C57DF186}" destId="{57A70D67-AEB2-4724-9481-70BC2D2CBA75}" srcOrd="0" destOrd="0" presId="urn:microsoft.com/office/officeart/2005/8/layout/vList4"/>
    <dgm:cxn modelId="{089601B4-FB8A-49F4-8D32-E0C70AB7D9EF}" type="presOf" srcId="{22D8D7C0-81E2-49D3-935F-50BC972E328B}" destId="{FF3A3146-DB4A-40A6-B165-1E4DC4137304}" srcOrd="1" destOrd="6" presId="urn:microsoft.com/office/officeart/2005/8/layout/vList4"/>
    <dgm:cxn modelId="{AE55F7AD-5B1C-4BA7-8274-6497B7D64FAE}" srcId="{5ADD3E56-3563-434E-ACA1-5353C1C63CCC}" destId="{C5CE896C-4B9F-4DA3-A22C-36D13512A1D1}" srcOrd="1" destOrd="0" parTransId="{A39CFB5C-84C3-4E54-B3A8-6C8820006FBC}" sibTransId="{E7DD462B-2F47-4B1F-869A-959332459F13}"/>
    <dgm:cxn modelId="{83143695-1A89-4547-A24B-4C90BB204E31}" type="presOf" srcId="{F687C842-685C-4547-B163-D3273207DBCA}" destId="{FF3A3146-DB4A-40A6-B165-1E4DC4137304}" srcOrd="1" destOrd="1" presId="urn:microsoft.com/office/officeart/2005/8/layout/vList4"/>
    <dgm:cxn modelId="{42658583-C03B-494F-98F3-D0AB4D49514A}" type="presOf" srcId="{5ADD3E56-3563-434E-ACA1-5353C1C63CCC}" destId="{FF3A3146-DB4A-40A6-B165-1E4DC4137304}" srcOrd="1" destOrd="0" presId="urn:microsoft.com/office/officeart/2005/8/layout/vList4"/>
    <dgm:cxn modelId="{0C51DC4F-3D10-4614-BEA9-1B6EFE875871}" type="presOf" srcId="{FBD451D8-906F-44BF-BEBB-81648345A180}" destId="{FF3A3146-DB4A-40A6-B165-1E4DC4137304}" srcOrd="1" destOrd="3" presId="urn:microsoft.com/office/officeart/2005/8/layout/vList4"/>
    <dgm:cxn modelId="{4DC8297C-ED2F-40EB-9B98-E2C6BEB2744D}" type="presOf" srcId="{5ADD3E56-3563-434E-ACA1-5353C1C63CCC}" destId="{2E54FF12-D6BB-42F7-84F1-851D6BBFA662}" srcOrd="0" destOrd="0" presId="urn:microsoft.com/office/officeart/2005/8/layout/vList4"/>
    <dgm:cxn modelId="{AD727FF2-6698-456E-9890-9F0AFF8B2F0E}" type="presParOf" srcId="{57A70D67-AEB2-4724-9481-70BC2D2CBA75}" destId="{4F842FFF-5C3E-4267-9028-02C6920999A8}" srcOrd="0" destOrd="0" presId="urn:microsoft.com/office/officeart/2005/8/layout/vList4"/>
    <dgm:cxn modelId="{8F027FB3-C0D0-42E5-AB0F-982F14BABA76}" type="presParOf" srcId="{4F842FFF-5C3E-4267-9028-02C6920999A8}" destId="{2E54FF12-D6BB-42F7-84F1-851D6BBFA662}" srcOrd="0" destOrd="0" presId="urn:microsoft.com/office/officeart/2005/8/layout/vList4"/>
    <dgm:cxn modelId="{B36A35F2-2160-4390-B4A5-752CB4FBB055}" type="presParOf" srcId="{4F842FFF-5C3E-4267-9028-02C6920999A8}" destId="{4EB812CF-8A04-44C9-8845-09ADB22569F4}" srcOrd="1" destOrd="0" presId="urn:microsoft.com/office/officeart/2005/8/layout/vList4"/>
    <dgm:cxn modelId="{CBF87ED9-7139-43D1-AADC-2E7BE9FC42A1}" type="presParOf" srcId="{4F842FFF-5C3E-4267-9028-02C6920999A8}" destId="{FF3A3146-DB4A-40A6-B165-1E4DC413730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5ADD3E56-3563-434E-ACA1-5353C1C63CCC}">
      <dgm:prSet/>
      <dgm:spPr/>
      <dgm:t>
        <a:bodyPr/>
        <a:lstStyle/>
        <a:p>
          <a:r>
            <a:rPr lang="en-GB" sz="4800" dirty="0" smtClean="0">
              <a:solidFill>
                <a:srgbClr val="00B0F0"/>
              </a:solidFill>
            </a:rPr>
            <a:t>Cartridge Adsorption</a:t>
          </a:r>
          <a:endParaRPr lang="en-GB" sz="4800" dirty="0">
            <a:solidFill>
              <a:srgbClr val="00B0F0"/>
            </a:solidFill>
          </a:endParaRPr>
        </a:p>
      </dgm:t>
    </dgm:pt>
    <dgm:pt modelId="{0E12C825-D289-4312-92E1-9FC081AEC951}" type="parTrans" cxnId="{5FCF2202-3B28-4A97-BC2E-FBC5D8085623}">
      <dgm:prSet/>
      <dgm:spPr/>
      <dgm:t>
        <a:bodyPr/>
        <a:lstStyle/>
        <a:p>
          <a:endParaRPr lang="en-GB"/>
        </a:p>
      </dgm:t>
    </dgm:pt>
    <dgm:pt modelId="{EF21B2D6-E099-4C91-88B7-8212F9865ABD}" type="sibTrans" cxnId="{5FCF2202-3B28-4A97-BC2E-FBC5D8085623}">
      <dgm:prSet/>
      <dgm:spPr/>
      <dgm:t>
        <a:bodyPr/>
        <a:lstStyle/>
        <a:p>
          <a:endParaRPr lang="en-GB"/>
        </a:p>
      </dgm:t>
    </dgm:pt>
    <dgm:pt modelId="{F687C842-685C-4547-B163-D3273207DBCA}">
      <dgm:prSet custT="1"/>
      <dgm:spPr/>
      <dgm:t>
        <a:bodyPr/>
        <a:lstStyle/>
        <a:p>
          <a:r>
            <a:rPr lang="en-GB" sz="2800" dirty="0" smtClean="0">
              <a:solidFill>
                <a:schemeClr val="accent6">
                  <a:lumMod val="75000"/>
                </a:schemeClr>
              </a:solidFill>
            </a:rPr>
            <a:t>Smaller scale GAC filters</a:t>
          </a:r>
          <a:endParaRPr lang="en-GB" sz="2800" dirty="0">
            <a:solidFill>
              <a:schemeClr val="accent6">
                <a:lumMod val="75000"/>
              </a:schemeClr>
            </a:solidFill>
          </a:endParaRPr>
        </a:p>
      </dgm:t>
    </dgm:pt>
    <dgm:pt modelId="{A5D50D88-91AC-41A1-AFAD-23948305BA21}" type="parTrans" cxnId="{98D908BA-5B12-4C94-8504-22D956D52039}">
      <dgm:prSet/>
      <dgm:spPr/>
      <dgm:t>
        <a:bodyPr/>
        <a:lstStyle/>
        <a:p>
          <a:endParaRPr lang="en-GB"/>
        </a:p>
      </dgm:t>
    </dgm:pt>
    <dgm:pt modelId="{71D8B59C-0953-4A14-B181-F841B5FC0BB8}" type="sibTrans" cxnId="{98D908BA-5B12-4C94-8504-22D956D52039}">
      <dgm:prSet/>
      <dgm:spPr/>
      <dgm:t>
        <a:bodyPr/>
        <a:lstStyle/>
        <a:p>
          <a:endParaRPr lang="en-GB"/>
        </a:p>
      </dgm:t>
    </dgm:pt>
    <dgm:pt modelId="{C5CE896C-4B9F-4DA3-A22C-36D13512A1D1}">
      <dgm:prSet custT="1"/>
      <dgm:spPr/>
      <dgm:t>
        <a:bodyPr/>
        <a:lstStyle/>
        <a:p>
          <a:r>
            <a:rPr lang="en-GB" sz="2800" dirty="0" smtClean="0">
              <a:solidFill>
                <a:schemeClr val="accent6">
                  <a:lumMod val="75000"/>
                </a:schemeClr>
              </a:solidFill>
            </a:rPr>
            <a:t>Commonly used for colour</a:t>
          </a:r>
          <a:endParaRPr lang="en-GB" sz="2800" dirty="0">
            <a:solidFill>
              <a:schemeClr val="accent6">
                <a:lumMod val="75000"/>
              </a:schemeClr>
            </a:solidFill>
          </a:endParaRPr>
        </a:p>
      </dgm:t>
    </dgm:pt>
    <dgm:pt modelId="{A39CFB5C-84C3-4E54-B3A8-6C8820006FBC}" type="parTrans" cxnId="{AE55F7AD-5B1C-4BA7-8274-6497B7D64FAE}">
      <dgm:prSet/>
      <dgm:spPr/>
      <dgm:t>
        <a:bodyPr/>
        <a:lstStyle/>
        <a:p>
          <a:endParaRPr lang="en-GB"/>
        </a:p>
      </dgm:t>
    </dgm:pt>
    <dgm:pt modelId="{E7DD462B-2F47-4B1F-869A-959332459F13}" type="sibTrans" cxnId="{AE55F7AD-5B1C-4BA7-8274-6497B7D64FAE}">
      <dgm:prSet/>
      <dgm:spPr/>
      <dgm:t>
        <a:bodyPr/>
        <a:lstStyle/>
        <a:p>
          <a:endParaRPr lang="en-GB"/>
        </a:p>
      </dgm:t>
    </dgm:pt>
    <dgm:pt modelId="{FBD451D8-906F-44BF-BEBB-81648345A180}">
      <dgm:prSet custT="1"/>
      <dgm:spPr/>
      <dgm:t>
        <a:bodyPr/>
        <a:lstStyle/>
        <a:p>
          <a:r>
            <a:rPr lang="en-GB" sz="2800" dirty="0" smtClean="0">
              <a:solidFill>
                <a:schemeClr val="accent6">
                  <a:lumMod val="75000"/>
                </a:schemeClr>
              </a:solidFill>
            </a:rPr>
            <a:t>Single use</a:t>
          </a:r>
          <a:endParaRPr lang="en-GB" sz="2800" dirty="0">
            <a:solidFill>
              <a:schemeClr val="accent6">
                <a:lumMod val="75000"/>
              </a:schemeClr>
            </a:solidFill>
          </a:endParaRPr>
        </a:p>
      </dgm:t>
    </dgm:pt>
    <dgm:pt modelId="{CF7406B4-DB60-428D-AA46-66A6F4296DFF}" type="parTrans" cxnId="{6EB6F387-F76A-4ADF-9E30-D8948D1DD24E}">
      <dgm:prSet/>
      <dgm:spPr/>
      <dgm:t>
        <a:bodyPr/>
        <a:lstStyle/>
        <a:p>
          <a:endParaRPr lang="en-GB"/>
        </a:p>
      </dgm:t>
    </dgm:pt>
    <dgm:pt modelId="{1F68234F-B4E2-4555-ABFE-401B43B0F144}" type="sibTrans" cxnId="{6EB6F387-F76A-4ADF-9E30-D8948D1DD24E}">
      <dgm:prSet/>
      <dgm:spPr/>
      <dgm:t>
        <a:bodyPr/>
        <a:lstStyle/>
        <a:p>
          <a:endParaRPr lang="en-GB"/>
        </a:p>
      </dgm:t>
    </dgm:pt>
    <dgm:pt modelId="{6428C9DD-5718-463A-B14E-659DD27F1C12}">
      <dgm:prSet custT="1"/>
      <dgm:spPr/>
      <dgm:t>
        <a:bodyPr/>
        <a:lstStyle/>
        <a:p>
          <a:r>
            <a:rPr lang="en-GB" sz="2800" dirty="0" smtClean="0">
              <a:solidFill>
                <a:schemeClr val="accent6">
                  <a:lumMod val="75000"/>
                </a:schemeClr>
              </a:solidFill>
            </a:rPr>
            <a:t>Could exhaust very quickly</a:t>
          </a:r>
          <a:endParaRPr lang="en-GB" sz="2800" dirty="0">
            <a:solidFill>
              <a:schemeClr val="accent6">
                <a:lumMod val="75000"/>
              </a:schemeClr>
            </a:solidFill>
          </a:endParaRPr>
        </a:p>
      </dgm:t>
    </dgm:pt>
    <dgm:pt modelId="{CC99196C-0D7D-4457-8FCC-C5195918311C}" type="parTrans" cxnId="{DBC20680-D0B8-4882-A025-0887B84E9F69}">
      <dgm:prSet/>
      <dgm:spPr/>
      <dgm:t>
        <a:bodyPr/>
        <a:lstStyle/>
        <a:p>
          <a:endParaRPr lang="en-GB"/>
        </a:p>
      </dgm:t>
    </dgm:pt>
    <dgm:pt modelId="{5C9DF8F5-0B6E-4313-B527-553A37DE1563}" type="sibTrans" cxnId="{DBC20680-D0B8-4882-A025-0887B84E9F69}">
      <dgm:prSet/>
      <dgm:spPr/>
      <dgm:t>
        <a:bodyPr/>
        <a:lstStyle/>
        <a:p>
          <a:endParaRPr lang="en-GB"/>
        </a:p>
      </dgm:t>
    </dgm:pt>
    <dgm:pt modelId="{503A3E55-716C-40E2-8233-A6B7BBAA5334}">
      <dgm:prSet custT="1"/>
      <dgm:spPr/>
      <dgm:t>
        <a:bodyPr/>
        <a:lstStyle/>
        <a:p>
          <a:r>
            <a:rPr lang="en-GB" sz="2800" dirty="0" smtClean="0">
              <a:solidFill>
                <a:schemeClr val="accent6">
                  <a:lumMod val="75000"/>
                </a:schemeClr>
              </a:solidFill>
            </a:rPr>
            <a:t>Needs pre-treatment</a:t>
          </a:r>
          <a:endParaRPr lang="en-GB" sz="2800" dirty="0">
            <a:solidFill>
              <a:schemeClr val="accent6">
                <a:lumMod val="75000"/>
              </a:schemeClr>
            </a:solidFill>
          </a:endParaRPr>
        </a:p>
      </dgm:t>
    </dgm:pt>
    <dgm:pt modelId="{F42D8280-1DBA-41FD-B59A-E5E8D3B32615}" type="parTrans" cxnId="{3E6C4DCB-50F7-407C-AEFD-29B6D91A098B}">
      <dgm:prSet/>
      <dgm:spPr/>
      <dgm:t>
        <a:bodyPr/>
        <a:lstStyle/>
        <a:p>
          <a:endParaRPr lang="en-GB"/>
        </a:p>
      </dgm:t>
    </dgm:pt>
    <dgm:pt modelId="{AEA40D0D-5C6B-45B2-85D2-6D0FBFFF74B3}" type="sibTrans" cxnId="{3E6C4DCB-50F7-407C-AEFD-29B6D91A098B}">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t>
        <a:bodyPr/>
        <a:lstStyle/>
        <a:p>
          <a:endParaRPr lang="en-GB"/>
        </a:p>
      </dgm:t>
    </dgm:pt>
    <dgm:pt modelId="{4F842FFF-5C3E-4267-9028-02C6920999A8}" type="pres">
      <dgm:prSet presAssocID="{5ADD3E56-3563-434E-ACA1-5353C1C63CCC}" presName="comp" presStyleCnt="0"/>
      <dgm:spPr/>
      <dgm:t>
        <a:bodyPr/>
        <a:lstStyle/>
        <a:p>
          <a:endParaRPr lang="en-GB"/>
        </a:p>
      </dgm:t>
    </dgm:pt>
    <dgm:pt modelId="{2E54FF12-D6BB-42F7-84F1-851D6BBFA662}" type="pres">
      <dgm:prSet presAssocID="{5ADD3E56-3563-434E-ACA1-5353C1C63CCC}" presName="box" presStyleLbl="node1" presStyleIdx="0" presStyleCnt="1" custLinFactNeighborX="-833"/>
      <dgm:spPr/>
      <dgm:t>
        <a:bodyPr/>
        <a:lstStyle/>
        <a:p>
          <a:endParaRPr lang="en-GB"/>
        </a:p>
      </dgm:t>
    </dgm:pt>
    <dgm:pt modelId="{4EB812CF-8A04-44C9-8845-09ADB22569F4}" type="pres">
      <dgm:prSet presAssocID="{5ADD3E56-3563-434E-ACA1-5353C1C63CCC}" presName="img" presStyleLbl="fgImgPlace1" presStyleIdx="0" presStyleCnt="1" custScaleY="57203"/>
      <dgm:spPr>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dgm:spPr>
      <dgm:t>
        <a:bodyPr/>
        <a:lstStyle/>
        <a:p>
          <a:endParaRPr lang="en-GB"/>
        </a:p>
      </dgm:t>
    </dgm:pt>
    <dgm:pt modelId="{FF3A3146-DB4A-40A6-B165-1E4DC4137304}" type="pres">
      <dgm:prSet presAssocID="{5ADD3E56-3563-434E-ACA1-5353C1C63CCC}" presName="text" presStyleLbl="node1" presStyleIdx="0" presStyleCnt="1">
        <dgm:presLayoutVars>
          <dgm:bulletEnabled val="1"/>
        </dgm:presLayoutVars>
      </dgm:prSet>
      <dgm:spPr/>
      <dgm:t>
        <a:bodyPr/>
        <a:lstStyle/>
        <a:p>
          <a:endParaRPr lang="en-GB"/>
        </a:p>
      </dgm:t>
    </dgm:pt>
  </dgm:ptLst>
  <dgm:cxnLst>
    <dgm:cxn modelId="{DBC20680-D0B8-4882-A025-0887B84E9F69}" srcId="{5ADD3E56-3563-434E-ACA1-5353C1C63CCC}" destId="{6428C9DD-5718-463A-B14E-659DD27F1C12}" srcOrd="3" destOrd="0" parTransId="{CC99196C-0D7D-4457-8FCC-C5195918311C}" sibTransId="{5C9DF8F5-0B6E-4313-B527-553A37DE1563}"/>
    <dgm:cxn modelId="{5FCF2202-3B28-4A97-BC2E-FBC5D8085623}" srcId="{B1CF6ED1-B115-409D-8727-D612C57DF186}" destId="{5ADD3E56-3563-434E-ACA1-5353C1C63CCC}" srcOrd="0" destOrd="0" parTransId="{0E12C825-D289-4312-92E1-9FC081AEC951}" sibTransId="{EF21B2D6-E099-4C91-88B7-8212F9865ABD}"/>
    <dgm:cxn modelId="{AE55F7AD-5B1C-4BA7-8274-6497B7D64FAE}" srcId="{5ADD3E56-3563-434E-ACA1-5353C1C63CCC}" destId="{C5CE896C-4B9F-4DA3-A22C-36D13512A1D1}" srcOrd="1" destOrd="0" parTransId="{A39CFB5C-84C3-4E54-B3A8-6C8820006FBC}" sibTransId="{E7DD462B-2F47-4B1F-869A-959332459F13}"/>
    <dgm:cxn modelId="{EE96F551-8F37-478C-8B48-82114E2008E0}" type="presOf" srcId="{F687C842-685C-4547-B163-D3273207DBCA}" destId="{2E54FF12-D6BB-42F7-84F1-851D6BBFA662}" srcOrd="0" destOrd="1" presId="urn:microsoft.com/office/officeart/2005/8/layout/vList4"/>
    <dgm:cxn modelId="{3E06A275-7853-4862-A8DD-60AF1CE3FEFE}" type="presOf" srcId="{5ADD3E56-3563-434E-ACA1-5353C1C63CCC}" destId="{2E54FF12-D6BB-42F7-84F1-851D6BBFA662}" srcOrd="0" destOrd="0" presId="urn:microsoft.com/office/officeart/2005/8/layout/vList4"/>
    <dgm:cxn modelId="{6236097A-80B7-4C2F-AB93-E3B5FE392CEE}" type="presOf" srcId="{C5CE896C-4B9F-4DA3-A22C-36D13512A1D1}" destId="{2E54FF12-D6BB-42F7-84F1-851D6BBFA662}" srcOrd="0" destOrd="2" presId="urn:microsoft.com/office/officeart/2005/8/layout/vList4"/>
    <dgm:cxn modelId="{6EB6F387-F76A-4ADF-9E30-D8948D1DD24E}" srcId="{5ADD3E56-3563-434E-ACA1-5353C1C63CCC}" destId="{FBD451D8-906F-44BF-BEBB-81648345A180}" srcOrd="2" destOrd="0" parTransId="{CF7406B4-DB60-428D-AA46-66A6F4296DFF}" sibTransId="{1F68234F-B4E2-4555-ABFE-401B43B0F144}"/>
    <dgm:cxn modelId="{2B1BF9BC-EF92-478B-B6FA-F9D25280691F}" type="presOf" srcId="{C5CE896C-4B9F-4DA3-A22C-36D13512A1D1}" destId="{FF3A3146-DB4A-40A6-B165-1E4DC4137304}" srcOrd="1" destOrd="2" presId="urn:microsoft.com/office/officeart/2005/8/layout/vList4"/>
    <dgm:cxn modelId="{B23D7AEA-2030-4C66-A572-5B320B8B9BEC}" type="presOf" srcId="{6428C9DD-5718-463A-B14E-659DD27F1C12}" destId="{2E54FF12-D6BB-42F7-84F1-851D6BBFA662}" srcOrd="0" destOrd="4" presId="urn:microsoft.com/office/officeart/2005/8/layout/vList4"/>
    <dgm:cxn modelId="{EE3E95D1-82D9-4F15-981D-F2FC3D628BAF}" type="presOf" srcId="{5ADD3E56-3563-434E-ACA1-5353C1C63CCC}" destId="{FF3A3146-DB4A-40A6-B165-1E4DC4137304}" srcOrd="1" destOrd="0" presId="urn:microsoft.com/office/officeart/2005/8/layout/vList4"/>
    <dgm:cxn modelId="{A622B4EE-4B53-4521-97C3-B9FFA6D5E043}" type="presOf" srcId="{6428C9DD-5718-463A-B14E-659DD27F1C12}" destId="{FF3A3146-DB4A-40A6-B165-1E4DC4137304}" srcOrd="1" destOrd="4" presId="urn:microsoft.com/office/officeart/2005/8/layout/vList4"/>
    <dgm:cxn modelId="{1911378A-CE59-4D08-BF7F-8789820913F1}" type="presOf" srcId="{503A3E55-716C-40E2-8233-A6B7BBAA5334}" destId="{2E54FF12-D6BB-42F7-84F1-851D6BBFA662}" srcOrd="0" destOrd="5" presId="urn:microsoft.com/office/officeart/2005/8/layout/vList4"/>
    <dgm:cxn modelId="{3E6C4DCB-50F7-407C-AEFD-29B6D91A098B}" srcId="{5ADD3E56-3563-434E-ACA1-5353C1C63CCC}" destId="{503A3E55-716C-40E2-8233-A6B7BBAA5334}" srcOrd="4" destOrd="0" parTransId="{F42D8280-1DBA-41FD-B59A-E5E8D3B32615}" sibTransId="{AEA40D0D-5C6B-45B2-85D2-6D0FBFFF74B3}"/>
    <dgm:cxn modelId="{F2DBE9DF-6514-459A-8CC7-615FE06EEECD}" type="presOf" srcId="{503A3E55-716C-40E2-8233-A6B7BBAA5334}" destId="{FF3A3146-DB4A-40A6-B165-1E4DC4137304}" srcOrd="1" destOrd="5" presId="urn:microsoft.com/office/officeart/2005/8/layout/vList4"/>
    <dgm:cxn modelId="{E5CF8463-6A83-4D6E-B81E-0714B81D1CC9}" type="presOf" srcId="{B1CF6ED1-B115-409D-8727-D612C57DF186}" destId="{57A70D67-AEB2-4724-9481-70BC2D2CBA75}" srcOrd="0" destOrd="0" presId="urn:microsoft.com/office/officeart/2005/8/layout/vList4"/>
    <dgm:cxn modelId="{CDFFAF93-E030-4C8E-9F52-2A79032A6378}" type="presOf" srcId="{FBD451D8-906F-44BF-BEBB-81648345A180}" destId="{2E54FF12-D6BB-42F7-84F1-851D6BBFA662}" srcOrd="0" destOrd="3" presId="urn:microsoft.com/office/officeart/2005/8/layout/vList4"/>
    <dgm:cxn modelId="{98D908BA-5B12-4C94-8504-22D956D52039}" srcId="{5ADD3E56-3563-434E-ACA1-5353C1C63CCC}" destId="{F687C842-685C-4547-B163-D3273207DBCA}" srcOrd="0" destOrd="0" parTransId="{A5D50D88-91AC-41A1-AFAD-23948305BA21}" sibTransId="{71D8B59C-0953-4A14-B181-F841B5FC0BB8}"/>
    <dgm:cxn modelId="{B29A74B1-FA8A-4E4B-8650-ED7956925BC9}" type="presOf" srcId="{FBD451D8-906F-44BF-BEBB-81648345A180}" destId="{FF3A3146-DB4A-40A6-B165-1E4DC4137304}" srcOrd="1" destOrd="3" presId="urn:microsoft.com/office/officeart/2005/8/layout/vList4"/>
    <dgm:cxn modelId="{87DE7856-7234-40C0-AE24-4F3CD70CDA63}" type="presOf" srcId="{F687C842-685C-4547-B163-D3273207DBCA}" destId="{FF3A3146-DB4A-40A6-B165-1E4DC4137304}" srcOrd="1" destOrd="1" presId="urn:microsoft.com/office/officeart/2005/8/layout/vList4"/>
    <dgm:cxn modelId="{2B4FFB5E-F5F3-4918-912F-3F6185FD36E7}" type="presParOf" srcId="{57A70D67-AEB2-4724-9481-70BC2D2CBA75}" destId="{4F842FFF-5C3E-4267-9028-02C6920999A8}" srcOrd="0" destOrd="0" presId="urn:microsoft.com/office/officeart/2005/8/layout/vList4"/>
    <dgm:cxn modelId="{5F0B2AFA-95AE-45AE-B9A8-BCF7EFB45AC6}" type="presParOf" srcId="{4F842FFF-5C3E-4267-9028-02C6920999A8}" destId="{2E54FF12-D6BB-42F7-84F1-851D6BBFA662}" srcOrd="0" destOrd="0" presId="urn:microsoft.com/office/officeart/2005/8/layout/vList4"/>
    <dgm:cxn modelId="{CEF94153-A563-43AF-8BE8-950197E2090F}" type="presParOf" srcId="{4F842FFF-5C3E-4267-9028-02C6920999A8}" destId="{4EB812CF-8A04-44C9-8845-09ADB22569F4}" srcOrd="1" destOrd="0" presId="urn:microsoft.com/office/officeart/2005/8/layout/vList4"/>
    <dgm:cxn modelId="{1005F750-DBD7-481B-A09D-3087335E2F32}" type="presParOf" srcId="{4F842FFF-5C3E-4267-9028-02C6920999A8}" destId="{FF3A3146-DB4A-40A6-B165-1E4DC413730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224906BF-C18A-4589-87B2-6FB3D5C4C1D3}">
      <dgm:prSet/>
      <dgm:spPr/>
      <dgm:t>
        <a:bodyPr/>
        <a:lstStyle/>
        <a:p>
          <a:r>
            <a:rPr lang="en-GB" dirty="0" smtClean="0">
              <a:solidFill>
                <a:srgbClr val="00B0F0"/>
              </a:solidFill>
            </a:rPr>
            <a:t>Good design would be….</a:t>
          </a:r>
          <a:endParaRPr lang="en-GB" dirty="0">
            <a:solidFill>
              <a:srgbClr val="00B0F0"/>
            </a:solidFill>
          </a:endParaRPr>
        </a:p>
      </dgm:t>
    </dgm:pt>
    <dgm:pt modelId="{9CEAE0D3-50BA-4A55-818A-8CCDD54FB337}" type="parTrans" cxnId="{0773AAEF-DAF7-466E-8D33-5C08FBCE62FF}">
      <dgm:prSet/>
      <dgm:spPr/>
      <dgm:t>
        <a:bodyPr/>
        <a:lstStyle/>
        <a:p>
          <a:endParaRPr lang="en-GB"/>
        </a:p>
      </dgm:t>
    </dgm:pt>
    <dgm:pt modelId="{826D49C8-138A-4162-9AA4-6A79B8A3485D}" type="sibTrans" cxnId="{0773AAEF-DAF7-466E-8D33-5C08FBCE62FF}">
      <dgm:prSet/>
      <dgm:spPr/>
      <dgm:t>
        <a:bodyPr/>
        <a:lstStyle/>
        <a:p>
          <a:endParaRPr lang="en-GB"/>
        </a:p>
      </dgm:t>
    </dgm:pt>
    <dgm:pt modelId="{61F22E5E-0350-4E3E-9163-1F8FB35062D9}">
      <dgm:prSet/>
      <dgm:spPr/>
      <dgm:t>
        <a:bodyPr/>
        <a:lstStyle/>
        <a:p>
          <a:r>
            <a:rPr lang="en-GB" dirty="0" smtClean="0">
              <a:solidFill>
                <a:schemeClr val="accent6">
                  <a:lumMod val="75000"/>
                </a:schemeClr>
              </a:solidFill>
            </a:rPr>
            <a:t>Pre-treatment</a:t>
          </a:r>
          <a:endParaRPr lang="en-GB" dirty="0">
            <a:solidFill>
              <a:schemeClr val="accent6">
                <a:lumMod val="75000"/>
              </a:schemeClr>
            </a:solidFill>
          </a:endParaRPr>
        </a:p>
      </dgm:t>
    </dgm:pt>
    <dgm:pt modelId="{ED84DE15-8FF4-4739-BBD7-32CCF0CB9854}" type="parTrans" cxnId="{6A96FEE3-8C39-4668-BF28-C5DAA6EEB435}">
      <dgm:prSet/>
      <dgm:spPr/>
      <dgm:t>
        <a:bodyPr/>
        <a:lstStyle/>
        <a:p>
          <a:endParaRPr lang="en-GB"/>
        </a:p>
      </dgm:t>
    </dgm:pt>
    <dgm:pt modelId="{D447F77E-8DD7-4F31-B0E1-23955D406F3A}" type="sibTrans" cxnId="{6A96FEE3-8C39-4668-BF28-C5DAA6EEB435}">
      <dgm:prSet/>
      <dgm:spPr/>
      <dgm:t>
        <a:bodyPr/>
        <a:lstStyle/>
        <a:p>
          <a:endParaRPr lang="en-GB"/>
        </a:p>
      </dgm:t>
    </dgm:pt>
    <dgm:pt modelId="{2CAE9E28-7DC0-4B02-B6B6-ED56678C8379}">
      <dgm:prSet/>
      <dgm:spPr/>
      <dgm:t>
        <a:bodyPr/>
        <a:lstStyle/>
        <a:p>
          <a:r>
            <a:rPr lang="en-GB" dirty="0" smtClean="0">
              <a:solidFill>
                <a:schemeClr val="accent6">
                  <a:lumMod val="75000"/>
                </a:schemeClr>
              </a:solidFill>
            </a:rPr>
            <a:t>Flow monitoring</a:t>
          </a:r>
          <a:endParaRPr lang="en-GB" dirty="0">
            <a:solidFill>
              <a:schemeClr val="accent6">
                <a:lumMod val="75000"/>
              </a:schemeClr>
            </a:solidFill>
          </a:endParaRPr>
        </a:p>
      </dgm:t>
    </dgm:pt>
    <dgm:pt modelId="{86E7B1EE-395A-40C2-A76B-ABF04DB9D4A7}" type="parTrans" cxnId="{FB989179-706A-4F4C-8B92-6BA494D170B7}">
      <dgm:prSet/>
      <dgm:spPr/>
      <dgm:t>
        <a:bodyPr/>
        <a:lstStyle/>
        <a:p>
          <a:endParaRPr lang="en-GB"/>
        </a:p>
      </dgm:t>
    </dgm:pt>
    <dgm:pt modelId="{8B0D8CCC-0727-491F-B40E-D8769AA5A6B7}" type="sibTrans" cxnId="{FB989179-706A-4F4C-8B92-6BA494D170B7}">
      <dgm:prSet/>
      <dgm:spPr/>
      <dgm:t>
        <a:bodyPr/>
        <a:lstStyle/>
        <a:p>
          <a:endParaRPr lang="en-GB"/>
        </a:p>
      </dgm:t>
    </dgm:pt>
    <dgm:pt modelId="{69F9C527-563C-43CA-8719-F5D2E187A015}">
      <dgm:prSet/>
      <dgm:spPr/>
      <dgm:t>
        <a:bodyPr/>
        <a:lstStyle/>
        <a:p>
          <a:r>
            <a:rPr lang="en-GB" dirty="0" smtClean="0">
              <a:solidFill>
                <a:schemeClr val="accent6">
                  <a:lumMod val="75000"/>
                </a:schemeClr>
              </a:solidFill>
            </a:rPr>
            <a:t>Backwash system (not too vigorous!)</a:t>
          </a:r>
          <a:endParaRPr lang="en-GB" dirty="0">
            <a:solidFill>
              <a:schemeClr val="accent6">
                <a:lumMod val="75000"/>
              </a:schemeClr>
            </a:solidFill>
          </a:endParaRPr>
        </a:p>
      </dgm:t>
    </dgm:pt>
    <dgm:pt modelId="{D9F7F627-EC48-4BCF-BF7B-8D87B0170C00}" type="parTrans" cxnId="{6E4F6F4E-88F2-42FB-8FE9-C87DA23C9A02}">
      <dgm:prSet/>
      <dgm:spPr/>
      <dgm:t>
        <a:bodyPr/>
        <a:lstStyle/>
        <a:p>
          <a:endParaRPr lang="en-GB"/>
        </a:p>
      </dgm:t>
    </dgm:pt>
    <dgm:pt modelId="{F132122A-891D-42FE-AFEE-C54A5EAC185A}" type="sibTrans" cxnId="{6E4F6F4E-88F2-42FB-8FE9-C87DA23C9A02}">
      <dgm:prSet/>
      <dgm:spPr/>
      <dgm:t>
        <a:bodyPr/>
        <a:lstStyle/>
        <a:p>
          <a:endParaRPr lang="en-GB"/>
        </a:p>
      </dgm:t>
    </dgm:pt>
    <dgm:pt modelId="{EECDADD0-DD53-4EC2-BCC5-B91331208DD2}">
      <dgm:prSet/>
      <dgm:spPr/>
      <dgm:t>
        <a:bodyPr/>
        <a:lstStyle/>
        <a:p>
          <a:r>
            <a:rPr lang="en-GB" dirty="0" smtClean="0">
              <a:solidFill>
                <a:schemeClr val="accent6">
                  <a:lumMod val="75000"/>
                </a:schemeClr>
              </a:solidFill>
            </a:rPr>
            <a:t>Instruction manual + specification</a:t>
          </a:r>
          <a:endParaRPr lang="en-GB" dirty="0">
            <a:solidFill>
              <a:schemeClr val="accent6">
                <a:lumMod val="75000"/>
              </a:schemeClr>
            </a:solidFill>
          </a:endParaRPr>
        </a:p>
      </dgm:t>
    </dgm:pt>
    <dgm:pt modelId="{6E08370F-483B-4CB6-AB8D-99318BF46353}" type="parTrans" cxnId="{35E50BBD-3E66-4400-A73D-08343CE46C24}">
      <dgm:prSet/>
      <dgm:spPr/>
      <dgm:t>
        <a:bodyPr/>
        <a:lstStyle/>
        <a:p>
          <a:endParaRPr lang="en-GB"/>
        </a:p>
      </dgm:t>
    </dgm:pt>
    <dgm:pt modelId="{E11E5B9E-3E88-4BBD-995D-B8046F7047EC}" type="sibTrans" cxnId="{35E50BBD-3E66-4400-A73D-08343CE46C24}">
      <dgm:prSet/>
      <dgm:spPr/>
      <dgm:t>
        <a:bodyPr/>
        <a:lstStyle/>
        <a:p>
          <a:endParaRPr lang="en-GB"/>
        </a:p>
      </dgm:t>
    </dgm:pt>
    <dgm:pt modelId="{207D4B12-BBD2-4FE6-9BE3-B3098153A9D9}">
      <dgm:prSet/>
      <dgm:spPr/>
      <dgm:t>
        <a:bodyPr/>
        <a:lstStyle/>
        <a:p>
          <a:r>
            <a:rPr lang="en-GB" dirty="0" smtClean="0">
              <a:solidFill>
                <a:schemeClr val="accent6">
                  <a:lumMod val="75000"/>
                </a:schemeClr>
              </a:solidFill>
            </a:rPr>
            <a:t>Sample points</a:t>
          </a:r>
          <a:endParaRPr lang="en-GB" dirty="0">
            <a:solidFill>
              <a:schemeClr val="accent6">
                <a:lumMod val="75000"/>
              </a:schemeClr>
            </a:solidFill>
          </a:endParaRPr>
        </a:p>
      </dgm:t>
    </dgm:pt>
    <dgm:pt modelId="{0C9FE933-64C9-4EA9-9C64-7F8EFA67B69E}" type="parTrans" cxnId="{5FCD81BE-EB85-4DF9-A61C-8FF78969AE64}">
      <dgm:prSet/>
      <dgm:spPr/>
      <dgm:t>
        <a:bodyPr/>
        <a:lstStyle/>
        <a:p>
          <a:endParaRPr lang="en-GB"/>
        </a:p>
      </dgm:t>
    </dgm:pt>
    <dgm:pt modelId="{833EAD61-9E55-4B9E-A5A1-571DAD906701}" type="sibTrans" cxnId="{5FCD81BE-EB85-4DF9-A61C-8FF78969AE64}">
      <dgm:prSet/>
      <dgm:spPr/>
      <dgm:t>
        <a:bodyPr/>
        <a:lstStyle/>
        <a:p>
          <a:endParaRPr lang="en-GB"/>
        </a:p>
      </dgm:t>
    </dgm:pt>
    <dgm:pt modelId="{620D3A65-C57A-43AF-8EBC-A22037E3526F}">
      <dgm:prSet/>
      <dgm:spPr/>
      <dgm:t>
        <a:bodyPr/>
        <a:lstStyle/>
        <a:p>
          <a:r>
            <a:rPr lang="en-GB" dirty="0" smtClean="0">
              <a:solidFill>
                <a:schemeClr val="accent6">
                  <a:lumMod val="75000"/>
                </a:schemeClr>
              </a:solidFill>
            </a:rPr>
            <a:t>Multiple units in parallel </a:t>
          </a:r>
          <a:endParaRPr lang="en-GB" dirty="0">
            <a:solidFill>
              <a:schemeClr val="accent6">
                <a:lumMod val="75000"/>
              </a:schemeClr>
            </a:solidFill>
          </a:endParaRPr>
        </a:p>
      </dgm:t>
    </dgm:pt>
    <dgm:pt modelId="{1B8321BD-E5E4-4BFD-B721-9B3B684F9BCC}" type="parTrans" cxnId="{439D04AB-9561-4115-97BF-64B9295339C2}">
      <dgm:prSet/>
      <dgm:spPr/>
      <dgm:t>
        <a:bodyPr/>
        <a:lstStyle/>
        <a:p>
          <a:endParaRPr lang="en-GB"/>
        </a:p>
      </dgm:t>
    </dgm:pt>
    <dgm:pt modelId="{576A3C9E-58E3-4D78-B24A-0BA186DFFC69}" type="sibTrans" cxnId="{439D04AB-9561-4115-97BF-64B9295339C2}">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t>
        <a:bodyPr/>
        <a:lstStyle/>
        <a:p>
          <a:endParaRPr lang="en-GB"/>
        </a:p>
      </dgm:t>
    </dgm:pt>
    <dgm:pt modelId="{F45A1B13-9934-458E-8945-D419AC9F675E}" type="pres">
      <dgm:prSet presAssocID="{224906BF-C18A-4589-87B2-6FB3D5C4C1D3}" presName="comp" presStyleCnt="0"/>
      <dgm:spPr/>
      <dgm:t>
        <a:bodyPr/>
        <a:lstStyle/>
        <a:p>
          <a:endParaRPr lang="en-GB"/>
        </a:p>
      </dgm:t>
    </dgm:pt>
    <dgm:pt modelId="{4BA4F7CA-6AB0-4719-9858-2C5ECCF566C8}" type="pres">
      <dgm:prSet presAssocID="{224906BF-C18A-4589-87B2-6FB3D5C4C1D3}" presName="box" presStyleLbl="node1" presStyleIdx="0" presStyleCnt="1"/>
      <dgm:spPr/>
      <dgm:t>
        <a:bodyPr/>
        <a:lstStyle/>
        <a:p>
          <a:endParaRPr lang="en-GB"/>
        </a:p>
      </dgm:t>
    </dgm:pt>
    <dgm:pt modelId="{CC83B20F-D49D-4119-97B6-656EFA4FD25A}" type="pres">
      <dgm:prSet presAssocID="{224906BF-C18A-4589-87B2-6FB3D5C4C1D3}" presName="img" presStyleLbl="fgImgPlace1" presStyleIdx="0" presStyleCnt="1" custScaleX="117499" custScaleY="52966" custLinFactNeighborX="-7500"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dgm:spPr>
      <dgm:t>
        <a:bodyPr/>
        <a:lstStyle/>
        <a:p>
          <a:endParaRPr lang="en-GB"/>
        </a:p>
      </dgm:t>
    </dgm:pt>
    <dgm:pt modelId="{2189D2C7-873E-42DF-9703-24C5B44F4493}" type="pres">
      <dgm:prSet presAssocID="{224906BF-C18A-4589-87B2-6FB3D5C4C1D3}" presName="text" presStyleLbl="node1" presStyleIdx="0" presStyleCnt="1">
        <dgm:presLayoutVars>
          <dgm:bulletEnabled val="1"/>
        </dgm:presLayoutVars>
      </dgm:prSet>
      <dgm:spPr/>
      <dgm:t>
        <a:bodyPr/>
        <a:lstStyle/>
        <a:p>
          <a:endParaRPr lang="en-GB"/>
        </a:p>
      </dgm:t>
    </dgm:pt>
  </dgm:ptLst>
  <dgm:cxnLst>
    <dgm:cxn modelId="{1896D162-03AB-443A-81B7-95D4E3DAF057}" type="presOf" srcId="{61F22E5E-0350-4E3E-9163-1F8FB35062D9}" destId="{4BA4F7CA-6AB0-4719-9858-2C5ECCF566C8}" srcOrd="0" destOrd="1" presId="urn:microsoft.com/office/officeart/2005/8/layout/vList4"/>
    <dgm:cxn modelId="{0773AAEF-DAF7-466E-8D33-5C08FBCE62FF}" srcId="{B1CF6ED1-B115-409D-8727-D612C57DF186}" destId="{224906BF-C18A-4589-87B2-6FB3D5C4C1D3}" srcOrd="0" destOrd="0" parTransId="{9CEAE0D3-50BA-4A55-818A-8CCDD54FB337}" sibTransId="{826D49C8-138A-4162-9AA4-6A79B8A3485D}"/>
    <dgm:cxn modelId="{D84973A4-F53B-471A-97A2-054A15E1F28B}" type="presOf" srcId="{207D4B12-BBD2-4FE6-9BE3-B3098153A9D9}" destId="{4BA4F7CA-6AB0-4719-9858-2C5ECCF566C8}" srcOrd="0" destOrd="6" presId="urn:microsoft.com/office/officeart/2005/8/layout/vList4"/>
    <dgm:cxn modelId="{35C9719A-6375-4428-B5FD-21E383D46320}" type="presOf" srcId="{207D4B12-BBD2-4FE6-9BE3-B3098153A9D9}" destId="{2189D2C7-873E-42DF-9703-24C5B44F4493}" srcOrd="1" destOrd="6" presId="urn:microsoft.com/office/officeart/2005/8/layout/vList4"/>
    <dgm:cxn modelId="{64E19D5F-4076-4337-9418-D72DFEFB887D}" type="presOf" srcId="{69F9C527-563C-43CA-8719-F5D2E187A015}" destId="{4BA4F7CA-6AB0-4719-9858-2C5ECCF566C8}" srcOrd="0" destOrd="4" presId="urn:microsoft.com/office/officeart/2005/8/layout/vList4"/>
    <dgm:cxn modelId="{35E50BBD-3E66-4400-A73D-08343CE46C24}" srcId="{224906BF-C18A-4589-87B2-6FB3D5C4C1D3}" destId="{EECDADD0-DD53-4EC2-BCC5-B91331208DD2}" srcOrd="4" destOrd="0" parTransId="{6E08370F-483B-4CB6-AB8D-99318BF46353}" sibTransId="{E11E5B9E-3E88-4BBD-995D-B8046F7047EC}"/>
    <dgm:cxn modelId="{4ED8F101-70C0-47F9-B623-EA9486F0C420}" type="presOf" srcId="{69F9C527-563C-43CA-8719-F5D2E187A015}" destId="{2189D2C7-873E-42DF-9703-24C5B44F4493}" srcOrd="1" destOrd="4" presId="urn:microsoft.com/office/officeart/2005/8/layout/vList4"/>
    <dgm:cxn modelId="{AE933F02-8C35-4D6B-A4B8-6A284E07849C}" type="presOf" srcId="{620D3A65-C57A-43AF-8EBC-A22037E3526F}" destId="{2189D2C7-873E-42DF-9703-24C5B44F4493}" srcOrd="1" destOrd="2" presId="urn:microsoft.com/office/officeart/2005/8/layout/vList4"/>
    <dgm:cxn modelId="{C830DDEB-B194-4A92-85E5-7D3C0325D87C}" type="presOf" srcId="{61F22E5E-0350-4E3E-9163-1F8FB35062D9}" destId="{2189D2C7-873E-42DF-9703-24C5B44F4493}" srcOrd="1" destOrd="1" presId="urn:microsoft.com/office/officeart/2005/8/layout/vList4"/>
    <dgm:cxn modelId="{FB989179-706A-4F4C-8B92-6BA494D170B7}" srcId="{224906BF-C18A-4589-87B2-6FB3D5C4C1D3}" destId="{2CAE9E28-7DC0-4B02-B6B6-ED56678C8379}" srcOrd="2" destOrd="0" parTransId="{86E7B1EE-395A-40C2-A76B-ABF04DB9D4A7}" sibTransId="{8B0D8CCC-0727-491F-B40E-D8769AA5A6B7}"/>
    <dgm:cxn modelId="{429C2F40-9822-4889-BD16-B8EA5FA501A1}" type="presOf" srcId="{224906BF-C18A-4589-87B2-6FB3D5C4C1D3}" destId="{4BA4F7CA-6AB0-4719-9858-2C5ECCF566C8}" srcOrd="0" destOrd="0" presId="urn:microsoft.com/office/officeart/2005/8/layout/vList4"/>
    <dgm:cxn modelId="{6E4F6F4E-88F2-42FB-8FE9-C87DA23C9A02}" srcId="{224906BF-C18A-4589-87B2-6FB3D5C4C1D3}" destId="{69F9C527-563C-43CA-8719-F5D2E187A015}" srcOrd="3" destOrd="0" parTransId="{D9F7F627-EC48-4BCF-BF7B-8D87B0170C00}" sibTransId="{F132122A-891D-42FE-AFEE-C54A5EAC185A}"/>
    <dgm:cxn modelId="{2A4557AC-9DBE-4114-B83A-672F29A28548}" type="presOf" srcId="{620D3A65-C57A-43AF-8EBC-A22037E3526F}" destId="{4BA4F7CA-6AB0-4719-9858-2C5ECCF566C8}" srcOrd="0" destOrd="2" presId="urn:microsoft.com/office/officeart/2005/8/layout/vList4"/>
    <dgm:cxn modelId="{8AD71811-F5B7-4D81-A222-F75E5E70F850}" type="presOf" srcId="{B1CF6ED1-B115-409D-8727-D612C57DF186}" destId="{57A70D67-AEB2-4724-9481-70BC2D2CBA75}" srcOrd="0" destOrd="0" presId="urn:microsoft.com/office/officeart/2005/8/layout/vList4"/>
    <dgm:cxn modelId="{6A96FEE3-8C39-4668-BF28-C5DAA6EEB435}" srcId="{224906BF-C18A-4589-87B2-6FB3D5C4C1D3}" destId="{61F22E5E-0350-4E3E-9163-1F8FB35062D9}" srcOrd="0" destOrd="0" parTransId="{ED84DE15-8FF4-4739-BBD7-32CCF0CB9854}" sibTransId="{D447F77E-8DD7-4F31-B0E1-23955D406F3A}"/>
    <dgm:cxn modelId="{CC8821EF-0D66-4EF9-89B4-20ED25AD8A90}" type="presOf" srcId="{2CAE9E28-7DC0-4B02-B6B6-ED56678C8379}" destId="{4BA4F7CA-6AB0-4719-9858-2C5ECCF566C8}" srcOrd="0" destOrd="3" presId="urn:microsoft.com/office/officeart/2005/8/layout/vList4"/>
    <dgm:cxn modelId="{7A1D7486-E764-4542-B5D6-E128CB3345A7}" type="presOf" srcId="{224906BF-C18A-4589-87B2-6FB3D5C4C1D3}" destId="{2189D2C7-873E-42DF-9703-24C5B44F4493}" srcOrd="1" destOrd="0" presId="urn:microsoft.com/office/officeart/2005/8/layout/vList4"/>
    <dgm:cxn modelId="{CCFA337A-BD63-4804-A13B-BFCDDA42D027}" type="presOf" srcId="{EECDADD0-DD53-4EC2-BCC5-B91331208DD2}" destId="{2189D2C7-873E-42DF-9703-24C5B44F4493}" srcOrd="1" destOrd="5" presId="urn:microsoft.com/office/officeart/2005/8/layout/vList4"/>
    <dgm:cxn modelId="{5FCD81BE-EB85-4DF9-A61C-8FF78969AE64}" srcId="{224906BF-C18A-4589-87B2-6FB3D5C4C1D3}" destId="{207D4B12-BBD2-4FE6-9BE3-B3098153A9D9}" srcOrd="5" destOrd="0" parTransId="{0C9FE933-64C9-4EA9-9C64-7F8EFA67B69E}" sibTransId="{833EAD61-9E55-4B9E-A5A1-571DAD906701}"/>
    <dgm:cxn modelId="{DD376A78-FFB3-4112-A61B-2FE3A164F2A5}" type="presOf" srcId="{EECDADD0-DD53-4EC2-BCC5-B91331208DD2}" destId="{4BA4F7CA-6AB0-4719-9858-2C5ECCF566C8}" srcOrd="0" destOrd="5" presId="urn:microsoft.com/office/officeart/2005/8/layout/vList4"/>
    <dgm:cxn modelId="{439D04AB-9561-4115-97BF-64B9295339C2}" srcId="{224906BF-C18A-4589-87B2-6FB3D5C4C1D3}" destId="{620D3A65-C57A-43AF-8EBC-A22037E3526F}" srcOrd="1" destOrd="0" parTransId="{1B8321BD-E5E4-4BFD-B721-9B3B684F9BCC}" sibTransId="{576A3C9E-58E3-4D78-B24A-0BA186DFFC69}"/>
    <dgm:cxn modelId="{5967F462-95C9-4B86-916E-B1E9CCDAD85C}" type="presOf" srcId="{2CAE9E28-7DC0-4B02-B6B6-ED56678C8379}" destId="{2189D2C7-873E-42DF-9703-24C5B44F4493}" srcOrd="1" destOrd="3" presId="urn:microsoft.com/office/officeart/2005/8/layout/vList4"/>
    <dgm:cxn modelId="{2F428B84-AD2D-4E69-8724-AF6EFB8EE91F}" type="presParOf" srcId="{57A70D67-AEB2-4724-9481-70BC2D2CBA75}" destId="{F45A1B13-9934-458E-8945-D419AC9F675E}" srcOrd="0" destOrd="0" presId="urn:microsoft.com/office/officeart/2005/8/layout/vList4"/>
    <dgm:cxn modelId="{D08DC395-9F97-42A8-8CEF-5136F7D3D322}" type="presParOf" srcId="{F45A1B13-9934-458E-8945-D419AC9F675E}" destId="{4BA4F7CA-6AB0-4719-9858-2C5ECCF566C8}" srcOrd="0" destOrd="0" presId="urn:microsoft.com/office/officeart/2005/8/layout/vList4"/>
    <dgm:cxn modelId="{80B638DA-CB5D-4FAF-94C9-065792D945A4}" type="presParOf" srcId="{F45A1B13-9934-458E-8945-D419AC9F675E}" destId="{CC83B20F-D49D-4119-97B6-656EFA4FD25A}" srcOrd="1" destOrd="0" presId="urn:microsoft.com/office/officeart/2005/8/layout/vList4"/>
    <dgm:cxn modelId="{A17254BB-3A75-49CB-AB09-780D9CE45062}" type="presParOf" srcId="{F45A1B13-9934-458E-8945-D419AC9F675E}" destId="{2189D2C7-873E-42DF-9703-24C5B44F449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224906BF-C18A-4589-87B2-6FB3D5C4C1D3}">
      <dgm:prSet/>
      <dgm:spPr/>
      <dgm:t>
        <a:bodyPr/>
        <a:lstStyle/>
        <a:p>
          <a:r>
            <a:rPr lang="en-GB" sz="3500" dirty="0" smtClean="0">
              <a:solidFill>
                <a:srgbClr val="00B0F0"/>
              </a:solidFill>
            </a:rPr>
            <a:t>Good operation would be….</a:t>
          </a:r>
          <a:endParaRPr lang="en-GB" sz="3500" dirty="0">
            <a:solidFill>
              <a:srgbClr val="00B0F0"/>
            </a:solidFill>
          </a:endParaRPr>
        </a:p>
      </dgm:t>
    </dgm:pt>
    <dgm:pt modelId="{9CEAE0D3-50BA-4A55-818A-8CCDD54FB337}" type="parTrans" cxnId="{0773AAEF-DAF7-466E-8D33-5C08FBCE62FF}">
      <dgm:prSet/>
      <dgm:spPr/>
      <dgm:t>
        <a:bodyPr/>
        <a:lstStyle/>
        <a:p>
          <a:endParaRPr lang="en-GB"/>
        </a:p>
      </dgm:t>
    </dgm:pt>
    <dgm:pt modelId="{826D49C8-138A-4162-9AA4-6A79B8A3485D}" type="sibTrans" cxnId="{0773AAEF-DAF7-466E-8D33-5C08FBCE62FF}">
      <dgm:prSet/>
      <dgm:spPr/>
      <dgm:t>
        <a:bodyPr/>
        <a:lstStyle/>
        <a:p>
          <a:endParaRPr lang="en-GB"/>
        </a:p>
      </dgm:t>
    </dgm:pt>
    <dgm:pt modelId="{61F22E5E-0350-4E3E-9163-1F8FB35062D9}">
      <dgm:prSet/>
      <dgm:spPr/>
      <dgm:t>
        <a:bodyPr/>
        <a:lstStyle/>
        <a:p>
          <a:r>
            <a:rPr lang="en-GB" sz="2700" dirty="0" smtClean="0">
              <a:solidFill>
                <a:schemeClr val="accent6">
                  <a:lumMod val="75000"/>
                </a:schemeClr>
              </a:solidFill>
            </a:rPr>
            <a:t>Flows evenly split</a:t>
          </a:r>
          <a:endParaRPr lang="en-GB" sz="2700" dirty="0">
            <a:solidFill>
              <a:schemeClr val="accent6">
                <a:lumMod val="75000"/>
              </a:schemeClr>
            </a:solidFill>
          </a:endParaRPr>
        </a:p>
      </dgm:t>
    </dgm:pt>
    <dgm:pt modelId="{ED84DE15-8FF4-4739-BBD7-32CCF0CB9854}" type="parTrans" cxnId="{6A96FEE3-8C39-4668-BF28-C5DAA6EEB435}">
      <dgm:prSet/>
      <dgm:spPr/>
      <dgm:t>
        <a:bodyPr/>
        <a:lstStyle/>
        <a:p>
          <a:endParaRPr lang="en-GB"/>
        </a:p>
      </dgm:t>
    </dgm:pt>
    <dgm:pt modelId="{D447F77E-8DD7-4F31-B0E1-23955D406F3A}" type="sibTrans" cxnId="{6A96FEE3-8C39-4668-BF28-C5DAA6EEB435}">
      <dgm:prSet/>
      <dgm:spPr/>
      <dgm:t>
        <a:bodyPr/>
        <a:lstStyle/>
        <a:p>
          <a:endParaRPr lang="en-GB"/>
        </a:p>
      </dgm:t>
    </dgm:pt>
    <dgm:pt modelId="{2CAE9E28-7DC0-4B02-B6B6-ED56678C8379}">
      <dgm:prSet/>
      <dgm:spPr/>
      <dgm:t>
        <a:bodyPr/>
        <a:lstStyle/>
        <a:p>
          <a:r>
            <a:rPr lang="en-GB" sz="2700" dirty="0" smtClean="0">
              <a:solidFill>
                <a:schemeClr val="accent6">
                  <a:lumMod val="75000"/>
                </a:schemeClr>
              </a:solidFill>
            </a:rPr>
            <a:t>Replace all media in vessel, not top up</a:t>
          </a:r>
          <a:endParaRPr lang="en-GB" sz="2700" dirty="0">
            <a:solidFill>
              <a:schemeClr val="accent6">
                <a:lumMod val="75000"/>
              </a:schemeClr>
            </a:solidFill>
          </a:endParaRPr>
        </a:p>
      </dgm:t>
    </dgm:pt>
    <dgm:pt modelId="{86E7B1EE-395A-40C2-A76B-ABF04DB9D4A7}" type="parTrans" cxnId="{FB989179-706A-4F4C-8B92-6BA494D170B7}">
      <dgm:prSet/>
      <dgm:spPr/>
      <dgm:t>
        <a:bodyPr/>
        <a:lstStyle/>
        <a:p>
          <a:endParaRPr lang="en-GB"/>
        </a:p>
      </dgm:t>
    </dgm:pt>
    <dgm:pt modelId="{8B0D8CCC-0727-491F-B40E-D8769AA5A6B7}" type="sibTrans" cxnId="{FB989179-706A-4F4C-8B92-6BA494D170B7}">
      <dgm:prSet/>
      <dgm:spPr/>
      <dgm:t>
        <a:bodyPr/>
        <a:lstStyle/>
        <a:p>
          <a:endParaRPr lang="en-GB"/>
        </a:p>
      </dgm:t>
    </dgm:pt>
    <dgm:pt modelId="{620D3A65-C57A-43AF-8EBC-A22037E3526F}">
      <dgm:prSet/>
      <dgm:spPr/>
      <dgm:t>
        <a:bodyPr/>
        <a:lstStyle/>
        <a:p>
          <a:r>
            <a:rPr lang="en-GB" sz="2700" dirty="0" smtClean="0">
              <a:solidFill>
                <a:schemeClr val="accent6">
                  <a:lumMod val="75000"/>
                </a:schemeClr>
              </a:solidFill>
            </a:rPr>
            <a:t>Automatic / regular monitoring of parameter(s) being removed</a:t>
          </a:r>
          <a:endParaRPr lang="en-GB" sz="2700" dirty="0">
            <a:solidFill>
              <a:schemeClr val="accent6">
                <a:lumMod val="75000"/>
              </a:schemeClr>
            </a:solidFill>
          </a:endParaRPr>
        </a:p>
      </dgm:t>
    </dgm:pt>
    <dgm:pt modelId="{1B8321BD-E5E4-4BFD-B721-9B3B684F9BCC}" type="parTrans" cxnId="{439D04AB-9561-4115-97BF-64B9295339C2}">
      <dgm:prSet/>
      <dgm:spPr/>
      <dgm:t>
        <a:bodyPr/>
        <a:lstStyle/>
        <a:p>
          <a:endParaRPr lang="en-GB"/>
        </a:p>
      </dgm:t>
    </dgm:pt>
    <dgm:pt modelId="{576A3C9E-58E3-4D78-B24A-0BA186DFFC69}" type="sibTrans" cxnId="{439D04AB-9561-4115-97BF-64B9295339C2}">
      <dgm:prSet/>
      <dgm:spPr/>
      <dgm:t>
        <a:bodyPr/>
        <a:lstStyle/>
        <a:p>
          <a:endParaRPr lang="en-GB"/>
        </a:p>
      </dgm:t>
    </dgm:pt>
    <dgm:pt modelId="{11DE92D5-0C83-49AC-9722-6A032DB966DA}">
      <dgm:prSet/>
      <dgm:spPr/>
      <dgm:t>
        <a:bodyPr/>
        <a:lstStyle/>
        <a:p>
          <a:r>
            <a:rPr lang="en-GB" sz="2700" dirty="0" smtClean="0">
              <a:solidFill>
                <a:schemeClr val="accent6">
                  <a:lumMod val="75000"/>
                </a:schemeClr>
              </a:solidFill>
            </a:rPr>
            <a:t>Plans for regular media replacement</a:t>
          </a:r>
          <a:endParaRPr lang="en-GB" sz="2700" dirty="0">
            <a:solidFill>
              <a:schemeClr val="accent6">
                <a:lumMod val="75000"/>
              </a:schemeClr>
            </a:solidFill>
          </a:endParaRPr>
        </a:p>
      </dgm:t>
    </dgm:pt>
    <dgm:pt modelId="{181FB4B4-39F7-4A4F-8D03-B4B78E67561A}" type="parTrans" cxnId="{CE4FEA56-FAC2-45CC-8172-ABE6915F273F}">
      <dgm:prSet/>
      <dgm:spPr/>
      <dgm:t>
        <a:bodyPr/>
        <a:lstStyle/>
        <a:p>
          <a:endParaRPr lang="en-GB"/>
        </a:p>
      </dgm:t>
    </dgm:pt>
    <dgm:pt modelId="{9D2F1A42-D31F-4326-8FEB-4FE2F1F144B6}" type="sibTrans" cxnId="{CE4FEA56-FAC2-45CC-8172-ABE6915F273F}">
      <dgm:prSet/>
      <dgm:spPr/>
      <dgm:t>
        <a:bodyPr/>
        <a:lstStyle/>
        <a:p>
          <a:endParaRPr lang="en-GB"/>
        </a:p>
      </dgm:t>
    </dgm:pt>
    <dgm:pt modelId="{34D33347-0904-463A-A8B3-9E66F3B1769F}">
      <dgm:prSet custT="1"/>
      <dgm:spPr/>
      <dgm:t>
        <a:bodyPr/>
        <a:lstStyle/>
        <a:p>
          <a:r>
            <a:rPr lang="en-GB" sz="1800" dirty="0" smtClean="0">
              <a:solidFill>
                <a:schemeClr val="accent6">
                  <a:lumMod val="75000"/>
                </a:schemeClr>
              </a:solidFill>
            </a:rPr>
            <a:t>Inlet and outlet for breakthrough or increased contamination</a:t>
          </a:r>
          <a:endParaRPr lang="en-GB" sz="1800" dirty="0">
            <a:solidFill>
              <a:schemeClr val="accent6">
                <a:lumMod val="75000"/>
              </a:schemeClr>
            </a:solidFill>
          </a:endParaRPr>
        </a:p>
      </dgm:t>
    </dgm:pt>
    <dgm:pt modelId="{E3E84815-D264-494E-B602-8D49741EFF17}" type="parTrans" cxnId="{F6CCB2C9-7CE1-4F42-B2AB-DCCEBD2E8B11}">
      <dgm:prSet/>
      <dgm:spPr/>
      <dgm:t>
        <a:bodyPr/>
        <a:lstStyle/>
        <a:p>
          <a:endParaRPr lang="en-GB"/>
        </a:p>
      </dgm:t>
    </dgm:pt>
    <dgm:pt modelId="{EFC2201F-DC0E-4190-953E-156512E1AE18}" type="sibTrans" cxnId="{F6CCB2C9-7CE1-4F42-B2AB-DCCEBD2E8B11}">
      <dgm:prSet/>
      <dgm:spPr/>
      <dgm:t>
        <a:bodyPr/>
        <a:lstStyle/>
        <a:p>
          <a:endParaRPr lang="en-GB"/>
        </a:p>
      </dgm:t>
    </dgm:pt>
    <dgm:pt modelId="{866B55C1-52A4-4333-BCF8-3F86A4A38E85}">
      <dgm:prSet custT="1"/>
      <dgm:spPr/>
      <dgm:t>
        <a:bodyPr/>
        <a:lstStyle/>
        <a:p>
          <a:r>
            <a:rPr lang="en-GB" sz="1800" dirty="0" smtClean="0">
              <a:solidFill>
                <a:schemeClr val="accent6">
                  <a:lumMod val="75000"/>
                </a:schemeClr>
              </a:solidFill>
            </a:rPr>
            <a:t>Records kept</a:t>
          </a:r>
          <a:endParaRPr lang="en-GB" sz="1800" dirty="0">
            <a:solidFill>
              <a:schemeClr val="accent6">
                <a:lumMod val="75000"/>
              </a:schemeClr>
            </a:solidFill>
          </a:endParaRPr>
        </a:p>
      </dgm:t>
    </dgm:pt>
    <dgm:pt modelId="{28F1ADEC-B321-4962-A2E5-948D52F87DD7}" type="parTrans" cxnId="{9784EF8C-6D2B-4436-AAFF-D0D10D8C36AC}">
      <dgm:prSet/>
      <dgm:spPr/>
      <dgm:t>
        <a:bodyPr/>
        <a:lstStyle/>
        <a:p>
          <a:endParaRPr lang="en-GB"/>
        </a:p>
      </dgm:t>
    </dgm:pt>
    <dgm:pt modelId="{B499B067-3F77-43C2-AFD3-658A9F4077B7}" type="sibTrans" cxnId="{9784EF8C-6D2B-4436-AAFF-D0D10D8C36AC}">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t>
        <a:bodyPr/>
        <a:lstStyle/>
        <a:p>
          <a:endParaRPr lang="en-GB"/>
        </a:p>
      </dgm:t>
    </dgm:pt>
    <dgm:pt modelId="{F45A1B13-9934-458E-8945-D419AC9F675E}" type="pres">
      <dgm:prSet presAssocID="{224906BF-C18A-4589-87B2-6FB3D5C4C1D3}" presName="comp" presStyleCnt="0"/>
      <dgm:spPr/>
      <dgm:t>
        <a:bodyPr/>
        <a:lstStyle/>
        <a:p>
          <a:endParaRPr lang="en-GB"/>
        </a:p>
      </dgm:t>
    </dgm:pt>
    <dgm:pt modelId="{4BA4F7CA-6AB0-4719-9858-2C5ECCF566C8}" type="pres">
      <dgm:prSet presAssocID="{224906BF-C18A-4589-87B2-6FB3D5C4C1D3}" presName="box" presStyleLbl="node1" presStyleIdx="0" presStyleCnt="1"/>
      <dgm:spPr/>
      <dgm:t>
        <a:bodyPr/>
        <a:lstStyle/>
        <a:p>
          <a:endParaRPr lang="en-GB"/>
        </a:p>
      </dgm:t>
    </dgm:pt>
    <dgm:pt modelId="{CC83B20F-D49D-4119-97B6-656EFA4FD25A}" type="pres">
      <dgm:prSet presAssocID="{224906BF-C18A-4589-87B2-6FB3D5C4C1D3}" presName="img" presStyleLbl="fgImgPlace1" presStyleIdx="0" presStyleCnt="1" custScaleX="117499" custScaleY="52966" custLinFactNeighborX="-7500" custLinFactNeighborY="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4000" b="-24000"/>
          </a:stretch>
        </a:blipFill>
      </dgm:spPr>
      <dgm:t>
        <a:bodyPr/>
        <a:lstStyle/>
        <a:p>
          <a:endParaRPr lang="en-GB"/>
        </a:p>
      </dgm:t>
    </dgm:pt>
    <dgm:pt modelId="{2189D2C7-873E-42DF-9703-24C5B44F4493}" type="pres">
      <dgm:prSet presAssocID="{224906BF-C18A-4589-87B2-6FB3D5C4C1D3}" presName="text" presStyleLbl="node1" presStyleIdx="0" presStyleCnt="1">
        <dgm:presLayoutVars>
          <dgm:bulletEnabled val="1"/>
        </dgm:presLayoutVars>
      </dgm:prSet>
      <dgm:spPr/>
      <dgm:t>
        <a:bodyPr/>
        <a:lstStyle/>
        <a:p>
          <a:endParaRPr lang="en-GB"/>
        </a:p>
      </dgm:t>
    </dgm:pt>
  </dgm:ptLst>
  <dgm:cxnLst>
    <dgm:cxn modelId="{0773AAEF-DAF7-466E-8D33-5C08FBCE62FF}" srcId="{B1CF6ED1-B115-409D-8727-D612C57DF186}" destId="{224906BF-C18A-4589-87B2-6FB3D5C4C1D3}" srcOrd="0" destOrd="0" parTransId="{9CEAE0D3-50BA-4A55-818A-8CCDD54FB337}" sibTransId="{826D49C8-138A-4162-9AA4-6A79B8A3485D}"/>
    <dgm:cxn modelId="{CE4FEA56-FAC2-45CC-8172-ABE6915F273F}" srcId="{224906BF-C18A-4589-87B2-6FB3D5C4C1D3}" destId="{11DE92D5-0C83-49AC-9722-6A032DB966DA}" srcOrd="2" destOrd="0" parTransId="{181FB4B4-39F7-4A4F-8D03-B4B78E67561A}" sibTransId="{9D2F1A42-D31F-4326-8FEB-4FE2F1F144B6}"/>
    <dgm:cxn modelId="{B915C147-4A95-43D0-907E-F3E1B17A590D}" type="presOf" srcId="{620D3A65-C57A-43AF-8EBC-A22037E3526F}" destId="{4BA4F7CA-6AB0-4719-9858-2C5ECCF566C8}" srcOrd="0" destOrd="2" presId="urn:microsoft.com/office/officeart/2005/8/layout/vList4"/>
    <dgm:cxn modelId="{B410E5A6-2918-4E4C-A939-38BFC716A154}" type="presOf" srcId="{866B55C1-52A4-4333-BCF8-3F86A4A38E85}" destId="{4BA4F7CA-6AB0-4719-9858-2C5ECCF566C8}" srcOrd="0" destOrd="4" presId="urn:microsoft.com/office/officeart/2005/8/layout/vList4"/>
    <dgm:cxn modelId="{C546530E-80D5-4664-83B9-1A75EF8F58E5}" type="presOf" srcId="{B1CF6ED1-B115-409D-8727-D612C57DF186}" destId="{57A70D67-AEB2-4724-9481-70BC2D2CBA75}" srcOrd="0" destOrd="0" presId="urn:microsoft.com/office/officeart/2005/8/layout/vList4"/>
    <dgm:cxn modelId="{9784EF8C-6D2B-4436-AAFF-D0D10D8C36AC}" srcId="{620D3A65-C57A-43AF-8EBC-A22037E3526F}" destId="{866B55C1-52A4-4333-BCF8-3F86A4A38E85}" srcOrd="1" destOrd="0" parTransId="{28F1ADEC-B321-4962-A2E5-948D52F87DD7}" sibTransId="{B499B067-3F77-43C2-AFD3-658A9F4077B7}"/>
    <dgm:cxn modelId="{27A49B43-E44C-44B2-82C7-0BBA8E568A57}" type="presOf" srcId="{866B55C1-52A4-4333-BCF8-3F86A4A38E85}" destId="{2189D2C7-873E-42DF-9703-24C5B44F4493}" srcOrd="1" destOrd="4" presId="urn:microsoft.com/office/officeart/2005/8/layout/vList4"/>
    <dgm:cxn modelId="{616A12BD-A88B-417F-AC04-B49429E744A0}" type="presOf" srcId="{224906BF-C18A-4589-87B2-6FB3D5C4C1D3}" destId="{2189D2C7-873E-42DF-9703-24C5B44F4493}" srcOrd="1" destOrd="0" presId="urn:microsoft.com/office/officeart/2005/8/layout/vList4"/>
    <dgm:cxn modelId="{20997B25-A4E2-4101-93E1-21CD21B7E2BA}" type="presOf" srcId="{11DE92D5-0C83-49AC-9722-6A032DB966DA}" destId="{4BA4F7CA-6AB0-4719-9858-2C5ECCF566C8}" srcOrd="0" destOrd="5" presId="urn:microsoft.com/office/officeart/2005/8/layout/vList4"/>
    <dgm:cxn modelId="{A229F027-76E6-4BF3-BB35-02358E3804DD}" type="presOf" srcId="{620D3A65-C57A-43AF-8EBC-A22037E3526F}" destId="{2189D2C7-873E-42DF-9703-24C5B44F4493}" srcOrd="1" destOrd="2" presId="urn:microsoft.com/office/officeart/2005/8/layout/vList4"/>
    <dgm:cxn modelId="{A65EAE9F-E2CC-43B4-9333-15E435100C46}" type="presOf" srcId="{11DE92D5-0C83-49AC-9722-6A032DB966DA}" destId="{2189D2C7-873E-42DF-9703-24C5B44F4493}" srcOrd="1" destOrd="5" presId="urn:microsoft.com/office/officeart/2005/8/layout/vList4"/>
    <dgm:cxn modelId="{FB989179-706A-4F4C-8B92-6BA494D170B7}" srcId="{224906BF-C18A-4589-87B2-6FB3D5C4C1D3}" destId="{2CAE9E28-7DC0-4B02-B6B6-ED56678C8379}" srcOrd="3" destOrd="0" parTransId="{86E7B1EE-395A-40C2-A76B-ABF04DB9D4A7}" sibTransId="{8B0D8CCC-0727-491F-B40E-D8769AA5A6B7}"/>
    <dgm:cxn modelId="{1EE28004-DDBD-486A-BC2D-9541A39134B2}" type="presOf" srcId="{34D33347-0904-463A-A8B3-9E66F3B1769F}" destId="{2189D2C7-873E-42DF-9703-24C5B44F4493}" srcOrd="1" destOrd="3" presId="urn:microsoft.com/office/officeart/2005/8/layout/vList4"/>
    <dgm:cxn modelId="{F6CCB2C9-7CE1-4F42-B2AB-DCCEBD2E8B11}" srcId="{620D3A65-C57A-43AF-8EBC-A22037E3526F}" destId="{34D33347-0904-463A-A8B3-9E66F3B1769F}" srcOrd="0" destOrd="0" parTransId="{E3E84815-D264-494E-B602-8D49741EFF17}" sibTransId="{EFC2201F-DC0E-4190-953E-156512E1AE18}"/>
    <dgm:cxn modelId="{D7C6F03A-B3A2-4E0F-8998-D962B3E2119F}" type="presOf" srcId="{34D33347-0904-463A-A8B3-9E66F3B1769F}" destId="{4BA4F7CA-6AB0-4719-9858-2C5ECCF566C8}" srcOrd="0" destOrd="3" presId="urn:microsoft.com/office/officeart/2005/8/layout/vList4"/>
    <dgm:cxn modelId="{3A9EB200-8B38-4796-B4CC-86446C370B53}" type="presOf" srcId="{2CAE9E28-7DC0-4B02-B6B6-ED56678C8379}" destId="{2189D2C7-873E-42DF-9703-24C5B44F4493}" srcOrd="1" destOrd="6" presId="urn:microsoft.com/office/officeart/2005/8/layout/vList4"/>
    <dgm:cxn modelId="{35BF55F5-EB8A-40EA-99D9-D7FFC0509053}" type="presOf" srcId="{61F22E5E-0350-4E3E-9163-1F8FB35062D9}" destId="{4BA4F7CA-6AB0-4719-9858-2C5ECCF566C8}" srcOrd="0" destOrd="1" presId="urn:microsoft.com/office/officeart/2005/8/layout/vList4"/>
    <dgm:cxn modelId="{6A96FEE3-8C39-4668-BF28-C5DAA6EEB435}" srcId="{224906BF-C18A-4589-87B2-6FB3D5C4C1D3}" destId="{61F22E5E-0350-4E3E-9163-1F8FB35062D9}" srcOrd="0" destOrd="0" parTransId="{ED84DE15-8FF4-4739-BBD7-32CCF0CB9854}" sibTransId="{D447F77E-8DD7-4F31-B0E1-23955D406F3A}"/>
    <dgm:cxn modelId="{F8926C3B-F776-4F3C-8B1B-E2FC67689C9A}" type="presOf" srcId="{61F22E5E-0350-4E3E-9163-1F8FB35062D9}" destId="{2189D2C7-873E-42DF-9703-24C5B44F4493}" srcOrd="1" destOrd="1" presId="urn:microsoft.com/office/officeart/2005/8/layout/vList4"/>
    <dgm:cxn modelId="{8DAB2F67-09BA-45AF-8BB5-A1B563A3C83B}" type="presOf" srcId="{224906BF-C18A-4589-87B2-6FB3D5C4C1D3}" destId="{4BA4F7CA-6AB0-4719-9858-2C5ECCF566C8}" srcOrd="0" destOrd="0" presId="urn:microsoft.com/office/officeart/2005/8/layout/vList4"/>
    <dgm:cxn modelId="{764DBC14-BFCF-4C72-8138-E04EAB84DC88}" type="presOf" srcId="{2CAE9E28-7DC0-4B02-B6B6-ED56678C8379}" destId="{4BA4F7CA-6AB0-4719-9858-2C5ECCF566C8}" srcOrd="0" destOrd="6" presId="urn:microsoft.com/office/officeart/2005/8/layout/vList4"/>
    <dgm:cxn modelId="{439D04AB-9561-4115-97BF-64B9295339C2}" srcId="{224906BF-C18A-4589-87B2-6FB3D5C4C1D3}" destId="{620D3A65-C57A-43AF-8EBC-A22037E3526F}" srcOrd="1" destOrd="0" parTransId="{1B8321BD-E5E4-4BFD-B721-9B3B684F9BCC}" sibTransId="{576A3C9E-58E3-4D78-B24A-0BA186DFFC69}"/>
    <dgm:cxn modelId="{502158D5-E431-496A-9043-FC9AFE984AC8}" type="presParOf" srcId="{57A70D67-AEB2-4724-9481-70BC2D2CBA75}" destId="{F45A1B13-9934-458E-8945-D419AC9F675E}" srcOrd="0" destOrd="0" presId="urn:microsoft.com/office/officeart/2005/8/layout/vList4"/>
    <dgm:cxn modelId="{409C7E93-63B7-4E18-B945-FF6F1B4AABEE}" type="presParOf" srcId="{F45A1B13-9934-458E-8945-D419AC9F675E}" destId="{4BA4F7CA-6AB0-4719-9858-2C5ECCF566C8}" srcOrd="0" destOrd="0" presId="urn:microsoft.com/office/officeart/2005/8/layout/vList4"/>
    <dgm:cxn modelId="{D9A687CD-DFFE-4C99-911C-7B919ED46084}" type="presParOf" srcId="{F45A1B13-9934-458E-8945-D419AC9F675E}" destId="{CC83B20F-D49D-4119-97B6-656EFA4FD25A}" srcOrd="1" destOrd="0" presId="urn:microsoft.com/office/officeart/2005/8/layout/vList4"/>
    <dgm:cxn modelId="{2D9FCB67-291C-4891-8371-5794CE86D576}" type="presParOf" srcId="{F45A1B13-9934-458E-8945-D419AC9F675E}" destId="{2189D2C7-873E-42DF-9703-24C5B44F449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t>
        <a:bodyPr/>
        <a:lstStyle/>
        <a:p>
          <a:endParaRPr lang="en-GB"/>
        </a:p>
      </dgm:t>
    </dgm:pt>
  </dgm:ptLst>
  <dgm:cxnLst>
    <dgm:cxn modelId="{5845B2A1-3830-41A6-B58E-E59DE24F9FC5}" type="presOf" srcId="{B1CF6ED1-B115-409D-8727-D612C57DF186}" destId="{57A70D67-AEB2-4724-9481-70BC2D2CBA7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248472"/>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n-GB" sz="23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smtClean="0">
              <a:solidFill>
                <a:schemeClr val="accent2"/>
              </a:solidFill>
            </a:rPr>
            <a:t>Act chemically via adsorption rather than physically</a:t>
          </a:r>
          <a:endParaRPr lang="en-GB" sz="1800" kern="1200" dirty="0">
            <a:solidFill>
              <a:schemeClr val="accent2"/>
            </a:solidFill>
          </a:endParaRP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smtClean="0">
              <a:solidFill>
                <a:schemeClr val="accent2"/>
              </a:solidFill>
            </a:rPr>
            <a:t>Chemicals “stick” to media</a:t>
          </a:r>
          <a:endParaRPr lang="en-GB" sz="1800" kern="1200" dirty="0">
            <a:solidFill>
              <a:schemeClr val="accent2"/>
            </a:solidFill>
          </a:endParaRP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smtClean="0">
              <a:solidFill>
                <a:schemeClr val="accent2"/>
              </a:solidFill>
            </a:rPr>
            <a:t>Media gradually exhausts leading to breakthrough</a:t>
          </a:r>
          <a:endParaRPr lang="en-GB" sz="1800" kern="1200" dirty="0">
            <a:solidFill>
              <a:schemeClr val="accent2"/>
            </a:solidFill>
          </a:endParaRP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smtClean="0">
              <a:solidFill>
                <a:schemeClr val="accent2"/>
              </a:solidFill>
            </a:rPr>
            <a:t>Some media can be regenerated, others single use</a:t>
          </a:r>
          <a:endParaRPr lang="en-GB" sz="1800" kern="1200" dirty="0">
            <a:solidFill>
              <a:schemeClr val="accent2"/>
            </a:solidFill>
          </a:endParaRP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smtClean="0">
              <a:solidFill>
                <a:schemeClr val="accent2"/>
              </a:solidFill>
            </a:rPr>
            <a:t>Mostly loose media filters but some cartridge</a:t>
          </a:r>
          <a:endParaRPr lang="en-GB" sz="1800" kern="1200" dirty="0">
            <a:solidFill>
              <a:schemeClr val="accent2"/>
            </a:solidFill>
          </a:endParaRPr>
        </a:p>
        <a:p>
          <a:pPr marL="342900" lvl="2"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smtClean="0">
              <a:solidFill>
                <a:schemeClr val="accent2"/>
              </a:solidFill>
            </a:rPr>
            <a:t>Expensive process needing careful monitoring</a:t>
          </a:r>
          <a:endParaRPr lang="en-GB" sz="1800" kern="1200" dirty="0">
            <a:solidFill>
              <a:schemeClr val="accent2"/>
            </a:solidFill>
          </a:endParaRPr>
        </a:p>
        <a:p>
          <a:pPr marL="171450" lvl="1" indent="-171450" algn="l" defTabSz="800100">
            <a:lnSpc>
              <a:spcPct val="90000"/>
            </a:lnSpc>
            <a:spcBef>
              <a:spcPct val="0"/>
            </a:spcBef>
            <a:spcAft>
              <a:spcPct val="15000"/>
            </a:spcAft>
            <a:buChar char="••"/>
          </a:pPr>
          <a:endParaRPr lang="en-GB" sz="1800" kern="1200" dirty="0">
            <a:solidFill>
              <a:schemeClr val="accent2"/>
            </a:solidFill>
          </a:endParaRPr>
        </a:p>
      </dsp:txBody>
      <dsp:txXfrm>
        <a:off x="2153039" y="0"/>
        <a:ext cx="6487920" cy="4248472"/>
      </dsp:txXfrm>
    </dsp:sp>
    <dsp:sp modelId="{BA6AFFE6-1261-4C38-9B8A-7B26C5C68228}">
      <dsp:nvSpPr>
        <dsp:cNvPr id="0" name=""/>
        <dsp:cNvSpPr/>
      </dsp:nvSpPr>
      <dsp:spPr>
        <a:xfrm>
          <a:off x="288026" y="1080114"/>
          <a:ext cx="1728192" cy="208824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6000" r="-5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896544"/>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GB" sz="1900" kern="1200" dirty="0" smtClean="0">
              <a:solidFill>
                <a:srgbClr val="00B0F0"/>
              </a:solidFill>
            </a:rPr>
            <a:t>Types of Chemical Filtration Media</a:t>
          </a:r>
          <a:endParaRPr lang="en-GB" sz="1900" kern="1200" dirty="0">
            <a:solidFill>
              <a:srgbClr val="00B0F0"/>
            </a:solidFill>
          </a:endParaRPr>
        </a:p>
        <a:p>
          <a:pPr marL="114300" lvl="1" indent="-114300" algn="l" defTabSz="666750">
            <a:lnSpc>
              <a:spcPct val="90000"/>
            </a:lnSpc>
            <a:spcBef>
              <a:spcPct val="0"/>
            </a:spcBef>
            <a:spcAft>
              <a:spcPct val="15000"/>
            </a:spcAft>
            <a:buChar char="••"/>
          </a:pPr>
          <a:r>
            <a:rPr lang="en-GB" sz="1500" kern="1200" dirty="0" smtClean="0">
              <a:solidFill>
                <a:schemeClr val="accent2"/>
              </a:solidFill>
            </a:rPr>
            <a:t>Granular Activated Carbon (GAC)</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smtClean="0">
              <a:solidFill>
                <a:schemeClr val="accent2"/>
              </a:solidFill>
            </a:rPr>
            <a:t>Most Common</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smtClean="0">
              <a:solidFill>
                <a:schemeClr val="accent2"/>
              </a:solidFill>
            </a:rPr>
            <a:t>Range of types with different properties</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smtClean="0">
              <a:solidFill>
                <a:schemeClr val="accent2"/>
              </a:solidFill>
            </a:rPr>
            <a:t>Organic compounds </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smtClean="0">
              <a:solidFill>
                <a:schemeClr val="accent2"/>
              </a:solidFill>
            </a:rPr>
            <a:t>Colour</a:t>
          </a:r>
          <a:endParaRPr lang="en-GB" sz="1500" kern="1200" dirty="0">
            <a:solidFill>
              <a:schemeClr val="accent2"/>
            </a:solidFill>
          </a:endParaRP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smtClean="0">
              <a:solidFill>
                <a:schemeClr val="accent2"/>
              </a:solidFill>
            </a:rPr>
            <a:t>Manganese Dioxide (“</a:t>
          </a:r>
          <a:r>
            <a:rPr lang="en-GB" sz="1500" kern="1200" dirty="0" err="1" smtClean="0">
              <a:solidFill>
                <a:schemeClr val="accent2"/>
              </a:solidFill>
            </a:rPr>
            <a:t>Polarite</a:t>
          </a:r>
          <a:r>
            <a:rPr lang="en-GB" sz="1500" kern="1200" dirty="0" smtClean="0">
              <a:solidFill>
                <a:schemeClr val="accent2"/>
              </a:solidFill>
            </a:rPr>
            <a:t>”, Greensand)</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smtClean="0">
              <a:solidFill>
                <a:schemeClr val="accent2"/>
              </a:solidFill>
            </a:rPr>
            <a:t>Catalyses removal of soluble manganese</a:t>
          </a:r>
          <a:endParaRPr lang="en-GB" sz="1500" kern="1200" dirty="0">
            <a:solidFill>
              <a:schemeClr val="accent2"/>
            </a:solidFill>
          </a:endParaRP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smtClean="0">
              <a:solidFill>
                <a:schemeClr val="accent2"/>
              </a:solidFill>
            </a:rPr>
            <a:t>Activated Alumina </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smtClean="0">
              <a:solidFill>
                <a:schemeClr val="accent2"/>
              </a:solidFill>
            </a:rPr>
            <a:t>A number of metals and arsenic</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smtClean="0">
              <a:solidFill>
                <a:schemeClr val="accent2"/>
              </a:solidFill>
            </a:rPr>
            <a:t>Effective, but  highly pH sensitive</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smtClean="0">
              <a:solidFill>
                <a:schemeClr val="accent2"/>
              </a:solidFill>
            </a:rPr>
            <a:t>Regeneration may be possible</a:t>
          </a:r>
          <a:endParaRPr lang="en-GB" sz="1500" kern="1200" dirty="0">
            <a:solidFill>
              <a:schemeClr val="accent2"/>
            </a:solidFill>
          </a:endParaRPr>
        </a:p>
        <a:p>
          <a:pPr marL="228600" lvl="2"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smtClean="0">
              <a:solidFill>
                <a:schemeClr val="accent2"/>
              </a:solidFill>
            </a:rPr>
            <a:t>Ferric Oxides / Hydroxides</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smtClean="0">
              <a:solidFill>
                <a:schemeClr val="accent2"/>
              </a:solidFill>
            </a:rPr>
            <a:t>Arsenic and many other metals</a:t>
          </a:r>
          <a:endParaRPr lang="en-GB" sz="1500" kern="1200" dirty="0">
            <a:solidFill>
              <a:schemeClr val="accent2"/>
            </a:solidFill>
          </a:endParaRPr>
        </a:p>
        <a:p>
          <a:pPr marL="228600" lvl="2"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smtClean="0">
              <a:solidFill>
                <a:schemeClr val="accent2"/>
              </a:solidFill>
            </a:rPr>
            <a:t>Other Media – clays, minerals, glass</a:t>
          </a:r>
          <a:endParaRPr lang="en-GB" sz="1500" kern="1200" dirty="0">
            <a:solidFill>
              <a:schemeClr val="accent2"/>
            </a:solidFill>
          </a:endParaRPr>
        </a:p>
      </dsp:txBody>
      <dsp:txXfrm>
        <a:off x="2217846" y="0"/>
        <a:ext cx="6423113" cy="4896544"/>
      </dsp:txXfrm>
    </dsp:sp>
    <dsp:sp modelId="{BA6AFFE6-1261-4C38-9B8A-7B26C5C68228}">
      <dsp:nvSpPr>
        <dsp:cNvPr id="0" name=""/>
        <dsp:cNvSpPr/>
      </dsp:nvSpPr>
      <dsp:spPr>
        <a:xfrm>
          <a:off x="352833" y="1244877"/>
          <a:ext cx="1728192" cy="2406788"/>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4FF12-D6BB-42F7-84F1-851D6BBFA662}">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en-GB" sz="3300" kern="1200" dirty="0" smtClean="0">
              <a:solidFill>
                <a:srgbClr val="00B0F0"/>
              </a:solidFill>
            </a:rPr>
            <a:t>Remember – these are </a:t>
          </a:r>
          <a:r>
            <a:rPr lang="en-GB" sz="3300" i="1" kern="1200" dirty="0" smtClean="0">
              <a:solidFill>
                <a:srgbClr val="00B0F0"/>
              </a:solidFill>
            </a:rPr>
            <a:t>chemica</a:t>
          </a:r>
          <a:r>
            <a:rPr lang="en-GB" sz="3300" kern="1200" dirty="0" smtClean="0">
              <a:solidFill>
                <a:srgbClr val="00B0F0"/>
              </a:solidFill>
            </a:rPr>
            <a:t>l filters</a:t>
          </a:r>
          <a:endParaRPr lang="en-GB" sz="3300" kern="1200" dirty="0">
            <a:solidFill>
              <a:srgbClr val="00B0F0"/>
            </a:solidFill>
          </a:endParaRPr>
        </a:p>
        <a:p>
          <a:pPr marL="228600" lvl="1" indent="-228600" algn="l" defTabSz="1155700">
            <a:lnSpc>
              <a:spcPct val="90000"/>
            </a:lnSpc>
            <a:spcBef>
              <a:spcPct val="0"/>
            </a:spcBef>
            <a:spcAft>
              <a:spcPct val="15000"/>
            </a:spcAft>
            <a:buChar char="••"/>
          </a:pPr>
          <a:r>
            <a:rPr lang="en-GB" sz="2600" kern="1200" dirty="0" smtClean="0">
              <a:solidFill>
                <a:schemeClr val="accent6">
                  <a:lumMod val="75000"/>
                </a:schemeClr>
              </a:solidFill>
            </a:rPr>
            <a:t>Water needs to be clean first</a:t>
          </a:r>
          <a:endParaRPr lang="en-GB" sz="2600" kern="1200" dirty="0">
            <a:solidFill>
              <a:schemeClr val="accent6">
                <a:lumMod val="75000"/>
              </a:schemeClr>
            </a:solidFill>
          </a:endParaRPr>
        </a:p>
        <a:p>
          <a:pPr marL="228600" lvl="1" indent="-228600" algn="l" defTabSz="1155700">
            <a:lnSpc>
              <a:spcPct val="90000"/>
            </a:lnSpc>
            <a:spcBef>
              <a:spcPct val="0"/>
            </a:spcBef>
            <a:spcAft>
              <a:spcPct val="15000"/>
            </a:spcAft>
            <a:buChar char="••"/>
          </a:pPr>
          <a:r>
            <a:rPr lang="en-GB" sz="2600" kern="1200" dirty="0" smtClean="0">
              <a:solidFill>
                <a:schemeClr val="accent6">
                  <a:lumMod val="75000"/>
                </a:schemeClr>
              </a:solidFill>
            </a:rPr>
            <a:t>Backwash to gently expand bed</a:t>
          </a:r>
          <a:endParaRPr lang="en-GB" sz="2600" kern="1200" dirty="0">
            <a:solidFill>
              <a:schemeClr val="accent6">
                <a:lumMod val="75000"/>
              </a:schemeClr>
            </a:solidFill>
          </a:endParaRPr>
        </a:p>
        <a:p>
          <a:pPr marL="228600" lvl="1" indent="-228600" algn="l" defTabSz="1155700">
            <a:lnSpc>
              <a:spcPct val="90000"/>
            </a:lnSpc>
            <a:spcBef>
              <a:spcPct val="0"/>
            </a:spcBef>
            <a:spcAft>
              <a:spcPct val="15000"/>
            </a:spcAft>
            <a:buChar char="••"/>
          </a:pPr>
          <a:r>
            <a:rPr lang="en-GB" sz="2600" kern="1200" dirty="0" smtClean="0">
              <a:solidFill>
                <a:schemeClr val="accent6">
                  <a:lumMod val="75000"/>
                </a:schemeClr>
              </a:solidFill>
            </a:rPr>
            <a:t>Carefully monitor for breakthrough and plan for replacement</a:t>
          </a:r>
          <a:endParaRPr lang="en-GB" sz="2600" kern="1200" dirty="0">
            <a:solidFill>
              <a:schemeClr val="accent6">
                <a:lumMod val="75000"/>
              </a:schemeClr>
            </a:solidFill>
          </a:endParaRPr>
        </a:p>
        <a:p>
          <a:pPr marL="228600" lvl="1" indent="-228600" algn="l" defTabSz="1155700">
            <a:lnSpc>
              <a:spcPct val="90000"/>
            </a:lnSpc>
            <a:spcBef>
              <a:spcPct val="0"/>
            </a:spcBef>
            <a:spcAft>
              <a:spcPct val="15000"/>
            </a:spcAft>
            <a:buChar char="••"/>
          </a:pPr>
          <a:r>
            <a:rPr lang="en-GB" sz="2600" kern="1200" dirty="0" smtClean="0">
              <a:solidFill>
                <a:schemeClr val="accent6">
                  <a:lumMod val="75000"/>
                </a:schemeClr>
              </a:solidFill>
            </a:rPr>
            <a:t>Ensure adequately sized for flow</a:t>
          </a:r>
          <a:endParaRPr lang="en-GB" sz="2600" kern="1200" dirty="0">
            <a:solidFill>
              <a:schemeClr val="accent6">
                <a:lumMod val="75000"/>
              </a:schemeClr>
            </a:solidFill>
          </a:endParaRPr>
        </a:p>
        <a:p>
          <a:pPr marL="228600" lvl="1" indent="-228600" algn="l" defTabSz="1155700">
            <a:lnSpc>
              <a:spcPct val="90000"/>
            </a:lnSpc>
            <a:spcBef>
              <a:spcPct val="0"/>
            </a:spcBef>
            <a:spcAft>
              <a:spcPct val="15000"/>
            </a:spcAft>
            <a:buChar char="••"/>
          </a:pPr>
          <a:r>
            <a:rPr lang="en-GB" sz="2600" kern="1200" dirty="0" smtClean="0">
              <a:solidFill>
                <a:schemeClr val="accent6">
                  <a:lumMod val="75000"/>
                </a:schemeClr>
              </a:solidFill>
            </a:rPr>
            <a:t>Dispose of spent media carefully</a:t>
          </a:r>
          <a:endParaRPr lang="en-GB" sz="2600" kern="1200" dirty="0">
            <a:solidFill>
              <a:schemeClr val="accent6">
                <a:lumMod val="75000"/>
              </a:schemeClr>
            </a:solidFill>
          </a:endParaRPr>
        </a:p>
        <a:p>
          <a:pPr marL="228600" lvl="1" indent="-228600" algn="l" defTabSz="1155700">
            <a:lnSpc>
              <a:spcPct val="90000"/>
            </a:lnSpc>
            <a:spcBef>
              <a:spcPct val="0"/>
            </a:spcBef>
            <a:spcAft>
              <a:spcPct val="15000"/>
            </a:spcAft>
            <a:buChar char="••"/>
          </a:pPr>
          <a:r>
            <a:rPr lang="en-GB" sz="2600" kern="1200" dirty="0" smtClean="0">
              <a:solidFill>
                <a:schemeClr val="accent6">
                  <a:lumMod val="75000"/>
                </a:schemeClr>
              </a:solidFill>
            </a:rPr>
            <a:t>Specialist advice….</a:t>
          </a:r>
          <a:endParaRPr lang="en-GB" sz="2600" kern="1200" dirty="0">
            <a:solidFill>
              <a:schemeClr val="accent6">
                <a:lumMod val="75000"/>
              </a:schemeClr>
            </a:solidFill>
          </a:endParaRPr>
        </a:p>
      </dsp:txBody>
      <dsp:txXfrm>
        <a:off x="2153039" y="0"/>
        <a:ext cx="6487920" cy="4248472"/>
      </dsp:txXfrm>
    </dsp:sp>
    <dsp:sp modelId="{4EB812CF-8A04-44C9-8845-09ADB22569F4}">
      <dsp:nvSpPr>
        <dsp:cNvPr id="0" name=""/>
        <dsp:cNvSpPr/>
      </dsp:nvSpPr>
      <dsp:spPr>
        <a:xfrm>
          <a:off x="424847" y="424847"/>
          <a:ext cx="1728192" cy="3398777"/>
        </a:xfrm>
        <a:prstGeom prst="roundRect">
          <a:avLst>
            <a:gd name="adj" fmla="val 10000"/>
          </a:avLst>
        </a:prstGeom>
        <a:blipFill rotWithShape="1">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4FF12-D6BB-42F7-84F1-851D6BBFA662}">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t" anchorCtr="0">
          <a:noAutofit/>
        </a:bodyPr>
        <a:lstStyle/>
        <a:p>
          <a:pPr lvl="0" algn="l" defTabSz="2133600">
            <a:lnSpc>
              <a:spcPct val="90000"/>
            </a:lnSpc>
            <a:spcBef>
              <a:spcPct val="0"/>
            </a:spcBef>
            <a:spcAft>
              <a:spcPct val="35000"/>
            </a:spcAft>
          </a:pPr>
          <a:r>
            <a:rPr lang="en-GB" sz="4800" kern="1200" dirty="0" smtClean="0">
              <a:solidFill>
                <a:srgbClr val="00B0F0"/>
              </a:solidFill>
            </a:rPr>
            <a:t>Cartridge Adsorption</a:t>
          </a:r>
          <a:endParaRPr lang="en-GB" sz="4800" kern="1200" dirty="0">
            <a:solidFill>
              <a:srgbClr val="00B0F0"/>
            </a:solidFill>
          </a:endParaRPr>
        </a:p>
        <a:p>
          <a:pPr marL="285750" lvl="1" indent="-285750" algn="l" defTabSz="1244600">
            <a:lnSpc>
              <a:spcPct val="90000"/>
            </a:lnSpc>
            <a:spcBef>
              <a:spcPct val="0"/>
            </a:spcBef>
            <a:spcAft>
              <a:spcPct val="15000"/>
            </a:spcAft>
            <a:buChar char="••"/>
          </a:pPr>
          <a:r>
            <a:rPr lang="en-GB" sz="2800" kern="1200" dirty="0" smtClean="0">
              <a:solidFill>
                <a:schemeClr val="accent6">
                  <a:lumMod val="75000"/>
                </a:schemeClr>
              </a:solidFill>
            </a:rPr>
            <a:t>Smaller scale GAC filters</a:t>
          </a:r>
          <a:endParaRPr lang="en-GB" sz="2800" kern="1200" dirty="0">
            <a:solidFill>
              <a:schemeClr val="accent6">
                <a:lumMod val="75000"/>
              </a:schemeClr>
            </a:solidFill>
          </a:endParaRPr>
        </a:p>
        <a:p>
          <a:pPr marL="285750" lvl="1" indent="-285750" algn="l" defTabSz="1244600">
            <a:lnSpc>
              <a:spcPct val="90000"/>
            </a:lnSpc>
            <a:spcBef>
              <a:spcPct val="0"/>
            </a:spcBef>
            <a:spcAft>
              <a:spcPct val="15000"/>
            </a:spcAft>
            <a:buChar char="••"/>
          </a:pPr>
          <a:r>
            <a:rPr lang="en-GB" sz="2800" kern="1200" dirty="0" smtClean="0">
              <a:solidFill>
                <a:schemeClr val="accent6">
                  <a:lumMod val="75000"/>
                </a:schemeClr>
              </a:solidFill>
            </a:rPr>
            <a:t>Commonly used for colour</a:t>
          </a:r>
          <a:endParaRPr lang="en-GB" sz="2800" kern="1200" dirty="0">
            <a:solidFill>
              <a:schemeClr val="accent6">
                <a:lumMod val="75000"/>
              </a:schemeClr>
            </a:solidFill>
          </a:endParaRPr>
        </a:p>
        <a:p>
          <a:pPr marL="285750" lvl="1" indent="-285750" algn="l" defTabSz="1244600">
            <a:lnSpc>
              <a:spcPct val="90000"/>
            </a:lnSpc>
            <a:spcBef>
              <a:spcPct val="0"/>
            </a:spcBef>
            <a:spcAft>
              <a:spcPct val="15000"/>
            </a:spcAft>
            <a:buChar char="••"/>
          </a:pPr>
          <a:r>
            <a:rPr lang="en-GB" sz="2800" kern="1200" dirty="0" smtClean="0">
              <a:solidFill>
                <a:schemeClr val="accent6">
                  <a:lumMod val="75000"/>
                </a:schemeClr>
              </a:solidFill>
            </a:rPr>
            <a:t>Single use</a:t>
          </a:r>
          <a:endParaRPr lang="en-GB" sz="2800" kern="1200" dirty="0">
            <a:solidFill>
              <a:schemeClr val="accent6">
                <a:lumMod val="75000"/>
              </a:schemeClr>
            </a:solidFill>
          </a:endParaRPr>
        </a:p>
        <a:p>
          <a:pPr marL="285750" lvl="1" indent="-285750" algn="l" defTabSz="1244600">
            <a:lnSpc>
              <a:spcPct val="90000"/>
            </a:lnSpc>
            <a:spcBef>
              <a:spcPct val="0"/>
            </a:spcBef>
            <a:spcAft>
              <a:spcPct val="15000"/>
            </a:spcAft>
            <a:buChar char="••"/>
          </a:pPr>
          <a:r>
            <a:rPr lang="en-GB" sz="2800" kern="1200" dirty="0" smtClean="0">
              <a:solidFill>
                <a:schemeClr val="accent6">
                  <a:lumMod val="75000"/>
                </a:schemeClr>
              </a:solidFill>
            </a:rPr>
            <a:t>Could exhaust very quickly</a:t>
          </a:r>
          <a:endParaRPr lang="en-GB" sz="2800" kern="1200" dirty="0">
            <a:solidFill>
              <a:schemeClr val="accent6">
                <a:lumMod val="75000"/>
              </a:schemeClr>
            </a:solidFill>
          </a:endParaRPr>
        </a:p>
        <a:p>
          <a:pPr marL="285750" lvl="1" indent="-285750" algn="l" defTabSz="1244600">
            <a:lnSpc>
              <a:spcPct val="90000"/>
            </a:lnSpc>
            <a:spcBef>
              <a:spcPct val="0"/>
            </a:spcBef>
            <a:spcAft>
              <a:spcPct val="15000"/>
            </a:spcAft>
            <a:buChar char="••"/>
          </a:pPr>
          <a:r>
            <a:rPr lang="en-GB" sz="2800" kern="1200" dirty="0" smtClean="0">
              <a:solidFill>
                <a:schemeClr val="accent6">
                  <a:lumMod val="75000"/>
                </a:schemeClr>
              </a:solidFill>
            </a:rPr>
            <a:t>Needs pre-treatment</a:t>
          </a:r>
          <a:endParaRPr lang="en-GB" sz="2800" kern="1200" dirty="0">
            <a:solidFill>
              <a:schemeClr val="accent6">
                <a:lumMod val="75000"/>
              </a:schemeClr>
            </a:solidFill>
          </a:endParaRPr>
        </a:p>
      </dsp:txBody>
      <dsp:txXfrm>
        <a:off x="2153039" y="0"/>
        <a:ext cx="6487920" cy="4248472"/>
      </dsp:txXfrm>
    </dsp:sp>
    <dsp:sp modelId="{4EB812CF-8A04-44C9-8845-09ADB22569F4}">
      <dsp:nvSpPr>
        <dsp:cNvPr id="0" name=""/>
        <dsp:cNvSpPr/>
      </dsp:nvSpPr>
      <dsp:spPr>
        <a:xfrm>
          <a:off x="424847" y="1152134"/>
          <a:ext cx="1728192" cy="194420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4F7CA-6AB0-4719-9858-2C5ECCF566C8}">
      <dsp:nvSpPr>
        <dsp:cNvPr id="0" name=""/>
        <dsp:cNvSpPr/>
      </dsp:nvSpPr>
      <dsp:spPr>
        <a:xfrm>
          <a:off x="0" y="0"/>
          <a:ext cx="8784976"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GB" sz="3700" kern="1200" dirty="0" smtClean="0">
              <a:solidFill>
                <a:srgbClr val="00B0F0"/>
              </a:solidFill>
            </a:rPr>
            <a:t>Good design would be….</a:t>
          </a:r>
          <a:endParaRPr lang="en-GB" sz="3700" kern="1200" dirty="0">
            <a:solidFill>
              <a:srgbClr val="00B0F0"/>
            </a:solidFill>
          </a:endParaRPr>
        </a:p>
        <a:p>
          <a:pPr marL="285750" lvl="1" indent="-285750" algn="l" defTabSz="1289050">
            <a:lnSpc>
              <a:spcPct val="90000"/>
            </a:lnSpc>
            <a:spcBef>
              <a:spcPct val="0"/>
            </a:spcBef>
            <a:spcAft>
              <a:spcPct val="15000"/>
            </a:spcAft>
            <a:buChar char="••"/>
          </a:pPr>
          <a:r>
            <a:rPr lang="en-GB" sz="2900" kern="1200" dirty="0" smtClean="0">
              <a:solidFill>
                <a:schemeClr val="accent6">
                  <a:lumMod val="75000"/>
                </a:schemeClr>
              </a:solidFill>
            </a:rPr>
            <a:t>Pre-treatment</a:t>
          </a:r>
          <a:endParaRPr lang="en-GB" sz="2900" kern="1200" dirty="0">
            <a:solidFill>
              <a:schemeClr val="accent6">
                <a:lumMod val="75000"/>
              </a:schemeClr>
            </a:solidFill>
          </a:endParaRPr>
        </a:p>
        <a:p>
          <a:pPr marL="285750" lvl="1" indent="-285750" algn="l" defTabSz="1289050">
            <a:lnSpc>
              <a:spcPct val="90000"/>
            </a:lnSpc>
            <a:spcBef>
              <a:spcPct val="0"/>
            </a:spcBef>
            <a:spcAft>
              <a:spcPct val="15000"/>
            </a:spcAft>
            <a:buChar char="••"/>
          </a:pPr>
          <a:r>
            <a:rPr lang="en-GB" sz="2900" kern="1200" dirty="0" smtClean="0">
              <a:solidFill>
                <a:schemeClr val="accent6">
                  <a:lumMod val="75000"/>
                </a:schemeClr>
              </a:solidFill>
            </a:rPr>
            <a:t>Multiple units in parallel </a:t>
          </a:r>
          <a:endParaRPr lang="en-GB" sz="2900" kern="1200" dirty="0">
            <a:solidFill>
              <a:schemeClr val="accent6">
                <a:lumMod val="75000"/>
              </a:schemeClr>
            </a:solidFill>
          </a:endParaRPr>
        </a:p>
        <a:p>
          <a:pPr marL="285750" lvl="1" indent="-285750" algn="l" defTabSz="1289050">
            <a:lnSpc>
              <a:spcPct val="90000"/>
            </a:lnSpc>
            <a:spcBef>
              <a:spcPct val="0"/>
            </a:spcBef>
            <a:spcAft>
              <a:spcPct val="15000"/>
            </a:spcAft>
            <a:buChar char="••"/>
          </a:pPr>
          <a:r>
            <a:rPr lang="en-GB" sz="2900" kern="1200" dirty="0" smtClean="0">
              <a:solidFill>
                <a:schemeClr val="accent6">
                  <a:lumMod val="75000"/>
                </a:schemeClr>
              </a:solidFill>
            </a:rPr>
            <a:t>Flow monitoring</a:t>
          </a:r>
          <a:endParaRPr lang="en-GB" sz="2900" kern="1200" dirty="0">
            <a:solidFill>
              <a:schemeClr val="accent6">
                <a:lumMod val="75000"/>
              </a:schemeClr>
            </a:solidFill>
          </a:endParaRPr>
        </a:p>
        <a:p>
          <a:pPr marL="285750" lvl="1" indent="-285750" algn="l" defTabSz="1289050">
            <a:lnSpc>
              <a:spcPct val="90000"/>
            </a:lnSpc>
            <a:spcBef>
              <a:spcPct val="0"/>
            </a:spcBef>
            <a:spcAft>
              <a:spcPct val="15000"/>
            </a:spcAft>
            <a:buChar char="••"/>
          </a:pPr>
          <a:r>
            <a:rPr lang="en-GB" sz="2900" kern="1200" dirty="0" smtClean="0">
              <a:solidFill>
                <a:schemeClr val="accent6">
                  <a:lumMod val="75000"/>
                </a:schemeClr>
              </a:solidFill>
            </a:rPr>
            <a:t>Backwash system (not too vigorous!)</a:t>
          </a:r>
          <a:endParaRPr lang="en-GB" sz="2900" kern="1200" dirty="0">
            <a:solidFill>
              <a:schemeClr val="accent6">
                <a:lumMod val="75000"/>
              </a:schemeClr>
            </a:solidFill>
          </a:endParaRPr>
        </a:p>
        <a:p>
          <a:pPr marL="285750" lvl="1" indent="-285750" algn="l" defTabSz="1289050">
            <a:lnSpc>
              <a:spcPct val="90000"/>
            </a:lnSpc>
            <a:spcBef>
              <a:spcPct val="0"/>
            </a:spcBef>
            <a:spcAft>
              <a:spcPct val="15000"/>
            </a:spcAft>
            <a:buChar char="••"/>
          </a:pPr>
          <a:r>
            <a:rPr lang="en-GB" sz="2900" kern="1200" dirty="0" smtClean="0">
              <a:solidFill>
                <a:schemeClr val="accent6">
                  <a:lumMod val="75000"/>
                </a:schemeClr>
              </a:solidFill>
            </a:rPr>
            <a:t>Instruction manual + specification</a:t>
          </a:r>
          <a:endParaRPr lang="en-GB" sz="2900" kern="1200" dirty="0">
            <a:solidFill>
              <a:schemeClr val="accent6">
                <a:lumMod val="75000"/>
              </a:schemeClr>
            </a:solidFill>
          </a:endParaRPr>
        </a:p>
        <a:p>
          <a:pPr marL="285750" lvl="1" indent="-285750" algn="l" defTabSz="1289050">
            <a:lnSpc>
              <a:spcPct val="90000"/>
            </a:lnSpc>
            <a:spcBef>
              <a:spcPct val="0"/>
            </a:spcBef>
            <a:spcAft>
              <a:spcPct val="15000"/>
            </a:spcAft>
            <a:buChar char="••"/>
          </a:pPr>
          <a:r>
            <a:rPr lang="en-GB" sz="2900" kern="1200" dirty="0" smtClean="0">
              <a:solidFill>
                <a:schemeClr val="accent6">
                  <a:lumMod val="75000"/>
                </a:schemeClr>
              </a:solidFill>
            </a:rPr>
            <a:t>Sample points</a:t>
          </a:r>
          <a:endParaRPr lang="en-GB" sz="2900" kern="1200" dirty="0">
            <a:solidFill>
              <a:schemeClr val="accent6">
                <a:lumMod val="75000"/>
              </a:schemeClr>
            </a:solidFill>
          </a:endParaRPr>
        </a:p>
      </dsp:txBody>
      <dsp:txXfrm>
        <a:off x="2181842" y="0"/>
        <a:ext cx="6603133" cy="4248472"/>
      </dsp:txXfrm>
    </dsp:sp>
    <dsp:sp modelId="{CC83B20F-D49D-4119-97B6-656EFA4FD25A}">
      <dsp:nvSpPr>
        <dsp:cNvPr id="0" name=""/>
        <dsp:cNvSpPr/>
      </dsp:nvSpPr>
      <dsp:spPr>
        <a:xfrm>
          <a:off x="139344" y="1224137"/>
          <a:ext cx="2064451" cy="180019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4F7CA-6AB0-4719-9858-2C5ECCF566C8}">
      <dsp:nvSpPr>
        <dsp:cNvPr id="0" name=""/>
        <dsp:cNvSpPr/>
      </dsp:nvSpPr>
      <dsp:spPr>
        <a:xfrm>
          <a:off x="0" y="0"/>
          <a:ext cx="8784976"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lvl="0" algn="l" defTabSz="1555750">
            <a:lnSpc>
              <a:spcPct val="90000"/>
            </a:lnSpc>
            <a:spcBef>
              <a:spcPct val="0"/>
            </a:spcBef>
            <a:spcAft>
              <a:spcPct val="35000"/>
            </a:spcAft>
          </a:pPr>
          <a:r>
            <a:rPr lang="en-GB" sz="3500" kern="1200" dirty="0" smtClean="0">
              <a:solidFill>
                <a:srgbClr val="00B0F0"/>
              </a:solidFill>
            </a:rPr>
            <a:t>Good operation would be….</a:t>
          </a:r>
          <a:endParaRPr lang="en-GB" sz="3500" kern="1200" dirty="0">
            <a:solidFill>
              <a:srgbClr val="00B0F0"/>
            </a:solidFill>
          </a:endParaRPr>
        </a:p>
        <a:p>
          <a:pPr marL="228600" lvl="1" indent="-228600" algn="l" defTabSz="1200150">
            <a:lnSpc>
              <a:spcPct val="90000"/>
            </a:lnSpc>
            <a:spcBef>
              <a:spcPct val="0"/>
            </a:spcBef>
            <a:spcAft>
              <a:spcPct val="15000"/>
            </a:spcAft>
            <a:buChar char="••"/>
          </a:pPr>
          <a:r>
            <a:rPr lang="en-GB" sz="2700" kern="1200" dirty="0" smtClean="0">
              <a:solidFill>
                <a:schemeClr val="accent6">
                  <a:lumMod val="75000"/>
                </a:schemeClr>
              </a:solidFill>
            </a:rPr>
            <a:t>Flows evenly split</a:t>
          </a:r>
          <a:endParaRPr lang="en-GB" sz="2700" kern="1200" dirty="0">
            <a:solidFill>
              <a:schemeClr val="accent6">
                <a:lumMod val="75000"/>
              </a:schemeClr>
            </a:solidFill>
          </a:endParaRPr>
        </a:p>
        <a:p>
          <a:pPr marL="228600" lvl="1" indent="-228600" algn="l" defTabSz="1200150">
            <a:lnSpc>
              <a:spcPct val="90000"/>
            </a:lnSpc>
            <a:spcBef>
              <a:spcPct val="0"/>
            </a:spcBef>
            <a:spcAft>
              <a:spcPct val="15000"/>
            </a:spcAft>
            <a:buChar char="••"/>
          </a:pPr>
          <a:r>
            <a:rPr lang="en-GB" sz="2700" kern="1200" dirty="0" smtClean="0">
              <a:solidFill>
                <a:schemeClr val="accent6">
                  <a:lumMod val="75000"/>
                </a:schemeClr>
              </a:solidFill>
            </a:rPr>
            <a:t>Automatic / regular monitoring of parameter(s) being removed</a:t>
          </a:r>
          <a:endParaRPr lang="en-GB" sz="2700" kern="1200" dirty="0">
            <a:solidFill>
              <a:schemeClr val="accent6">
                <a:lumMod val="75000"/>
              </a:schemeClr>
            </a:solidFill>
          </a:endParaRPr>
        </a:p>
        <a:p>
          <a:pPr marL="342900" lvl="2" indent="-171450" algn="l" defTabSz="800100">
            <a:lnSpc>
              <a:spcPct val="90000"/>
            </a:lnSpc>
            <a:spcBef>
              <a:spcPct val="0"/>
            </a:spcBef>
            <a:spcAft>
              <a:spcPct val="15000"/>
            </a:spcAft>
            <a:buChar char="••"/>
          </a:pPr>
          <a:r>
            <a:rPr lang="en-GB" sz="1800" kern="1200" dirty="0" smtClean="0">
              <a:solidFill>
                <a:schemeClr val="accent6">
                  <a:lumMod val="75000"/>
                </a:schemeClr>
              </a:solidFill>
            </a:rPr>
            <a:t>Inlet and outlet for breakthrough or increased contamination</a:t>
          </a:r>
          <a:endParaRPr lang="en-GB" sz="1800" kern="1200" dirty="0">
            <a:solidFill>
              <a:schemeClr val="accent6">
                <a:lumMod val="75000"/>
              </a:schemeClr>
            </a:solidFill>
          </a:endParaRPr>
        </a:p>
        <a:p>
          <a:pPr marL="342900" lvl="2" indent="-171450" algn="l" defTabSz="800100">
            <a:lnSpc>
              <a:spcPct val="90000"/>
            </a:lnSpc>
            <a:spcBef>
              <a:spcPct val="0"/>
            </a:spcBef>
            <a:spcAft>
              <a:spcPct val="15000"/>
            </a:spcAft>
            <a:buChar char="••"/>
          </a:pPr>
          <a:r>
            <a:rPr lang="en-GB" sz="1800" kern="1200" dirty="0" smtClean="0">
              <a:solidFill>
                <a:schemeClr val="accent6">
                  <a:lumMod val="75000"/>
                </a:schemeClr>
              </a:solidFill>
            </a:rPr>
            <a:t>Records kept</a:t>
          </a:r>
          <a:endParaRPr lang="en-GB" sz="1800" kern="1200" dirty="0">
            <a:solidFill>
              <a:schemeClr val="accent6">
                <a:lumMod val="75000"/>
              </a:schemeClr>
            </a:solidFill>
          </a:endParaRPr>
        </a:p>
        <a:p>
          <a:pPr marL="228600" lvl="1" indent="-228600" algn="l" defTabSz="1200150">
            <a:lnSpc>
              <a:spcPct val="90000"/>
            </a:lnSpc>
            <a:spcBef>
              <a:spcPct val="0"/>
            </a:spcBef>
            <a:spcAft>
              <a:spcPct val="15000"/>
            </a:spcAft>
            <a:buChar char="••"/>
          </a:pPr>
          <a:r>
            <a:rPr lang="en-GB" sz="2700" kern="1200" dirty="0" smtClean="0">
              <a:solidFill>
                <a:schemeClr val="accent6">
                  <a:lumMod val="75000"/>
                </a:schemeClr>
              </a:solidFill>
            </a:rPr>
            <a:t>Plans for regular media replacement</a:t>
          </a:r>
          <a:endParaRPr lang="en-GB" sz="2700" kern="1200" dirty="0">
            <a:solidFill>
              <a:schemeClr val="accent6">
                <a:lumMod val="75000"/>
              </a:schemeClr>
            </a:solidFill>
          </a:endParaRPr>
        </a:p>
        <a:p>
          <a:pPr marL="228600" lvl="1" indent="-228600" algn="l" defTabSz="1200150">
            <a:lnSpc>
              <a:spcPct val="90000"/>
            </a:lnSpc>
            <a:spcBef>
              <a:spcPct val="0"/>
            </a:spcBef>
            <a:spcAft>
              <a:spcPct val="15000"/>
            </a:spcAft>
            <a:buChar char="••"/>
          </a:pPr>
          <a:r>
            <a:rPr lang="en-GB" sz="2700" kern="1200" dirty="0" smtClean="0">
              <a:solidFill>
                <a:schemeClr val="accent6">
                  <a:lumMod val="75000"/>
                </a:schemeClr>
              </a:solidFill>
            </a:rPr>
            <a:t>Replace all media in vessel, not top up</a:t>
          </a:r>
          <a:endParaRPr lang="en-GB" sz="2700" kern="1200" dirty="0">
            <a:solidFill>
              <a:schemeClr val="accent6">
                <a:lumMod val="75000"/>
              </a:schemeClr>
            </a:solidFill>
          </a:endParaRPr>
        </a:p>
      </dsp:txBody>
      <dsp:txXfrm>
        <a:off x="2181842" y="0"/>
        <a:ext cx="6603133" cy="4248472"/>
      </dsp:txXfrm>
    </dsp:sp>
    <dsp:sp modelId="{CC83B20F-D49D-4119-97B6-656EFA4FD25A}">
      <dsp:nvSpPr>
        <dsp:cNvPr id="0" name=""/>
        <dsp:cNvSpPr/>
      </dsp:nvSpPr>
      <dsp:spPr>
        <a:xfrm>
          <a:off x="139344" y="1224137"/>
          <a:ext cx="2064451" cy="180019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4000" b="-24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72B63-09F2-41DD-9E22-38F8FEEA4B85}" type="datetimeFigureOut">
              <a:rPr lang="en-GB" smtClean="0"/>
              <a:t>20/08/2018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A0F6-3114-4A02-997D-2D8C108A5EC8}" type="slidenum">
              <a:rPr lang="en-GB" smtClean="0"/>
              <a:t>‹#›</a:t>
            </a:fld>
            <a:endParaRPr lang="en-GB"/>
          </a:p>
        </p:txBody>
      </p:sp>
    </p:spTree>
    <p:extLst>
      <p:ext uri="{BB962C8B-B14F-4D97-AF65-F5344CB8AC3E}">
        <p14:creationId xmlns:p14="http://schemas.microsoft.com/office/powerpoint/2010/main" val="52760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1A0F6-3114-4A02-997D-2D8C108A5EC8}" type="slidenum">
              <a:rPr lang="en-GB" smtClean="0"/>
              <a:t>1</a:t>
            </a:fld>
            <a:endParaRPr lang="en-GB"/>
          </a:p>
        </p:txBody>
      </p:sp>
    </p:spTree>
    <p:extLst>
      <p:ext uri="{BB962C8B-B14F-4D97-AF65-F5344CB8AC3E}">
        <p14:creationId xmlns:p14="http://schemas.microsoft.com/office/powerpoint/2010/main" val="797902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US" noProof="0" smtClean="0"/>
              <a:t>Click to edit Master title style</a:t>
            </a:r>
            <a:endParaRPr lang="en-GB" noProof="0" smtClean="0"/>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US" noProof="0" smtClean="0"/>
              <a:t>Click to edit Master subtitle style</a:t>
            </a:r>
            <a:endParaRPr lang="en-GB" noProof="0" smtClean="0"/>
          </a:p>
        </p:txBody>
      </p:sp>
      <p:sp>
        <p:nvSpPr>
          <p:cNvPr id="3076" name="Rectangle 4"/>
          <p:cNvSpPr>
            <a:spLocks noGrp="1" noChangeArrowheads="1"/>
          </p:cNvSpPr>
          <p:nvPr>
            <p:ph type="dt" sz="half" idx="2"/>
          </p:nvPr>
        </p:nvSpPr>
        <p:spPr/>
        <p:txBody>
          <a:bodyPr/>
          <a:lstStyle>
            <a:lvl1pPr>
              <a:defRPr/>
            </a:lvl1pPr>
          </a:lstStyle>
          <a:p>
            <a:endParaRPr lang="en-GB">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endParaRPr lang="en-GB">
              <a:solidFill>
                <a:srgbClr val="000000"/>
              </a:solidFill>
            </a:endParaRPr>
          </a:p>
        </p:txBody>
      </p:sp>
      <p:pic>
        <p:nvPicPr>
          <p:cNvPr id="3080" name="Picture 8" descr="DWQR Colour Strapline Stack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519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71158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586795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DWQR Colour Strapline Stacked"/>
          <p:cNvPicPr>
            <a:picLocks noChangeAspect="1" noChangeArrowheads="1"/>
          </p:cNvPicPr>
          <p:nvPr/>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GB" noProof="0" smtClean="0"/>
              <a:t>Click to edit Master title style</a:t>
            </a:r>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GB"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76179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8355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113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20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130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224099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55643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9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97184565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7625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39982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5260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23801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95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10533748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2647626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3380823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748695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7768312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59261037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872263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rotWithShape="1">
          <a:blip r:embed="rId13">
            <a:lum bright="70000" contrast="-70000"/>
            <a:extLst>
              <a:ext uri="{28A0092B-C50C-407E-A947-70E740481C1C}">
                <a14:useLocalDpi xmlns:a14="http://schemas.microsoft.com/office/drawing/2010/main" val="0"/>
              </a:ext>
            </a:extLst>
          </a:blip>
          <a:srcRect t="16706" b="20960"/>
          <a:stretch/>
        </p:blipFill>
        <p:spPr bwMode="auto">
          <a:xfrm>
            <a:off x="468313" y="6135624"/>
            <a:ext cx="6232525" cy="722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fontAlgn="base">
              <a:spcBef>
                <a:spcPct val="0"/>
              </a:spcBef>
              <a:spcAft>
                <a:spcPct val="0"/>
              </a:spcAft>
            </a:pPr>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Gill Sans MT" pitchFamily="34" charset="0"/>
              </a:defRPr>
            </a:lvl1pPr>
          </a:lstStyle>
          <a:p>
            <a:pPr fontAlgn="base">
              <a:spcBef>
                <a:spcPct val="0"/>
              </a:spcBef>
              <a:spcAft>
                <a:spcPct val="0"/>
              </a:spcAft>
            </a:pPr>
            <a:endParaRPr lang="en-GB" dirty="0">
              <a:solidFill>
                <a:srgbClr val="000000"/>
              </a:solidFill>
            </a:endParaRPr>
          </a:p>
        </p:txBody>
      </p:sp>
      <p:pic>
        <p:nvPicPr>
          <p:cNvPr id="1031" name="Picture 7" descr="DWQR Colour Strapline"/>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t="26655" b="28493"/>
          <a:stretch/>
        </p:blipFill>
        <p:spPr bwMode="auto">
          <a:xfrm>
            <a:off x="6804025" y="6216604"/>
            <a:ext cx="2303463" cy="52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805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Rockwell" pitchFamily="18" charset="0"/>
          <a:ea typeface="+mj-ea"/>
          <a:cs typeface="+mj-cs"/>
        </a:defRPr>
      </a:lvl1pPr>
      <a:lvl2pPr algn="ctr" rtl="0" eaLnBrk="1" fontAlgn="base" hangingPunct="1">
        <a:spcBef>
          <a:spcPct val="0"/>
        </a:spcBef>
        <a:spcAft>
          <a:spcPct val="0"/>
        </a:spcAft>
        <a:defRPr sz="4400">
          <a:solidFill>
            <a:schemeClr val="tx2"/>
          </a:solidFill>
          <a:latin typeface="Tahoma" pitchFamily="34" charset="0"/>
        </a:defRPr>
      </a:lvl2pPr>
      <a:lvl3pPr algn="ctr" rtl="0" eaLnBrk="1" fontAlgn="base" hangingPunct="1">
        <a:spcBef>
          <a:spcPct val="0"/>
        </a:spcBef>
        <a:spcAft>
          <a:spcPct val="0"/>
        </a:spcAft>
        <a:defRPr sz="4400">
          <a:solidFill>
            <a:schemeClr val="tx2"/>
          </a:solidFill>
          <a:latin typeface="Tahoma" pitchFamily="34" charset="0"/>
        </a:defRPr>
      </a:lvl3pPr>
      <a:lvl4pPr algn="ctr" rtl="0" eaLnBrk="1" fontAlgn="base" hangingPunct="1">
        <a:spcBef>
          <a:spcPct val="0"/>
        </a:spcBef>
        <a:spcAft>
          <a:spcPct val="0"/>
        </a:spcAft>
        <a:defRPr sz="4400">
          <a:solidFill>
            <a:schemeClr val="tx2"/>
          </a:solidFill>
          <a:latin typeface="Tahoma" pitchFamily="34" charset="0"/>
        </a:defRPr>
      </a:lvl4pPr>
      <a:lvl5pPr algn="ctr" rtl="0" eaLnBrk="1" fontAlgn="base" hangingPunct="1">
        <a:spcBef>
          <a:spcPct val="0"/>
        </a:spcBef>
        <a:spcAft>
          <a:spcPct val="0"/>
        </a:spcAft>
        <a:defRPr sz="4400">
          <a:solidFill>
            <a:schemeClr val="tx2"/>
          </a:solidFill>
          <a:latin typeface="Tahoma" pitchFamily="34" charset="0"/>
        </a:defRPr>
      </a:lvl5pPr>
      <a:lvl6pPr marL="457200" algn="ctr" rtl="0" eaLnBrk="1" fontAlgn="base" hangingPunct="1">
        <a:spcBef>
          <a:spcPct val="0"/>
        </a:spcBef>
        <a:spcAft>
          <a:spcPct val="0"/>
        </a:spcAft>
        <a:defRPr sz="4400">
          <a:solidFill>
            <a:schemeClr val="tx2"/>
          </a:solidFill>
          <a:latin typeface="Tahoma" pitchFamily="34" charset="0"/>
        </a:defRPr>
      </a:lvl6pPr>
      <a:lvl7pPr marL="914400" algn="ctr" rtl="0" eaLnBrk="1" fontAlgn="base" hangingPunct="1">
        <a:spcBef>
          <a:spcPct val="0"/>
        </a:spcBef>
        <a:spcAft>
          <a:spcPct val="0"/>
        </a:spcAft>
        <a:defRPr sz="4400">
          <a:solidFill>
            <a:schemeClr val="tx2"/>
          </a:solidFill>
          <a:latin typeface="Tahoma" pitchFamily="34" charset="0"/>
        </a:defRPr>
      </a:lvl7pPr>
      <a:lvl8pPr marL="1371600" algn="ctr" rtl="0" eaLnBrk="1" fontAlgn="base" hangingPunct="1">
        <a:spcBef>
          <a:spcPct val="0"/>
        </a:spcBef>
        <a:spcAft>
          <a:spcPct val="0"/>
        </a:spcAft>
        <a:defRPr sz="4400">
          <a:solidFill>
            <a:schemeClr val="tx2"/>
          </a:solidFill>
          <a:latin typeface="Tahoma" pitchFamily="34" charset="0"/>
        </a:defRPr>
      </a:lvl8pPr>
      <a:lvl9pPr marL="1828800" algn="ctr"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Gill Sans MT"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Gill Sans MT" pitchFamily="34" charset="0"/>
        </a:defRPr>
      </a:lvl2pPr>
      <a:lvl3pPr marL="1143000" indent="-228600" algn="l" rtl="0" eaLnBrk="1" fontAlgn="base" hangingPunct="1">
        <a:spcBef>
          <a:spcPct val="20000"/>
        </a:spcBef>
        <a:spcAft>
          <a:spcPct val="0"/>
        </a:spcAft>
        <a:buChar char="•"/>
        <a:defRPr sz="2400">
          <a:solidFill>
            <a:schemeClr val="tx1"/>
          </a:solidFill>
          <a:latin typeface="Gill Sans MT" pitchFamily="34" charset="0"/>
        </a:defRPr>
      </a:lvl3pPr>
      <a:lvl4pPr marL="1600200" indent="-228600" algn="l" rtl="0" eaLnBrk="1" fontAlgn="base" hangingPunct="1">
        <a:spcBef>
          <a:spcPct val="20000"/>
        </a:spcBef>
        <a:spcAft>
          <a:spcPct val="0"/>
        </a:spcAft>
        <a:buChar char="–"/>
        <a:defRPr sz="2000">
          <a:solidFill>
            <a:schemeClr val="tx1"/>
          </a:solidFill>
          <a:latin typeface="Gill Sans MT" pitchFamily="34" charset="0"/>
        </a:defRPr>
      </a:lvl4pPr>
      <a:lvl5pPr marL="2057400" indent="-228600" algn="l" rtl="0" eaLnBrk="1" fontAlgn="base" hangingPunct="1">
        <a:spcBef>
          <a:spcPct val="20000"/>
        </a:spcBef>
        <a:spcAft>
          <a:spcPct val="0"/>
        </a:spcAft>
        <a:buChar char="»"/>
        <a:defRPr sz="2000">
          <a:solidFill>
            <a:schemeClr val="tx1"/>
          </a:solidFill>
          <a:latin typeface="Gill Sans MT"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468313" y="5942013"/>
            <a:ext cx="62325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GB">
              <a:solidFill>
                <a:srgbClr val="000000"/>
              </a:solidFill>
            </a:endParaRPr>
          </a:p>
        </p:txBody>
      </p:sp>
      <p:pic>
        <p:nvPicPr>
          <p:cNvPr id="1031" name="Picture 7" descr="DWQR Colour Strapline"/>
          <p:cNvPicPr>
            <a:picLocks noChangeAspect="1" noChangeArrowheads="1"/>
          </p:cNvPicPr>
          <p:nvPr/>
        </p:nvPicPr>
        <p:blipFill>
          <a:blip r:embed="rId16" cstate="print">
            <a:extLst>
              <a:ext uri="{28A0092B-C50C-407E-A947-70E740481C1C}">
                <a14:useLocalDpi xmlns:a14="http://schemas.microsoft.com/office/drawing/2010/main" val="0"/>
              </a:ext>
            </a:extLst>
          </a:blip>
          <a:srcRect b="28493"/>
          <a:stretch>
            <a:fillRect/>
          </a:stretch>
        </p:blipFill>
        <p:spPr bwMode="auto">
          <a:xfrm>
            <a:off x="6804025" y="5805488"/>
            <a:ext cx="2303463"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87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9512" y="1052513"/>
            <a:ext cx="8568952" cy="1470025"/>
          </a:xfrm>
        </p:spPr>
        <p:style>
          <a:lnRef idx="1">
            <a:schemeClr val="accent1"/>
          </a:lnRef>
          <a:fillRef idx="3">
            <a:schemeClr val="accent1"/>
          </a:fillRef>
          <a:effectRef idx="2">
            <a:schemeClr val="accent1"/>
          </a:effectRef>
          <a:fontRef idx="minor">
            <a:schemeClr val="lt1"/>
          </a:fontRef>
        </p:style>
        <p:txBody>
          <a:bodyPr/>
          <a:lstStyle/>
          <a:p>
            <a:r>
              <a:rPr lang="de-DE" sz="3200" dirty="0" smtClean="0"/>
              <a:t>Treatment </a:t>
            </a:r>
            <a:r>
              <a:rPr lang="de-DE" sz="3200" dirty="0" smtClean="0"/>
              <a:t>– Chemical Filters</a:t>
            </a:r>
            <a:endParaRPr lang="en-GB" sz="3200" dirty="0" smtClean="0"/>
          </a:p>
        </p:txBody>
      </p:sp>
      <p:sp>
        <p:nvSpPr>
          <p:cNvPr id="3075" name="Subtitle 2"/>
          <p:cNvSpPr>
            <a:spLocks noGrp="1"/>
          </p:cNvSpPr>
          <p:nvPr>
            <p:ph type="subTitle" idx="1"/>
          </p:nvPr>
        </p:nvSpPr>
        <p:spPr/>
        <p:txBody>
          <a:bodyPr/>
          <a:lstStyle/>
          <a:p>
            <a:r>
              <a:rPr lang="en-GB" sz="2400" dirty="0" smtClean="0"/>
              <a:t>Matt Bower</a:t>
            </a:r>
          </a:p>
          <a:p>
            <a:r>
              <a:rPr lang="en-GB" sz="2400" dirty="0"/>
              <a:t>DWQR Risk Assessment Training</a:t>
            </a:r>
          </a:p>
          <a:p>
            <a:r>
              <a:rPr lang="en-GB" sz="2400"/>
              <a:t>2018</a:t>
            </a:r>
            <a:endParaRPr lang="en-GB" sz="2400" dirty="0"/>
          </a:p>
        </p:txBody>
      </p:sp>
    </p:spTree>
    <p:extLst>
      <p:ext uri="{BB962C8B-B14F-4D97-AF65-F5344CB8AC3E}">
        <p14:creationId xmlns:p14="http://schemas.microsoft.com/office/powerpoint/2010/main" val="1261250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Gill Sans MT" pitchFamily="34" charset="0"/>
              </a:rPr>
              <a:t>Overview</a:t>
            </a:r>
            <a:endParaRPr lang="en-GB" dirty="0">
              <a:solidFill>
                <a:srgbClr val="002060"/>
              </a:solidFill>
              <a:latin typeface="Gill Sans MT" pitchFamily="34" charset="0"/>
            </a:endParaRP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smtClean="0"/>
              <a:t>	</a:t>
            </a:r>
            <a:endParaRPr lang="en-GB" sz="2400" dirty="0">
              <a:solidFill>
                <a:srgbClr val="002060"/>
              </a:solidFill>
            </a:endParaRPr>
          </a:p>
        </p:txBody>
      </p:sp>
      <p:graphicFrame>
        <p:nvGraphicFramePr>
          <p:cNvPr id="4" name="Diagram 3"/>
          <p:cNvGraphicFramePr/>
          <p:nvPr>
            <p:extLst>
              <p:ext uri="{D42A27DB-BD31-4B8C-83A1-F6EECF244321}">
                <p14:modId xmlns:p14="http://schemas.microsoft.com/office/powerpoint/2010/main" val="4204817266"/>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270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Gill Sans MT" pitchFamily="34" charset="0"/>
              </a:rPr>
              <a:t>Overview</a:t>
            </a:r>
            <a:endParaRPr lang="en-GB" dirty="0">
              <a:solidFill>
                <a:srgbClr val="002060"/>
              </a:solidFill>
              <a:latin typeface="Gill Sans MT" pitchFamily="34" charset="0"/>
            </a:endParaRP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smtClean="0"/>
              <a:t>	</a:t>
            </a:r>
            <a:endParaRPr lang="en-GB" sz="2400" dirty="0">
              <a:solidFill>
                <a:srgbClr val="002060"/>
              </a:solidFill>
            </a:endParaRPr>
          </a:p>
        </p:txBody>
      </p:sp>
      <p:graphicFrame>
        <p:nvGraphicFramePr>
          <p:cNvPr id="4" name="Diagram 3"/>
          <p:cNvGraphicFramePr/>
          <p:nvPr>
            <p:extLst>
              <p:ext uri="{D42A27DB-BD31-4B8C-83A1-F6EECF244321}">
                <p14:modId xmlns:p14="http://schemas.microsoft.com/office/powerpoint/2010/main" val="2510166232"/>
              </p:ext>
            </p:extLst>
          </p:nvPr>
        </p:nvGraphicFramePr>
        <p:xfrm>
          <a:off x="251520" y="1268760"/>
          <a:ext cx="864096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541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Gill Sans MT" pitchFamily="34" charset="0"/>
              </a:rPr>
              <a:t>Usage</a:t>
            </a:r>
            <a:endParaRPr lang="en-GB" dirty="0">
              <a:solidFill>
                <a:srgbClr val="002060"/>
              </a:solidFill>
              <a:latin typeface="Gill Sans MT" pitchFamily="34" charset="0"/>
            </a:endParaRP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smtClean="0"/>
              <a:t>	</a:t>
            </a:r>
            <a:endParaRPr lang="en-GB" sz="2400" dirty="0">
              <a:solidFill>
                <a:srgbClr val="002060"/>
              </a:solidFill>
            </a:endParaRPr>
          </a:p>
        </p:txBody>
      </p:sp>
      <p:graphicFrame>
        <p:nvGraphicFramePr>
          <p:cNvPr id="4" name="Diagram 3"/>
          <p:cNvGraphicFramePr/>
          <p:nvPr>
            <p:extLst>
              <p:ext uri="{D42A27DB-BD31-4B8C-83A1-F6EECF244321}">
                <p14:modId xmlns:p14="http://schemas.microsoft.com/office/powerpoint/2010/main" val="1202045008"/>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753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Gill Sans MT" pitchFamily="34" charset="0"/>
              </a:rPr>
              <a:t>Usage</a:t>
            </a:r>
            <a:endParaRPr lang="en-GB" dirty="0">
              <a:solidFill>
                <a:srgbClr val="002060"/>
              </a:solidFill>
              <a:latin typeface="Gill Sans MT" pitchFamily="34" charset="0"/>
            </a:endParaRP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smtClean="0"/>
              <a:t>	</a:t>
            </a:r>
            <a:endParaRPr lang="en-GB" sz="2400" dirty="0">
              <a:solidFill>
                <a:srgbClr val="002060"/>
              </a:solidFill>
            </a:endParaRPr>
          </a:p>
        </p:txBody>
      </p:sp>
      <p:graphicFrame>
        <p:nvGraphicFramePr>
          <p:cNvPr id="4" name="Diagram 3"/>
          <p:cNvGraphicFramePr/>
          <p:nvPr>
            <p:extLst>
              <p:ext uri="{D42A27DB-BD31-4B8C-83A1-F6EECF244321}">
                <p14:modId xmlns:p14="http://schemas.microsoft.com/office/powerpoint/2010/main" val="3662839282"/>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4511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Gill Sans MT" pitchFamily="34" charset="0"/>
              </a:rPr>
              <a:t>Key Points to Watch For</a:t>
            </a:r>
            <a:endParaRPr lang="en-GB" dirty="0">
              <a:solidFill>
                <a:srgbClr val="002060"/>
              </a:solidFill>
              <a:latin typeface="Gill Sans MT" pitchFamily="34" charset="0"/>
            </a:endParaRP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smtClean="0"/>
              <a:t>	</a:t>
            </a:r>
            <a:endParaRPr lang="en-GB" sz="2400" dirty="0">
              <a:solidFill>
                <a:srgbClr val="002060"/>
              </a:solidFill>
            </a:endParaRPr>
          </a:p>
        </p:txBody>
      </p:sp>
      <p:graphicFrame>
        <p:nvGraphicFramePr>
          <p:cNvPr id="4" name="Diagram 3"/>
          <p:cNvGraphicFramePr/>
          <p:nvPr>
            <p:extLst>
              <p:ext uri="{D42A27DB-BD31-4B8C-83A1-F6EECF244321}">
                <p14:modId xmlns:p14="http://schemas.microsoft.com/office/powerpoint/2010/main" val="2475568033"/>
              </p:ext>
            </p:extLst>
          </p:nvPr>
        </p:nvGraphicFramePr>
        <p:xfrm>
          <a:off x="251520" y="1412776"/>
          <a:ext cx="8784976"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675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Gill Sans MT" pitchFamily="34" charset="0"/>
              </a:rPr>
              <a:t>Key Points to Watch For</a:t>
            </a:r>
            <a:endParaRPr lang="en-GB" dirty="0">
              <a:solidFill>
                <a:srgbClr val="002060"/>
              </a:solidFill>
              <a:latin typeface="Gill Sans MT" pitchFamily="34" charset="0"/>
            </a:endParaRP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smtClean="0"/>
              <a:t>	</a:t>
            </a:r>
            <a:endParaRPr lang="en-GB" sz="2400" dirty="0">
              <a:solidFill>
                <a:srgbClr val="002060"/>
              </a:solidFill>
            </a:endParaRPr>
          </a:p>
        </p:txBody>
      </p:sp>
      <p:graphicFrame>
        <p:nvGraphicFramePr>
          <p:cNvPr id="4" name="Diagram 3"/>
          <p:cNvGraphicFramePr/>
          <p:nvPr>
            <p:extLst>
              <p:ext uri="{D42A27DB-BD31-4B8C-83A1-F6EECF244321}">
                <p14:modId xmlns:p14="http://schemas.microsoft.com/office/powerpoint/2010/main" val="863032850"/>
              </p:ext>
            </p:extLst>
          </p:nvPr>
        </p:nvGraphicFramePr>
        <p:xfrm>
          <a:off x="251520" y="1412776"/>
          <a:ext cx="8784976"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7751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Gill Sans MT" pitchFamily="34" charset="0"/>
              </a:rPr>
              <a:t>Questions</a:t>
            </a:r>
            <a:endParaRPr lang="en-GB" dirty="0">
              <a:solidFill>
                <a:srgbClr val="002060"/>
              </a:solidFill>
              <a:latin typeface="Gill Sans MT" pitchFamily="34" charset="0"/>
            </a:endParaRP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smtClean="0"/>
              <a:t>	</a:t>
            </a:r>
            <a:endParaRPr lang="en-GB" sz="2400" dirty="0">
              <a:solidFill>
                <a:srgbClr val="002060"/>
              </a:solidFill>
            </a:endParaRPr>
          </a:p>
        </p:txBody>
      </p:sp>
      <p:graphicFrame>
        <p:nvGraphicFramePr>
          <p:cNvPr id="4" name="Diagram 3"/>
          <p:cNvGraphicFramePr/>
          <p:nvPr>
            <p:extLst>
              <p:ext uri="{D42A27DB-BD31-4B8C-83A1-F6EECF244321}">
                <p14:modId xmlns:p14="http://schemas.microsoft.com/office/powerpoint/2010/main" val="1650809552"/>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92952980"/>
              </p:ext>
            </p:extLst>
          </p:nvPr>
        </p:nvGraphicFramePr>
        <p:xfrm>
          <a:off x="251518" y="1268759"/>
          <a:ext cx="8640961" cy="4857403"/>
        </p:xfrm>
        <a:graphic>
          <a:graphicData uri="http://schemas.openxmlformats.org/drawingml/2006/table">
            <a:tbl>
              <a:tblPr>
                <a:tableStyleId>{5C22544A-7EE6-4342-B048-85BDC9FD1C3A}</a:tableStyleId>
              </a:tblPr>
              <a:tblGrid>
                <a:gridCol w="936106"/>
                <a:gridCol w="648072"/>
                <a:gridCol w="432048"/>
                <a:gridCol w="2448272"/>
                <a:gridCol w="3528392"/>
                <a:gridCol w="648071"/>
              </a:tblGrid>
              <a:tr h="820018">
                <a:tc>
                  <a:txBody>
                    <a:bodyPr/>
                    <a:lstStyle/>
                    <a:p>
                      <a:pPr algn="l" fontAlgn="t"/>
                      <a:r>
                        <a:rPr lang="en-GB" sz="1000" u="none" strike="noStrike">
                          <a:effectLst/>
                        </a:rPr>
                        <a:t>Management and Resilience</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TCR1</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raw water quality exceed the filter design parameters, leading to contaminant breakthrough?</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If raw water quality varies significantly beyond the design parameters for the filter, there is a risk that the filter may not perform effectively. Some waters can deteriorate significantly in quality after heavy rainfall.</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tr>
              <a:tr h="984022">
                <a:tc>
                  <a:txBody>
                    <a:bodyPr/>
                    <a:lstStyle/>
                    <a:p>
                      <a:pPr algn="l" fontAlgn="t"/>
                      <a:r>
                        <a:rPr lang="en-GB" sz="1000" u="none" strike="noStrike">
                          <a:effectLst/>
                        </a:rPr>
                        <a:t>Management and Resilience</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TCR2</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inadequate / loss of media cause quality problems?</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Filters should be correctly sized and periodically inspected to ensure that there is sufficient media in place to adequately remove contaminants from the water. The physical quality of media can deteriorate over time (as well as it becoming chemically exhausted)</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tr>
              <a:tr h="598131">
                <a:tc>
                  <a:txBody>
                    <a:bodyPr/>
                    <a:lstStyle/>
                    <a:p>
                      <a:pPr algn="l" fontAlgn="t"/>
                      <a:r>
                        <a:rPr lang="en-GB" sz="1000" u="none" strike="noStrike">
                          <a:effectLst/>
                        </a:rPr>
                        <a:t>Management and Resilience</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TCR3</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the maintenance regime for the filter be inadequate or undocumented?</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Filters require maintenance to ensure on-going performance. This needs to be performed at the correct frequency and should be recorded consistently. </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tr>
              <a:tr h="675309">
                <a:tc>
                  <a:txBody>
                    <a:bodyPr/>
                    <a:lstStyle/>
                    <a:p>
                      <a:pPr algn="l" fontAlgn="t"/>
                      <a:r>
                        <a:rPr lang="en-GB" sz="1000" u="none" strike="noStrike">
                          <a:effectLst/>
                        </a:rPr>
                        <a:t>Installation and Operation</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TCR4</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inadequate or no backwash facility cause filter failure?</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All filters containing loose media require backwashing to ensure continued operation. For GAC filters the purpose of backwashing is to expand the filter bed and prevent compaction. </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tr>
              <a:tr h="1012964">
                <a:tc>
                  <a:txBody>
                    <a:bodyPr/>
                    <a:lstStyle/>
                    <a:p>
                      <a:pPr algn="l" fontAlgn="t"/>
                      <a:r>
                        <a:rPr lang="en-GB" sz="1000" u="none" strike="noStrike">
                          <a:effectLst/>
                        </a:rPr>
                        <a:t>Management and Resilience</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TCR5</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the programme of monitoring and replacement of filter media on exhaustion be insufficient to prevent contaminant breakthrough?</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GAC is a chemical filter and will eventually become exhausted. The rate of exhaustion will depend upon the amount of colour or other contaminants in the water and the flow rate through the filter. This breakthrough is difficult to predict, hence careful monitoring is required. </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tr>
              <a:tr h="766959">
                <a:tc>
                  <a:txBody>
                    <a:bodyPr/>
                    <a:lstStyle/>
                    <a:p>
                      <a:pPr algn="l" fontAlgn="t"/>
                      <a:r>
                        <a:rPr lang="en-GB" sz="1000" u="none" strike="noStrike">
                          <a:effectLst/>
                        </a:rPr>
                        <a:t>Microbiological</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TCR6</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microbiological activity on the filter compromise quality?</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GAC provides a good support media for microbiological growth. If this is not controlled properly this can cause problems. Consequently any disinfection process should be downstream of GAC filters.</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dirty="0">
                          <a:effectLst/>
                        </a:rPr>
                        <a:t>4</a:t>
                      </a:r>
                      <a:endParaRPr lang="en-GB" sz="1000" b="0" i="0" u="none" strike="noStrike" dirty="0">
                        <a:solidFill>
                          <a:srgbClr val="000000"/>
                        </a:solidFill>
                        <a:effectLst/>
                        <a:latin typeface="Arial"/>
                      </a:endParaRPr>
                    </a:p>
                  </a:txBody>
                  <a:tcPr marL="0" marR="0" marT="0" marB="0" anchor="ctr"/>
                </a:tc>
              </a:tr>
            </a:tbl>
          </a:graphicData>
        </a:graphic>
      </p:graphicFrame>
    </p:spTree>
    <p:extLst>
      <p:ext uri="{BB962C8B-B14F-4D97-AF65-F5344CB8AC3E}">
        <p14:creationId xmlns:p14="http://schemas.microsoft.com/office/powerpoint/2010/main" val="3249950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aldehyde MSG meeting -  11 March 2015 - DWQR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1855</TotalTime>
  <Words>580</Words>
  <Application>Microsoft Office PowerPoint</Application>
  <PresentationFormat>On-screen Show (4:3)</PresentationFormat>
  <Paragraphs>103</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Metaldehyde MSG meeting -  11 March 2015 - DWQR slides</vt:lpstr>
      <vt:lpstr>Default Design</vt:lpstr>
      <vt:lpstr>Treatment – Chemical Filters</vt:lpstr>
      <vt:lpstr>Overview</vt:lpstr>
      <vt:lpstr>Overview</vt:lpstr>
      <vt:lpstr>Usage</vt:lpstr>
      <vt:lpstr>Usage</vt:lpstr>
      <vt:lpstr>Key Points to Watch For</vt:lpstr>
      <vt:lpstr>Key Points to Watch For</vt:lpstr>
      <vt:lpstr>Questions</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Bower</dc:creator>
  <cp:lastModifiedBy>Matt Bower</cp:lastModifiedBy>
  <cp:revision>143</cp:revision>
  <dcterms:created xsi:type="dcterms:W3CDTF">2016-05-11T12:24:31Z</dcterms:created>
  <dcterms:modified xsi:type="dcterms:W3CDTF">2018-08-20T13:13:42Z</dcterms:modified>
</cp:coreProperties>
</file>