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3"/>
  </p:notesMasterIdLst>
  <p:sldIdLst>
    <p:sldId id="282" r:id="rId3"/>
    <p:sldId id="290" r:id="rId4"/>
    <p:sldId id="296" r:id="rId5"/>
    <p:sldId id="294" r:id="rId6"/>
    <p:sldId id="295" r:id="rId7"/>
    <p:sldId id="297" r:id="rId8"/>
    <p:sldId id="298" r:id="rId9"/>
    <p:sldId id="292" r:id="rId10"/>
    <p:sldId id="299" r:id="rId11"/>
    <p:sldId id="30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490" autoAdjust="0"/>
    <p:restoredTop sz="94513" autoAdjust="0"/>
  </p:normalViewPr>
  <p:slideViewPr>
    <p:cSldViewPr>
      <p:cViewPr varScale="1">
        <p:scale>
          <a:sx n="62" d="100"/>
          <a:sy n="62" d="100"/>
        </p:scale>
        <p:origin x="696" y="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4.jpg"/></Relationships>
</file>

<file path=ppt/diagrams/_rels/data2.xml.rels><?xml version="1.0" encoding="UTF-8" standalone="yes"?>
<Relationships xmlns="http://schemas.openxmlformats.org/package/2006/relationships"><Relationship Id="rId1" Type="http://schemas.openxmlformats.org/officeDocument/2006/relationships/image" Target="../media/image5.png"/></Relationships>
</file>

<file path=ppt/diagrams/_rels/data3.xml.rels><?xml version="1.0" encoding="UTF-8" standalone="yes"?>
<Relationships xmlns="http://schemas.openxmlformats.org/package/2006/relationships"><Relationship Id="rId1" Type="http://schemas.openxmlformats.org/officeDocument/2006/relationships/image" Target="../media/image6.jpeg"/></Relationships>
</file>

<file path=ppt/diagrams/_rels/data4.xml.rels><?xml version="1.0" encoding="UTF-8" standalone="yes"?>
<Relationships xmlns="http://schemas.openxmlformats.org/package/2006/relationships"><Relationship Id="rId1" Type="http://schemas.openxmlformats.org/officeDocument/2006/relationships/image" Target="../media/image7.jpg"/></Relationships>
</file>

<file path=ppt/diagrams/_rels/data5.xml.rels><?xml version="1.0" encoding="UTF-8" standalone="yes"?>
<Relationships xmlns="http://schemas.openxmlformats.org/package/2006/relationships"><Relationship Id="rId1" Type="http://schemas.openxmlformats.org/officeDocument/2006/relationships/image" Target="../media/image8.jpg"/></Relationships>
</file>

<file path=ppt/diagrams/_rels/data6.xml.rels><?xml version="1.0" encoding="UTF-8" standalone="yes"?>
<Relationships xmlns="http://schemas.openxmlformats.org/package/2006/relationships"><Relationship Id="rId1" Type="http://schemas.openxmlformats.org/officeDocument/2006/relationships/image" Target="../media/image9.jpg"/></Relationships>
</file>

<file path=ppt/diagrams/_rels/drawing1.xml.rels><?xml version="1.0" encoding="UTF-8" standalone="yes"?>
<Relationships xmlns="http://schemas.openxmlformats.org/package/2006/relationships"><Relationship Id="rId1" Type="http://schemas.openxmlformats.org/officeDocument/2006/relationships/image" Target="../media/image4.jpg"/></Relationships>
</file>

<file path=ppt/diagrams/_rels/drawing2.xml.rels><?xml version="1.0" encoding="UTF-8" standalone="yes"?>
<Relationships xmlns="http://schemas.openxmlformats.org/package/2006/relationships"><Relationship Id="rId1" Type="http://schemas.openxmlformats.org/officeDocument/2006/relationships/image" Target="../media/image5.png"/></Relationships>
</file>

<file path=ppt/diagrams/_rels/drawing3.xml.rels><?xml version="1.0" encoding="UTF-8" standalone="yes"?>
<Relationships xmlns="http://schemas.openxmlformats.org/package/2006/relationships"><Relationship Id="rId1" Type="http://schemas.openxmlformats.org/officeDocument/2006/relationships/image" Target="../media/image6.jpeg"/></Relationships>
</file>

<file path=ppt/diagrams/_rels/drawing4.xml.rels><?xml version="1.0" encoding="UTF-8" standalone="yes"?>
<Relationships xmlns="http://schemas.openxmlformats.org/package/2006/relationships"><Relationship Id="rId1" Type="http://schemas.openxmlformats.org/officeDocument/2006/relationships/image" Target="../media/image7.jpg"/></Relationships>
</file>

<file path=ppt/diagrams/_rels/drawing5.xml.rels><?xml version="1.0" encoding="UTF-8" standalone="yes"?>
<Relationships xmlns="http://schemas.openxmlformats.org/package/2006/relationships"><Relationship Id="rId1" Type="http://schemas.openxmlformats.org/officeDocument/2006/relationships/image" Target="../media/image8.jpg"/></Relationships>
</file>

<file path=ppt/diagrams/_rels/drawing6.xml.rels><?xml version="1.0" encoding="UTF-8" standalone="yes"?>
<Relationships xmlns="http://schemas.openxmlformats.org/package/2006/relationships"><Relationship Id="rId1" Type="http://schemas.openxmlformats.org/officeDocument/2006/relationships/image" Target="../media/image9.jp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1" qsCatId="simple" csTypeId="urn:microsoft.com/office/officeart/2005/8/colors/colorful5" csCatId="colorful" phldr="1"/>
      <dgm:spPr/>
      <dgm:t>
        <a:bodyPr/>
        <a:lstStyle/>
        <a:p>
          <a:endParaRPr lang="en-GB"/>
        </a:p>
      </dgm:t>
    </dgm:pt>
    <dgm:pt modelId="{DCA59F4E-9226-4760-A025-0BF9CC53FD45}">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2600" dirty="0">
              <a:solidFill>
                <a:schemeClr val="accent2"/>
              </a:solidFill>
            </a:rPr>
            <a:t>Take a step back – see the big picture</a:t>
          </a:r>
        </a:p>
      </dgm:t>
    </dgm:pt>
    <dgm:pt modelId="{6051A0C3-2E2F-4F37-BF81-8FA40359848F}" type="parTrans" cxnId="{B89927D5-5D82-46D6-AA8E-CDB13E154F22}">
      <dgm:prSet/>
      <dgm:spPr/>
      <dgm:t>
        <a:bodyPr/>
        <a:lstStyle/>
        <a:p>
          <a:endParaRPr lang="en-GB"/>
        </a:p>
      </dgm:t>
    </dgm:pt>
    <dgm:pt modelId="{DD9672EF-7ACD-41BE-85C0-602910A22FF9}" type="sibTrans" cxnId="{B89927D5-5D82-46D6-AA8E-CDB13E154F22}">
      <dgm:prSet/>
      <dgm:spPr/>
      <dgm:t>
        <a:bodyPr/>
        <a:lstStyle/>
        <a:p>
          <a:endParaRPr lang="en-GB"/>
        </a:p>
      </dgm:t>
    </dgm:pt>
    <dgm:pt modelId="{6B351EE2-0843-4781-B3B9-4262F1257A5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2000" dirty="0">
              <a:solidFill>
                <a:schemeClr val="accent2"/>
              </a:solidFill>
            </a:rPr>
            <a:t>Consider raw water quality</a:t>
          </a:r>
        </a:p>
      </dgm:t>
    </dgm:pt>
    <dgm:pt modelId="{9E1BF832-18B7-4470-AFD4-802B6B31CB12}" type="parTrans" cxnId="{0ABF8F53-EFBC-4254-9601-A87217354420}">
      <dgm:prSet/>
      <dgm:spPr/>
      <dgm:t>
        <a:bodyPr/>
        <a:lstStyle/>
        <a:p>
          <a:endParaRPr lang="en-GB"/>
        </a:p>
      </dgm:t>
    </dgm:pt>
    <dgm:pt modelId="{8B99137D-23A2-48AC-9DEC-AD319157A589}" type="sibTrans" cxnId="{0ABF8F53-EFBC-4254-9601-A87217354420}">
      <dgm:prSet/>
      <dgm:spPr/>
      <dgm:t>
        <a:bodyPr/>
        <a:lstStyle/>
        <a:p>
          <a:endParaRPr lang="en-GB"/>
        </a:p>
      </dgm:t>
    </dgm:pt>
    <dgm:pt modelId="{00B336EF-FDC4-4C7B-80DA-2103BDAD23D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sz="2000" dirty="0">
            <a:solidFill>
              <a:schemeClr val="accent2"/>
            </a:solidFill>
          </a:endParaRPr>
        </a:p>
      </dgm:t>
    </dgm:pt>
    <dgm:pt modelId="{5A912463-D9C2-48F2-9067-4CAF5DBDBAEE}" type="parTrans" cxnId="{AED99242-3186-40C5-BD6D-7B70551BB60E}">
      <dgm:prSet/>
      <dgm:spPr/>
      <dgm:t>
        <a:bodyPr/>
        <a:lstStyle/>
        <a:p>
          <a:endParaRPr lang="en-GB"/>
        </a:p>
      </dgm:t>
    </dgm:pt>
    <dgm:pt modelId="{5E0404A4-25CA-43B2-B780-92FC5E653A72}" type="sibTrans" cxnId="{AED99242-3186-40C5-BD6D-7B70551BB60E}">
      <dgm:prSet/>
      <dgm:spPr/>
      <dgm:t>
        <a:bodyPr/>
        <a:lstStyle/>
        <a:p>
          <a:endParaRPr lang="en-GB"/>
        </a:p>
      </dgm:t>
    </dgm:pt>
    <dgm:pt modelId="{36895C8C-49DB-46A9-BFB3-AE906F1777EC}">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2000" dirty="0">
              <a:solidFill>
                <a:schemeClr val="accent2"/>
              </a:solidFill>
            </a:rPr>
            <a:t>What is water used for?</a:t>
          </a:r>
        </a:p>
      </dgm:t>
    </dgm:pt>
    <dgm:pt modelId="{E7232363-738D-4D42-84F9-6D32F8890A40}" type="parTrans" cxnId="{DE32543F-0BFE-48C8-92F1-024D039A2839}">
      <dgm:prSet/>
      <dgm:spPr/>
      <dgm:t>
        <a:bodyPr/>
        <a:lstStyle/>
        <a:p>
          <a:endParaRPr lang="en-GB"/>
        </a:p>
      </dgm:t>
    </dgm:pt>
    <dgm:pt modelId="{B8DDDE03-D96A-4B1B-8754-211160D2064E}" type="sibTrans" cxnId="{DE32543F-0BFE-48C8-92F1-024D039A2839}">
      <dgm:prSet/>
      <dgm:spPr/>
      <dgm:t>
        <a:bodyPr/>
        <a:lstStyle/>
        <a:p>
          <a:endParaRPr lang="en-GB"/>
        </a:p>
      </dgm:t>
    </dgm:pt>
    <dgm:pt modelId="{AA1F8B9A-FA5C-4FBF-B4B5-115AECFC2BAF}">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sz="2000" dirty="0">
            <a:solidFill>
              <a:schemeClr val="accent2"/>
            </a:solidFill>
          </a:endParaRPr>
        </a:p>
      </dgm:t>
    </dgm:pt>
    <dgm:pt modelId="{5234A2BA-0FEC-4789-A401-BBFD9BDED4A7}" type="parTrans" cxnId="{EE45E2D4-178B-4C39-854E-5C76481661A4}">
      <dgm:prSet/>
      <dgm:spPr/>
      <dgm:t>
        <a:bodyPr/>
        <a:lstStyle/>
        <a:p>
          <a:endParaRPr lang="en-GB"/>
        </a:p>
      </dgm:t>
    </dgm:pt>
    <dgm:pt modelId="{B32A2C21-0729-48EE-BA3B-BA94398A83F3}" type="sibTrans" cxnId="{EE45E2D4-178B-4C39-854E-5C76481661A4}">
      <dgm:prSet/>
      <dgm:spPr/>
      <dgm:t>
        <a:bodyPr/>
        <a:lstStyle/>
        <a:p>
          <a:endParaRPr lang="en-GB"/>
        </a:p>
      </dgm:t>
    </dgm:pt>
    <dgm:pt modelId="{B3E44619-519E-4BDC-B2B9-1D940AA5E27F}">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2000" dirty="0">
              <a:solidFill>
                <a:schemeClr val="accent2"/>
              </a:solidFill>
            </a:rPr>
            <a:t>Where does the water need to go?</a:t>
          </a:r>
        </a:p>
      </dgm:t>
    </dgm:pt>
    <dgm:pt modelId="{8B8B8351-6505-4666-89AF-913DBCB01CA8}" type="parTrans" cxnId="{30363E8C-6F23-4A07-B734-0357858AF680}">
      <dgm:prSet/>
      <dgm:spPr/>
      <dgm:t>
        <a:bodyPr/>
        <a:lstStyle/>
        <a:p>
          <a:endParaRPr lang="en-GB"/>
        </a:p>
      </dgm:t>
    </dgm:pt>
    <dgm:pt modelId="{CE285AF7-3F93-49CC-AE67-8044ED9E7AD1}" type="sibTrans" cxnId="{30363E8C-6F23-4A07-B734-0357858AF680}">
      <dgm:prSet/>
      <dgm:spPr/>
      <dgm:t>
        <a:bodyPr/>
        <a:lstStyle/>
        <a:p>
          <a:endParaRPr lang="en-GB"/>
        </a:p>
      </dgm:t>
    </dgm:pt>
    <dgm:pt modelId="{48D15174-8E85-40DB-9A1F-9FDC434E4DC3}">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sz="2000" dirty="0">
            <a:solidFill>
              <a:schemeClr val="accent2"/>
            </a:solidFill>
          </a:endParaRPr>
        </a:p>
      </dgm:t>
    </dgm:pt>
    <dgm:pt modelId="{065A1A3C-8016-48CF-B38B-3A33CBC2F7B8}" type="parTrans" cxnId="{B716BFCC-95AD-4F8D-8036-6F437AFE0776}">
      <dgm:prSet/>
      <dgm:spPr/>
      <dgm:t>
        <a:bodyPr/>
        <a:lstStyle/>
        <a:p>
          <a:endParaRPr lang="en-GB"/>
        </a:p>
      </dgm:t>
    </dgm:pt>
    <dgm:pt modelId="{DF7BFB4E-2AB1-4CDA-9ACB-6DE4D15A88B8}" type="sibTrans" cxnId="{B716BFCC-95AD-4F8D-8036-6F437AFE0776}">
      <dgm:prSet/>
      <dgm:spPr/>
      <dgm:t>
        <a:bodyPr/>
        <a:lstStyle/>
        <a:p>
          <a:endParaRPr lang="en-GB"/>
        </a:p>
      </dgm:t>
    </dgm:pt>
    <dgm:pt modelId="{745DE7A6-4C77-4D84-A0BB-FA887B922360}">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sz="2000" dirty="0">
            <a:solidFill>
              <a:schemeClr val="accent2"/>
            </a:solidFill>
          </a:endParaRPr>
        </a:p>
      </dgm:t>
    </dgm:pt>
    <dgm:pt modelId="{71756988-5E15-4C11-85BC-B438A59EA413}" type="parTrans" cxnId="{4D56B4F2-01F7-49CA-8BD5-D1311232B391}">
      <dgm:prSet/>
      <dgm:spPr/>
      <dgm:t>
        <a:bodyPr/>
        <a:lstStyle/>
        <a:p>
          <a:endParaRPr lang="en-GB"/>
        </a:p>
      </dgm:t>
    </dgm:pt>
    <dgm:pt modelId="{A2241EA1-C9CA-4874-B7AC-5EDCA1368DE1}" type="sibTrans" cxnId="{4D56B4F2-01F7-49CA-8BD5-D1311232B391}">
      <dgm:prSet/>
      <dgm:spPr/>
      <dgm:t>
        <a:bodyPr/>
        <a:lstStyle/>
        <a:p>
          <a:endParaRPr lang="en-GB"/>
        </a:p>
      </dgm:t>
    </dgm:pt>
    <dgm:pt modelId="{CA1E26EB-EC84-453F-8675-614D06D63861}">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2000" dirty="0">
              <a:solidFill>
                <a:schemeClr val="accent2"/>
              </a:solidFill>
            </a:rPr>
            <a:t>Emerging risks</a:t>
          </a:r>
        </a:p>
      </dgm:t>
    </dgm:pt>
    <dgm:pt modelId="{2B742656-A021-49E5-A6F8-0CE3D48112C5}" type="parTrans" cxnId="{573DD0CF-024C-4563-A706-880040589A13}">
      <dgm:prSet/>
      <dgm:spPr/>
      <dgm:t>
        <a:bodyPr/>
        <a:lstStyle/>
        <a:p>
          <a:endParaRPr lang="en-GB"/>
        </a:p>
      </dgm:t>
    </dgm:pt>
    <dgm:pt modelId="{AD88A624-250F-4756-AE8A-A08F652AE748}" type="sibTrans" cxnId="{573DD0CF-024C-4563-A706-880040589A13}">
      <dgm:prSet/>
      <dgm:spPr/>
      <dgm:t>
        <a:bodyPr/>
        <a:lstStyle/>
        <a:p>
          <a:endParaRPr lang="en-GB"/>
        </a:p>
      </dgm:t>
    </dgm:pt>
    <dgm:pt modelId="{502E2BBB-EFA4-494A-928E-E8AE6DDDAA93}">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sz="2000" dirty="0">
            <a:solidFill>
              <a:schemeClr val="accent2"/>
            </a:solidFill>
          </a:endParaRPr>
        </a:p>
      </dgm:t>
    </dgm:pt>
    <dgm:pt modelId="{897A9126-2BC8-4AAB-82A3-84603CC81934}" type="parTrans" cxnId="{D31016D6-D6BF-4574-A89C-8192193E3C07}">
      <dgm:prSet/>
      <dgm:spPr/>
      <dgm:t>
        <a:bodyPr/>
        <a:lstStyle/>
        <a:p>
          <a:endParaRPr lang="en-GB"/>
        </a:p>
      </dgm:t>
    </dgm:pt>
    <dgm:pt modelId="{D730447C-6E4D-4C64-A53A-517E70124DE5}" type="sibTrans" cxnId="{D31016D6-D6BF-4574-A89C-8192193E3C07}">
      <dgm:prSet/>
      <dgm:spPr/>
      <dgm:t>
        <a:bodyPr/>
        <a:lstStyle/>
        <a:p>
          <a:endParaRPr lang="en-GB"/>
        </a:p>
      </dgm:t>
    </dgm:pt>
    <dgm:pt modelId="{6BAF57D4-1E40-43CA-B83E-AE92DF315469}">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sz="2000" dirty="0">
            <a:solidFill>
              <a:schemeClr val="accent2"/>
            </a:solidFill>
          </a:endParaRPr>
        </a:p>
      </dgm:t>
    </dgm:pt>
    <dgm:pt modelId="{790909F9-AA6F-4ECE-8EF6-AD6F181CFF70}" type="parTrans" cxnId="{BB1D801C-9167-45E3-A392-D30B098D54D9}">
      <dgm:prSet/>
      <dgm:spPr/>
      <dgm:t>
        <a:bodyPr/>
        <a:lstStyle/>
        <a:p>
          <a:endParaRPr lang="en-GB"/>
        </a:p>
      </dgm:t>
    </dgm:pt>
    <dgm:pt modelId="{2F1ACCEF-B768-45D3-9E09-E9AF1FF93B15}" type="sibTrans" cxnId="{BB1D801C-9167-45E3-A392-D30B098D54D9}">
      <dgm:prSet/>
      <dgm:spPr/>
      <dgm:t>
        <a:bodyPr/>
        <a:lstStyle/>
        <a:p>
          <a:endParaRPr lang="en-GB"/>
        </a:p>
      </dgm:t>
    </dgm:pt>
    <dgm:pt modelId="{F67FFB7F-58B4-4EA9-83C3-A7157E85C956}">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400">
              <a:solidFill>
                <a:schemeClr val="accent2"/>
              </a:solidFill>
            </a:rPr>
            <a:t>Is </a:t>
          </a:r>
          <a:r>
            <a:rPr lang="en-GB" sz="1400" dirty="0">
              <a:solidFill>
                <a:schemeClr val="accent2"/>
              </a:solidFill>
            </a:rPr>
            <a:t>there enough information?</a:t>
          </a:r>
        </a:p>
      </dgm:t>
    </dgm:pt>
    <dgm:pt modelId="{068AB5B9-E87A-4F6C-9C7E-D200FFF3595A}" type="parTrans" cxnId="{F9E57C45-4B03-4BA2-9784-6AF31907F86B}">
      <dgm:prSet/>
      <dgm:spPr/>
      <dgm:t>
        <a:bodyPr/>
        <a:lstStyle/>
        <a:p>
          <a:endParaRPr lang="en-GB"/>
        </a:p>
      </dgm:t>
    </dgm:pt>
    <dgm:pt modelId="{A2612F74-EE0A-4A9D-85D0-06905FD56E8B}" type="sibTrans" cxnId="{F9E57C45-4B03-4BA2-9784-6AF31907F86B}">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 modelId="{725BD1E8-CD1B-4A05-8141-2181115A8F88}" type="pres">
      <dgm:prSet presAssocID="{DCA59F4E-9226-4760-A025-0BF9CC53FD45}" presName="comp" presStyleCnt="0"/>
      <dgm:spPr/>
    </dgm:pt>
    <dgm:pt modelId="{70006328-2609-426F-8839-8AF18C177017}" type="pres">
      <dgm:prSet presAssocID="{DCA59F4E-9226-4760-A025-0BF9CC53FD45}" presName="box" presStyleLbl="node1" presStyleIdx="0" presStyleCnt="1" custLinFactNeighborX="1667"/>
      <dgm:spPr/>
    </dgm:pt>
    <dgm:pt modelId="{BA6AFFE6-1261-4C38-9B8A-7B26C5C68228}" type="pres">
      <dgm:prSet presAssocID="{DCA59F4E-9226-4760-A025-0BF9CC53FD45}" presName="img" presStyleLbl="fgImgPlace1" presStyleIdx="0" presStyleCnt="1" custScaleX="117499" custScaleY="57204" custLinFactNeighborX="-8333" custLinFactNeighborY="2119"/>
      <dgm:spPr>
        <a:blipFill>
          <a:blip xmlns:r="http://schemas.openxmlformats.org/officeDocument/2006/relationships" r:embed="rId1">
            <a:extLst>
              <a:ext uri="{28A0092B-C50C-407E-A947-70E740481C1C}">
                <a14:useLocalDpi xmlns:a14="http://schemas.microsoft.com/office/drawing/2010/main" val="0"/>
              </a:ext>
            </a:extLst>
          </a:blip>
          <a:srcRect/>
          <a:stretch>
            <a:fillRect l="-11000" r="-11000"/>
          </a:stretch>
        </a:blipFill>
      </dgm:spPr>
    </dgm:pt>
    <dgm:pt modelId="{888860CF-EFF9-45A0-A9CE-CE441C96D694}" type="pres">
      <dgm:prSet presAssocID="{DCA59F4E-9226-4760-A025-0BF9CC53FD45}" presName="text" presStyleLbl="node1" presStyleIdx="0" presStyleCnt="1">
        <dgm:presLayoutVars>
          <dgm:bulletEnabled val="1"/>
        </dgm:presLayoutVars>
      </dgm:prSet>
      <dgm:spPr/>
    </dgm:pt>
  </dgm:ptLst>
  <dgm:cxnLst>
    <dgm:cxn modelId="{9291560D-2566-43AB-A0CA-8CAAA70905A5}" type="presOf" srcId="{502E2BBB-EFA4-494A-928E-E8AE6DDDAA93}" destId="{888860CF-EFF9-45A0-A9CE-CE441C96D694}" srcOrd="1" destOrd="6" presId="urn:microsoft.com/office/officeart/2005/8/layout/vList4"/>
    <dgm:cxn modelId="{5161670E-97D4-4829-B719-E96F7841BA7E}" type="presOf" srcId="{36895C8C-49DB-46A9-BFB3-AE906F1777EC}" destId="{888860CF-EFF9-45A0-A9CE-CE441C96D694}" srcOrd="1" destOrd="7" presId="urn:microsoft.com/office/officeart/2005/8/layout/vList4"/>
    <dgm:cxn modelId="{9F16FF0E-848B-487C-A1DD-922667553DFC}" type="presOf" srcId="{DCA59F4E-9226-4760-A025-0BF9CC53FD45}" destId="{888860CF-EFF9-45A0-A9CE-CE441C96D694}" srcOrd="1" destOrd="0" presId="urn:microsoft.com/office/officeart/2005/8/layout/vList4"/>
    <dgm:cxn modelId="{AEB2D416-3239-4489-B05F-2A11D001AB00}" type="presOf" srcId="{DCA59F4E-9226-4760-A025-0BF9CC53FD45}" destId="{70006328-2609-426F-8839-8AF18C177017}" srcOrd="0" destOrd="0" presId="urn:microsoft.com/office/officeart/2005/8/layout/vList4"/>
    <dgm:cxn modelId="{BB1D801C-9167-45E3-A392-D30B098D54D9}" srcId="{DCA59F4E-9226-4760-A025-0BF9CC53FD45}" destId="{6BAF57D4-1E40-43CA-B83E-AE92DF315469}" srcOrd="0" destOrd="0" parTransId="{790909F9-AA6F-4ECE-8EF6-AD6F181CFF70}" sibTransId="{2F1ACCEF-B768-45D3-9E09-E9AF1FF93B15}"/>
    <dgm:cxn modelId="{DE32543F-0BFE-48C8-92F1-024D039A2839}" srcId="{DCA59F4E-9226-4760-A025-0BF9CC53FD45}" destId="{36895C8C-49DB-46A9-BFB3-AE906F1777EC}" srcOrd="5" destOrd="0" parTransId="{E7232363-738D-4D42-84F9-6D32F8890A40}" sibTransId="{B8DDDE03-D96A-4B1B-8754-211160D2064E}"/>
    <dgm:cxn modelId="{B267BE61-F72F-4B7E-A853-FE6BE04897E0}" type="presOf" srcId="{AA1F8B9A-FA5C-4FBF-B4B5-115AECFC2BAF}" destId="{70006328-2609-426F-8839-8AF18C177017}" srcOrd="0" destOrd="8" presId="urn:microsoft.com/office/officeart/2005/8/layout/vList4"/>
    <dgm:cxn modelId="{925EF541-0B28-4083-A663-7D4DE5722577}" type="presOf" srcId="{6B351EE2-0843-4781-B3B9-4262F1257A5E}" destId="{70006328-2609-426F-8839-8AF18C177017}" srcOrd="0" destOrd="2" presId="urn:microsoft.com/office/officeart/2005/8/layout/vList4"/>
    <dgm:cxn modelId="{AED99242-3186-40C5-BD6D-7B70551BB60E}" srcId="{DCA59F4E-9226-4760-A025-0BF9CC53FD45}" destId="{00B336EF-FDC4-4C7B-80DA-2103BDAD23DE}" srcOrd="2" destOrd="0" parTransId="{5A912463-D9C2-48F2-9067-4CAF5DBDBAEE}" sibTransId="{5E0404A4-25CA-43B2-B780-92FC5E653A72}"/>
    <dgm:cxn modelId="{F9E57C45-4B03-4BA2-9784-6AF31907F86B}" srcId="{6B351EE2-0843-4781-B3B9-4262F1257A5E}" destId="{F67FFB7F-58B4-4EA9-83C3-A7157E85C956}" srcOrd="0" destOrd="0" parTransId="{068AB5B9-E87A-4F6C-9C7E-D200FFF3595A}" sibTransId="{A2612F74-EE0A-4A9D-85D0-06905FD56E8B}"/>
    <dgm:cxn modelId="{CBD1E845-A3B8-46D1-8629-1BFCE59E891B}" type="presOf" srcId="{745DE7A6-4C77-4D84-A0BB-FA887B922360}" destId="{70006328-2609-426F-8839-8AF18C177017}" srcOrd="0" destOrd="11" presId="urn:microsoft.com/office/officeart/2005/8/layout/vList4"/>
    <dgm:cxn modelId="{7471A24F-A05A-4BCE-8C61-AD408BD33F68}" type="presOf" srcId="{36895C8C-49DB-46A9-BFB3-AE906F1777EC}" destId="{70006328-2609-426F-8839-8AF18C177017}" srcOrd="0" destOrd="7" presId="urn:microsoft.com/office/officeart/2005/8/layout/vList4"/>
    <dgm:cxn modelId="{A24ACF4F-93FB-41C9-8DA0-9C24A0E6DC39}" type="presOf" srcId="{B1CF6ED1-B115-409D-8727-D612C57DF186}" destId="{57A70D67-AEB2-4724-9481-70BC2D2CBA75}" srcOrd="0" destOrd="0" presId="urn:microsoft.com/office/officeart/2005/8/layout/vList4"/>
    <dgm:cxn modelId="{0ABF8F53-EFBC-4254-9601-A87217354420}" srcId="{DCA59F4E-9226-4760-A025-0BF9CC53FD45}" destId="{6B351EE2-0843-4781-B3B9-4262F1257A5E}" srcOrd="1" destOrd="0" parTransId="{9E1BF832-18B7-4470-AFD4-802B6B31CB12}" sibTransId="{8B99137D-23A2-48AC-9DEC-AD319157A589}"/>
    <dgm:cxn modelId="{6A214156-8ED8-4C22-94E9-E3EA7EA8AED0}" type="presOf" srcId="{502E2BBB-EFA4-494A-928E-E8AE6DDDAA93}" destId="{70006328-2609-426F-8839-8AF18C177017}" srcOrd="0" destOrd="6" presId="urn:microsoft.com/office/officeart/2005/8/layout/vList4"/>
    <dgm:cxn modelId="{9C55EA59-40B9-4940-B018-5B1302B653F1}" type="presOf" srcId="{F67FFB7F-58B4-4EA9-83C3-A7157E85C956}" destId="{888860CF-EFF9-45A0-A9CE-CE441C96D694}" srcOrd="1" destOrd="3" presId="urn:microsoft.com/office/officeart/2005/8/layout/vList4"/>
    <dgm:cxn modelId="{C0E39380-5B96-4F7B-BAF3-AB4AF0A73E81}" type="presOf" srcId="{CA1E26EB-EC84-453F-8675-614D06D63861}" destId="{888860CF-EFF9-45A0-A9CE-CE441C96D694}" srcOrd="1" destOrd="5" presId="urn:microsoft.com/office/officeart/2005/8/layout/vList4"/>
    <dgm:cxn modelId="{29BCBE80-C68F-46D3-9E94-9FE5B053CE14}" type="presOf" srcId="{48D15174-8E85-40DB-9A1F-9FDC434E4DC3}" destId="{888860CF-EFF9-45A0-A9CE-CE441C96D694}" srcOrd="1" destOrd="10" presId="urn:microsoft.com/office/officeart/2005/8/layout/vList4"/>
    <dgm:cxn modelId="{B0404482-85CE-40C9-93C9-52702A6857BB}" type="presOf" srcId="{745DE7A6-4C77-4D84-A0BB-FA887B922360}" destId="{888860CF-EFF9-45A0-A9CE-CE441C96D694}" srcOrd="1" destOrd="11" presId="urn:microsoft.com/office/officeart/2005/8/layout/vList4"/>
    <dgm:cxn modelId="{9FFEDD84-6B7C-40F6-9961-0BF79BA9C65F}" type="presOf" srcId="{6B351EE2-0843-4781-B3B9-4262F1257A5E}" destId="{888860CF-EFF9-45A0-A9CE-CE441C96D694}" srcOrd="1" destOrd="2" presId="urn:microsoft.com/office/officeart/2005/8/layout/vList4"/>
    <dgm:cxn modelId="{5CA5D387-289D-456F-9C2F-0930DE2FC63A}" type="presOf" srcId="{48D15174-8E85-40DB-9A1F-9FDC434E4DC3}" destId="{70006328-2609-426F-8839-8AF18C177017}" srcOrd="0" destOrd="10" presId="urn:microsoft.com/office/officeart/2005/8/layout/vList4"/>
    <dgm:cxn modelId="{30363E8C-6F23-4A07-B734-0357858AF680}" srcId="{DCA59F4E-9226-4760-A025-0BF9CC53FD45}" destId="{B3E44619-519E-4BDC-B2B9-1D940AA5E27F}" srcOrd="7" destOrd="0" parTransId="{8B8B8351-6505-4666-89AF-913DBCB01CA8}" sibTransId="{CE285AF7-3F93-49CC-AE67-8044ED9E7AD1}"/>
    <dgm:cxn modelId="{6F60559D-B861-4086-A06A-A377B385CF92}" type="presOf" srcId="{6BAF57D4-1E40-43CA-B83E-AE92DF315469}" destId="{888860CF-EFF9-45A0-A9CE-CE441C96D694}" srcOrd="1" destOrd="1" presId="urn:microsoft.com/office/officeart/2005/8/layout/vList4"/>
    <dgm:cxn modelId="{51142BA6-ACC7-4506-A78D-C1747CB6192D}" type="presOf" srcId="{B3E44619-519E-4BDC-B2B9-1D940AA5E27F}" destId="{888860CF-EFF9-45A0-A9CE-CE441C96D694}" srcOrd="1" destOrd="9" presId="urn:microsoft.com/office/officeart/2005/8/layout/vList4"/>
    <dgm:cxn modelId="{81D5A8AE-E28C-406E-8859-D86575905B31}" type="presOf" srcId="{CA1E26EB-EC84-453F-8675-614D06D63861}" destId="{70006328-2609-426F-8839-8AF18C177017}" srcOrd="0" destOrd="5" presId="urn:microsoft.com/office/officeart/2005/8/layout/vList4"/>
    <dgm:cxn modelId="{9C99BAB5-5186-41CE-A965-FC9214AF1695}" type="presOf" srcId="{F67FFB7F-58B4-4EA9-83C3-A7157E85C956}" destId="{70006328-2609-426F-8839-8AF18C177017}" srcOrd="0" destOrd="3" presId="urn:microsoft.com/office/officeart/2005/8/layout/vList4"/>
    <dgm:cxn modelId="{861095C4-BC25-4DEA-9785-5303560F2AFB}" type="presOf" srcId="{B3E44619-519E-4BDC-B2B9-1D940AA5E27F}" destId="{70006328-2609-426F-8839-8AF18C177017}" srcOrd="0" destOrd="9" presId="urn:microsoft.com/office/officeart/2005/8/layout/vList4"/>
    <dgm:cxn modelId="{86E8E8C4-BACA-4B85-A4C5-2A72EA5C8D42}" type="presOf" srcId="{6BAF57D4-1E40-43CA-B83E-AE92DF315469}" destId="{70006328-2609-426F-8839-8AF18C177017}" srcOrd="0" destOrd="1" presId="urn:microsoft.com/office/officeart/2005/8/layout/vList4"/>
    <dgm:cxn modelId="{B716BFCC-95AD-4F8D-8036-6F437AFE0776}" srcId="{DCA59F4E-9226-4760-A025-0BF9CC53FD45}" destId="{48D15174-8E85-40DB-9A1F-9FDC434E4DC3}" srcOrd="8" destOrd="0" parTransId="{065A1A3C-8016-48CF-B38B-3A33CBC2F7B8}" sibTransId="{DF7BFB4E-2AB1-4CDA-9ACB-6DE4D15A88B8}"/>
    <dgm:cxn modelId="{573DD0CF-024C-4563-A706-880040589A13}" srcId="{DCA59F4E-9226-4760-A025-0BF9CC53FD45}" destId="{CA1E26EB-EC84-453F-8675-614D06D63861}" srcOrd="3" destOrd="0" parTransId="{2B742656-A021-49E5-A6F8-0CE3D48112C5}" sibTransId="{AD88A624-250F-4756-AE8A-A08F652AE748}"/>
    <dgm:cxn modelId="{EE45E2D4-178B-4C39-854E-5C76481661A4}" srcId="{DCA59F4E-9226-4760-A025-0BF9CC53FD45}" destId="{AA1F8B9A-FA5C-4FBF-B4B5-115AECFC2BAF}" srcOrd="6" destOrd="0" parTransId="{5234A2BA-0FEC-4789-A401-BBFD9BDED4A7}" sibTransId="{B32A2C21-0729-48EE-BA3B-BA94398A83F3}"/>
    <dgm:cxn modelId="{B89927D5-5D82-46D6-AA8E-CDB13E154F22}" srcId="{B1CF6ED1-B115-409D-8727-D612C57DF186}" destId="{DCA59F4E-9226-4760-A025-0BF9CC53FD45}" srcOrd="0" destOrd="0" parTransId="{6051A0C3-2E2F-4F37-BF81-8FA40359848F}" sibTransId="{DD9672EF-7ACD-41BE-85C0-602910A22FF9}"/>
    <dgm:cxn modelId="{D31016D6-D6BF-4574-A89C-8192193E3C07}" srcId="{DCA59F4E-9226-4760-A025-0BF9CC53FD45}" destId="{502E2BBB-EFA4-494A-928E-E8AE6DDDAA93}" srcOrd="4" destOrd="0" parTransId="{897A9126-2BC8-4AAB-82A3-84603CC81934}" sibTransId="{D730447C-6E4D-4C64-A53A-517E70124DE5}"/>
    <dgm:cxn modelId="{4C9A8DDA-97B9-4A32-A511-3C22313384B5}" type="presOf" srcId="{00B336EF-FDC4-4C7B-80DA-2103BDAD23DE}" destId="{70006328-2609-426F-8839-8AF18C177017}" srcOrd="0" destOrd="4" presId="urn:microsoft.com/office/officeart/2005/8/layout/vList4"/>
    <dgm:cxn modelId="{F13899DB-A4DA-4FAD-9BF4-9C03E2AE7491}" type="presOf" srcId="{AA1F8B9A-FA5C-4FBF-B4B5-115AECFC2BAF}" destId="{888860CF-EFF9-45A0-A9CE-CE441C96D694}" srcOrd="1" destOrd="8" presId="urn:microsoft.com/office/officeart/2005/8/layout/vList4"/>
    <dgm:cxn modelId="{A4936CED-669B-4D9E-8C18-8D82D97BBFC6}" type="presOf" srcId="{00B336EF-FDC4-4C7B-80DA-2103BDAD23DE}" destId="{888860CF-EFF9-45A0-A9CE-CE441C96D694}" srcOrd="1" destOrd="4" presId="urn:microsoft.com/office/officeart/2005/8/layout/vList4"/>
    <dgm:cxn modelId="{4D56B4F2-01F7-49CA-8BD5-D1311232B391}" srcId="{DCA59F4E-9226-4760-A025-0BF9CC53FD45}" destId="{745DE7A6-4C77-4D84-A0BB-FA887B922360}" srcOrd="9" destOrd="0" parTransId="{71756988-5E15-4C11-85BC-B438A59EA413}" sibTransId="{A2241EA1-C9CA-4874-B7AC-5EDCA1368DE1}"/>
    <dgm:cxn modelId="{5D6814A5-7689-493C-B3C4-50CC93DC79FD}" type="presParOf" srcId="{57A70D67-AEB2-4724-9481-70BC2D2CBA75}" destId="{725BD1E8-CD1B-4A05-8141-2181115A8F88}" srcOrd="0" destOrd="0" presId="urn:microsoft.com/office/officeart/2005/8/layout/vList4"/>
    <dgm:cxn modelId="{0B6641BC-E2A3-4C01-9AC1-C543D0A7DDD7}" type="presParOf" srcId="{725BD1E8-CD1B-4A05-8141-2181115A8F88}" destId="{70006328-2609-426F-8839-8AF18C177017}" srcOrd="0" destOrd="0" presId="urn:microsoft.com/office/officeart/2005/8/layout/vList4"/>
    <dgm:cxn modelId="{297A5FBB-D9FB-42AE-97DC-F71ED2F277B9}" type="presParOf" srcId="{725BD1E8-CD1B-4A05-8141-2181115A8F88}" destId="{BA6AFFE6-1261-4C38-9B8A-7B26C5C68228}" srcOrd="1" destOrd="0" presId="urn:microsoft.com/office/officeart/2005/8/layout/vList4"/>
    <dgm:cxn modelId="{C70E581E-BFDE-4C9A-96E3-246E4627B96B}" type="presParOf" srcId="{725BD1E8-CD1B-4A05-8141-2181115A8F88}" destId="{888860CF-EFF9-45A0-A9CE-CE441C96D694}"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1" qsCatId="simple" csTypeId="urn:microsoft.com/office/officeart/2005/8/colors/colorful5" csCatId="colorful" phldr="1"/>
      <dgm:spPr/>
      <dgm:t>
        <a:bodyPr/>
        <a:lstStyle/>
        <a:p>
          <a:endParaRPr lang="en-GB"/>
        </a:p>
      </dgm:t>
    </dgm:pt>
    <dgm:pt modelId="{DCA59F4E-9226-4760-A025-0BF9CC53FD45}">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2600" dirty="0">
              <a:solidFill>
                <a:schemeClr val="accent2"/>
              </a:solidFill>
            </a:rPr>
            <a:t>Ask Yourself a Few Questions</a:t>
          </a:r>
        </a:p>
      </dgm:t>
    </dgm:pt>
    <dgm:pt modelId="{6051A0C3-2E2F-4F37-BF81-8FA40359848F}" type="parTrans" cxnId="{B89927D5-5D82-46D6-AA8E-CDB13E154F22}">
      <dgm:prSet/>
      <dgm:spPr/>
      <dgm:t>
        <a:bodyPr/>
        <a:lstStyle/>
        <a:p>
          <a:endParaRPr lang="en-GB"/>
        </a:p>
      </dgm:t>
    </dgm:pt>
    <dgm:pt modelId="{DD9672EF-7ACD-41BE-85C0-602910A22FF9}" type="sibTrans" cxnId="{B89927D5-5D82-46D6-AA8E-CDB13E154F22}">
      <dgm:prSet/>
      <dgm:spPr/>
      <dgm:t>
        <a:bodyPr/>
        <a:lstStyle/>
        <a:p>
          <a:endParaRPr lang="en-GB"/>
        </a:p>
      </dgm:t>
    </dgm:pt>
    <dgm:pt modelId="{6B351EE2-0843-4781-B3B9-4262F1257A5E}">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800" dirty="0">
              <a:solidFill>
                <a:schemeClr val="accent2"/>
              </a:solidFill>
            </a:rPr>
            <a:t>How would I design the treatment process from scratch?</a:t>
          </a:r>
        </a:p>
      </dgm:t>
    </dgm:pt>
    <dgm:pt modelId="{9E1BF832-18B7-4470-AFD4-802B6B31CB12}" type="parTrans" cxnId="{0ABF8F53-EFBC-4254-9601-A87217354420}">
      <dgm:prSet/>
      <dgm:spPr/>
      <dgm:t>
        <a:bodyPr/>
        <a:lstStyle/>
        <a:p>
          <a:endParaRPr lang="en-GB"/>
        </a:p>
      </dgm:t>
    </dgm:pt>
    <dgm:pt modelId="{8B99137D-23A2-48AC-9DEC-AD319157A589}" type="sibTrans" cxnId="{0ABF8F53-EFBC-4254-9601-A87217354420}">
      <dgm:prSet/>
      <dgm:spPr/>
      <dgm:t>
        <a:bodyPr/>
        <a:lstStyle/>
        <a:p>
          <a:endParaRPr lang="en-GB"/>
        </a:p>
      </dgm:t>
    </dgm:pt>
    <dgm:pt modelId="{00B336EF-FDC4-4C7B-80DA-2103BDAD23DE}">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sz="1800" dirty="0">
            <a:solidFill>
              <a:schemeClr val="accent2"/>
            </a:solidFill>
          </a:endParaRPr>
        </a:p>
      </dgm:t>
    </dgm:pt>
    <dgm:pt modelId="{5A912463-D9C2-48F2-9067-4CAF5DBDBAEE}" type="parTrans" cxnId="{AED99242-3186-40C5-BD6D-7B70551BB60E}">
      <dgm:prSet/>
      <dgm:spPr/>
      <dgm:t>
        <a:bodyPr/>
        <a:lstStyle/>
        <a:p>
          <a:endParaRPr lang="en-GB"/>
        </a:p>
      </dgm:t>
    </dgm:pt>
    <dgm:pt modelId="{5E0404A4-25CA-43B2-B780-92FC5E653A72}" type="sibTrans" cxnId="{AED99242-3186-40C5-BD6D-7B70551BB60E}">
      <dgm:prSet/>
      <dgm:spPr/>
      <dgm:t>
        <a:bodyPr/>
        <a:lstStyle/>
        <a:p>
          <a:endParaRPr lang="en-GB"/>
        </a:p>
      </dgm:t>
    </dgm:pt>
    <dgm:pt modelId="{36895C8C-49DB-46A9-BFB3-AE906F1777EC}">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800" dirty="0">
              <a:solidFill>
                <a:schemeClr val="accent2"/>
              </a:solidFill>
            </a:rPr>
            <a:t>What could go wrong?</a:t>
          </a:r>
        </a:p>
      </dgm:t>
    </dgm:pt>
    <dgm:pt modelId="{E7232363-738D-4D42-84F9-6D32F8890A40}" type="parTrans" cxnId="{DE32543F-0BFE-48C8-92F1-024D039A2839}">
      <dgm:prSet/>
      <dgm:spPr/>
      <dgm:t>
        <a:bodyPr/>
        <a:lstStyle/>
        <a:p>
          <a:endParaRPr lang="en-GB"/>
        </a:p>
      </dgm:t>
    </dgm:pt>
    <dgm:pt modelId="{B8DDDE03-D96A-4B1B-8754-211160D2064E}" type="sibTrans" cxnId="{DE32543F-0BFE-48C8-92F1-024D039A2839}">
      <dgm:prSet/>
      <dgm:spPr/>
      <dgm:t>
        <a:bodyPr/>
        <a:lstStyle/>
        <a:p>
          <a:endParaRPr lang="en-GB"/>
        </a:p>
      </dgm:t>
    </dgm:pt>
    <dgm:pt modelId="{AA1F8B9A-FA5C-4FBF-B4B5-115AECFC2BAF}">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sz="1800" dirty="0">
            <a:solidFill>
              <a:schemeClr val="accent2"/>
            </a:solidFill>
          </a:endParaRPr>
        </a:p>
      </dgm:t>
    </dgm:pt>
    <dgm:pt modelId="{5234A2BA-0FEC-4789-A401-BBFD9BDED4A7}" type="parTrans" cxnId="{EE45E2D4-178B-4C39-854E-5C76481661A4}">
      <dgm:prSet/>
      <dgm:spPr/>
      <dgm:t>
        <a:bodyPr/>
        <a:lstStyle/>
        <a:p>
          <a:endParaRPr lang="en-GB"/>
        </a:p>
      </dgm:t>
    </dgm:pt>
    <dgm:pt modelId="{B32A2C21-0729-48EE-BA3B-BA94398A83F3}" type="sibTrans" cxnId="{EE45E2D4-178B-4C39-854E-5C76481661A4}">
      <dgm:prSet/>
      <dgm:spPr/>
      <dgm:t>
        <a:bodyPr/>
        <a:lstStyle/>
        <a:p>
          <a:endParaRPr lang="en-GB"/>
        </a:p>
      </dgm:t>
    </dgm:pt>
    <dgm:pt modelId="{B3E44619-519E-4BDC-B2B9-1D940AA5E27F}">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800" dirty="0">
              <a:solidFill>
                <a:schemeClr val="accent2"/>
              </a:solidFill>
            </a:rPr>
            <a:t>Where does the water need to go?</a:t>
          </a:r>
        </a:p>
      </dgm:t>
    </dgm:pt>
    <dgm:pt modelId="{8B8B8351-6505-4666-89AF-913DBCB01CA8}" type="parTrans" cxnId="{30363E8C-6F23-4A07-B734-0357858AF680}">
      <dgm:prSet/>
      <dgm:spPr/>
      <dgm:t>
        <a:bodyPr/>
        <a:lstStyle/>
        <a:p>
          <a:endParaRPr lang="en-GB"/>
        </a:p>
      </dgm:t>
    </dgm:pt>
    <dgm:pt modelId="{CE285AF7-3F93-49CC-AE67-8044ED9E7AD1}" type="sibTrans" cxnId="{30363E8C-6F23-4A07-B734-0357858AF680}">
      <dgm:prSet/>
      <dgm:spPr/>
      <dgm:t>
        <a:bodyPr/>
        <a:lstStyle/>
        <a:p>
          <a:endParaRPr lang="en-GB"/>
        </a:p>
      </dgm:t>
    </dgm:pt>
    <dgm:pt modelId="{48D15174-8E85-40DB-9A1F-9FDC434E4DC3}">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sz="2000" dirty="0">
            <a:solidFill>
              <a:schemeClr val="accent2"/>
            </a:solidFill>
          </a:endParaRPr>
        </a:p>
      </dgm:t>
    </dgm:pt>
    <dgm:pt modelId="{065A1A3C-8016-48CF-B38B-3A33CBC2F7B8}" type="parTrans" cxnId="{B716BFCC-95AD-4F8D-8036-6F437AFE0776}">
      <dgm:prSet/>
      <dgm:spPr/>
      <dgm:t>
        <a:bodyPr/>
        <a:lstStyle/>
        <a:p>
          <a:endParaRPr lang="en-GB"/>
        </a:p>
      </dgm:t>
    </dgm:pt>
    <dgm:pt modelId="{DF7BFB4E-2AB1-4CDA-9ACB-6DE4D15A88B8}" type="sibTrans" cxnId="{B716BFCC-95AD-4F8D-8036-6F437AFE0776}">
      <dgm:prSet/>
      <dgm:spPr/>
      <dgm:t>
        <a:bodyPr/>
        <a:lstStyle/>
        <a:p>
          <a:endParaRPr lang="en-GB"/>
        </a:p>
      </dgm:t>
    </dgm:pt>
    <dgm:pt modelId="{745DE7A6-4C77-4D84-A0BB-FA887B922360}">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sz="2000" dirty="0">
            <a:solidFill>
              <a:schemeClr val="accent2"/>
            </a:solidFill>
          </a:endParaRPr>
        </a:p>
      </dgm:t>
    </dgm:pt>
    <dgm:pt modelId="{71756988-5E15-4C11-85BC-B438A59EA413}" type="parTrans" cxnId="{4D56B4F2-01F7-49CA-8BD5-D1311232B391}">
      <dgm:prSet/>
      <dgm:spPr/>
      <dgm:t>
        <a:bodyPr/>
        <a:lstStyle/>
        <a:p>
          <a:endParaRPr lang="en-GB"/>
        </a:p>
      </dgm:t>
    </dgm:pt>
    <dgm:pt modelId="{A2241EA1-C9CA-4874-B7AC-5EDCA1368DE1}" type="sibTrans" cxnId="{4D56B4F2-01F7-49CA-8BD5-D1311232B391}">
      <dgm:prSet/>
      <dgm:spPr/>
      <dgm:t>
        <a:bodyPr/>
        <a:lstStyle/>
        <a:p>
          <a:endParaRPr lang="en-GB"/>
        </a:p>
      </dgm:t>
    </dgm:pt>
    <dgm:pt modelId="{CA1E26EB-EC84-453F-8675-614D06D63861}">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800" dirty="0">
              <a:solidFill>
                <a:schemeClr val="accent2"/>
              </a:solidFill>
            </a:rPr>
            <a:t>Is it dealing with all water quality issues </a:t>
          </a:r>
        </a:p>
      </dgm:t>
    </dgm:pt>
    <dgm:pt modelId="{2B742656-A021-49E5-A6F8-0CE3D48112C5}" type="parTrans" cxnId="{573DD0CF-024C-4563-A706-880040589A13}">
      <dgm:prSet/>
      <dgm:spPr/>
      <dgm:t>
        <a:bodyPr/>
        <a:lstStyle/>
        <a:p>
          <a:endParaRPr lang="en-GB"/>
        </a:p>
      </dgm:t>
    </dgm:pt>
    <dgm:pt modelId="{AD88A624-250F-4756-AE8A-A08F652AE748}" type="sibTrans" cxnId="{573DD0CF-024C-4563-A706-880040589A13}">
      <dgm:prSet/>
      <dgm:spPr/>
      <dgm:t>
        <a:bodyPr/>
        <a:lstStyle/>
        <a:p>
          <a:endParaRPr lang="en-GB"/>
        </a:p>
      </dgm:t>
    </dgm:pt>
    <dgm:pt modelId="{502E2BBB-EFA4-494A-928E-E8AE6DDDAA93}">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sz="1800" dirty="0">
            <a:solidFill>
              <a:schemeClr val="accent2"/>
            </a:solidFill>
          </a:endParaRPr>
        </a:p>
      </dgm:t>
    </dgm:pt>
    <dgm:pt modelId="{897A9126-2BC8-4AAB-82A3-84603CC81934}" type="parTrans" cxnId="{D31016D6-D6BF-4574-A89C-8192193E3C07}">
      <dgm:prSet/>
      <dgm:spPr/>
      <dgm:t>
        <a:bodyPr/>
        <a:lstStyle/>
        <a:p>
          <a:endParaRPr lang="en-GB"/>
        </a:p>
      </dgm:t>
    </dgm:pt>
    <dgm:pt modelId="{D730447C-6E4D-4C64-A53A-517E70124DE5}" type="sibTrans" cxnId="{D31016D6-D6BF-4574-A89C-8192193E3C07}">
      <dgm:prSet/>
      <dgm:spPr/>
      <dgm:t>
        <a:bodyPr/>
        <a:lstStyle/>
        <a:p>
          <a:endParaRPr lang="en-GB"/>
        </a:p>
      </dgm:t>
    </dgm:pt>
    <dgm:pt modelId="{6BAF57D4-1E40-43CA-B83E-AE92DF315469}">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sz="2000" dirty="0">
            <a:solidFill>
              <a:schemeClr val="accent2"/>
            </a:solidFill>
          </a:endParaRPr>
        </a:p>
      </dgm:t>
    </dgm:pt>
    <dgm:pt modelId="{790909F9-AA6F-4ECE-8EF6-AD6F181CFF70}" type="parTrans" cxnId="{BB1D801C-9167-45E3-A392-D30B098D54D9}">
      <dgm:prSet/>
      <dgm:spPr/>
      <dgm:t>
        <a:bodyPr/>
        <a:lstStyle/>
        <a:p>
          <a:endParaRPr lang="en-GB"/>
        </a:p>
      </dgm:t>
    </dgm:pt>
    <dgm:pt modelId="{2F1ACCEF-B768-45D3-9E09-E9AF1FF93B15}" type="sibTrans" cxnId="{BB1D801C-9167-45E3-A392-D30B098D54D9}">
      <dgm:prSet/>
      <dgm:spPr/>
      <dgm:t>
        <a:bodyPr/>
        <a:lstStyle/>
        <a:p>
          <a:endParaRPr lang="en-GB"/>
        </a:p>
      </dgm:t>
    </dgm:pt>
    <dgm:pt modelId="{9AE7FD2E-7094-46B4-8409-D17A69A03B41}">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800" dirty="0">
              <a:solidFill>
                <a:schemeClr val="accent2"/>
              </a:solidFill>
            </a:rPr>
            <a:t>Is everything that is here necessary?</a:t>
          </a:r>
        </a:p>
      </dgm:t>
    </dgm:pt>
    <dgm:pt modelId="{50BE4E16-2498-411D-AB77-66806FBB28E9}" type="parTrans" cxnId="{03C615DA-C14C-4944-8880-2A7823720793}">
      <dgm:prSet/>
      <dgm:spPr/>
      <dgm:t>
        <a:bodyPr/>
        <a:lstStyle/>
        <a:p>
          <a:endParaRPr lang="en-GB"/>
        </a:p>
      </dgm:t>
    </dgm:pt>
    <dgm:pt modelId="{DBA25286-8738-4514-BDAC-C75EC6AD4A9D}" type="sibTrans" cxnId="{03C615DA-C14C-4944-8880-2A7823720793}">
      <dgm:prSet/>
      <dgm:spPr/>
      <dgm:t>
        <a:bodyPr/>
        <a:lstStyle/>
        <a:p>
          <a:endParaRPr lang="en-GB"/>
        </a:p>
      </dgm:t>
    </dgm:pt>
    <dgm:pt modelId="{297E52A6-3196-4C59-8A76-A9C0A125FC55}">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800" dirty="0">
              <a:solidFill>
                <a:schemeClr val="accent2"/>
              </a:solidFill>
            </a:rPr>
            <a:t>Is there anything here that isn’t needed?</a:t>
          </a:r>
        </a:p>
      </dgm:t>
    </dgm:pt>
    <dgm:pt modelId="{44A78CFE-21F1-4665-B5CF-FFB1E1202FEB}" type="parTrans" cxnId="{F3E2C53F-92B9-4E96-85F8-11853C0F4B71}">
      <dgm:prSet/>
      <dgm:spPr/>
      <dgm:t>
        <a:bodyPr/>
        <a:lstStyle/>
        <a:p>
          <a:endParaRPr lang="en-GB"/>
        </a:p>
      </dgm:t>
    </dgm:pt>
    <dgm:pt modelId="{D9B47E4F-B760-4B8A-9A0F-3A7883F9704D}" type="sibTrans" cxnId="{F3E2C53F-92B9-4E96-85F8-11853C0F4B71}">
      <dgm:prSet/>
      <dgm:spPr/>
      <dgm:t>
        <a:bodyPr/>
        <a:lstStyle/>
        <a:p>
          <a:endParaRPr lang="en-GB"/>
        </a:p>
      </dgm:t>
    </dgm:pt>
    <dgm:pt modelId="{F482F1E4-B0FF-480C-BFD2-17C357211677}">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sz="1800" dirty="0">
            <a:solidFill>
              <a:schemeClr val="accent2"/>
            </a:solidFill>
          </a:endParaRPr>
        </a:p>
      </dgm:t>
    </dgm:pt>
    <dgm:pt modelId="{59EF11C8-D269-42E1-AD85-E777FE0F428C}" type="parTrans" cxnId="{F098061E-2E6F-49A8-BA5F-196AA6030AF7}">
      <dgm:prSet/>
      <dgm:spPr/>
      <dgm:t>
        <a:bodyPr/>
        <a:lstStyle/>
        <a:p>
          <a:endParaRPr lang="en-GB"/>
        </a:p>
      </dgm:t>
    </dgm:pt>
    <dgm:pt modelId="{7E26391A-66F4-4240-A7A5-C65046E32631}" type="sibTrans" cxnId="{F098061E-2E6F-49A8-BA5F-196AA6030AF7}">
      <dgm:prSet/>
      <dgm:spPr/>
      <dgm:t>
        <a:bodyPr/>
        <a:lstStyle/>
        <a:p>
          <a:endParaRPr lang="en-GB"/>
        </a:p>
      </dgm:t>
    </dgm:pt>
    <dgm:pt modelId="{0792BC05-7DF4-47A9-99FE-AC987ECFA426}">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sz="1800" dirty="0">
            <a:solidFill>
              <a:schemeClr val="accent2"/>
            </a:solidFill>
          </a:endParaRPr>
        </a:p>
      </dgm:t>
    </dgm:pt>
    <dgm:pt modelId="{58525493-4C0E-4E2F-A5CA-E63CD17D4825}" type="parTrans" cxnId="{82716745-E87E-47CC-A421-DF99158BDCDC}">
      <dgm:prSet/>
      <dgm:spPr/>
      <dgm:t>
        <a:bodyPr/>
        <a:lstStyle/>
        <a:p>
          <a:endParaRPr lang="en-GB"/>
        </a:p>
      </dgm:t>
    </dgm:pt>
    <dgm:pt modelId="{F17777FA-B1DE-42D1-9909-B0185A1BE67A}" type="sibTrans" cxnId="{82716745-E87E-47CC-A421-DF99158BDCDC}">
      <dgm:prSet/>
      <dgm:spPr/>
      <dgm:t>
        <a:bodyPr/>
        <a:lstStyle/>
        <a:p>
          <a:endParaRPr lang="en-GB"/>
        </a:p>
      </dgm:t>
    </dgm:pt>
    <dgm:pt modelId="{311E9643-A986-4DCC-BEF5-6D71CBE3863A}">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800" dirty="0">
              <a:solidFill>
                <a:schemeClr val="accent2"/>
              </a:solidFill>
            </a:rPr>
            <a:t>	</a:t>
          </a:r>
          <a:r>
            <a:rPr lang="en-GB" sz="1200" i="0" dirty="0">
              <a:solidFill>
                <a:schemeClr val="accent2"/>
              </a:solidFill>
            </a:rPr>
            <a:t>Regulated and unregulated (Crypto)</a:t>
          </a:r>
        </a:p>
      </dgm:t>
    </dgm:pt>
    <dgm:pt modelId="{8A7F4432-80AC-4D83-9B2C-C0250261EFA3}" type="parTrans" cxnId="{EBF5F8BE-D16B-4549-8881-B1ED04E915B4}">
      <dgm:prSet/>
      <dgm:spPr/>
      <dgm:t>
        <a:bodyPr/>
        <a:lstStyle/>
        <a:p>
          <a:endParaRPr lang="en-GB"/>
        </a:p>
      </dgm:t>
    </dgm:pt>
    <dgm:pt modelId="{542E8BB0-7AF3-4DE9-A785-149C42DA225D}" type="sibTrans" cxnId="{EBF5F8BE-D16B-4549-8881-B1ED04E915B4}">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 modelId="{725BD1E8-CD1B-4A05-8141-2181115A8F88}" type="pres">
      <dgm:prSet presAssocID="{DCA59F4E-9226-4760-A025-0BF9CC53FD45}" presName="comp" presStyleCnt="0"/>
      <dgm:spPr/>
    </dgm:pt>
    <dgm:pt modelId="{70006328-2609-426F-8839-8AF18C177017}" type="pres">
      <dgm:prSet presAssocID="{DCA59F4E-9226-4760-A025-0BF9CC53FD45}" presName="box" presStyleLbl="node1" presStyleIdx="0" presStyleCnt="1" custLinFactNeighborX="-1667"/>
      <dgm:spPr/>
    </dgm:pt>
    <dgm:pt modelId="{BA6AFFE6-1261-4C38-9B8A-7B26C5C68228}" type="pres">
      <dgm:prSet presAssocID="{DCA59F4E-9226-4760-A025-0BF9CC53FD45}" presName="img" presStyleLbl="fgImgPlace1" presStyleIdx="0" presStyleCnt="1" custScaleX="124167" custScaleY="57204" custLinFactNeighborX="-8333" custLinFactNeighborY="2119"/>
      <dgm:spPr>
        <a:blipFill rotWithShape="1">
          <a:blip xmlns:r="http://schemas.openxmlformats.org/officeDocument/2006/relationships" r:embed="rId1"/>
          <a:stretch>
            <a:fillRect/>
          </a:stretch>
        </a:blipFill>
      </dgm:spPr>
    </dgm:pt>
    <dgm:pt modelId="{888860CF-EFF9-45A0-A9CE-CE441C96D694}" type="pres">
      <dgm:prSet presAssocID="{DCA59F4E-9226-4760-A025-0BF9CC53FD45}" presName="text" presStyleLbl="node1" presStyleIdx="0" presStyleCnt="1">
        <dgm:presLayoutVars>
          <dgm:bulletEnabled val="1"/>
        </dgm:presLayoutVars>
      </dgm:prSet>
      <dgm:spPr/>
    </dgm:pt>
  </dgm:ptLst>
  <dgm:cxnLst>
    <dgm:cxn modelId="{DA572702-9825-4598-AF35-BFEA47E375FA}" type="presOf" srcId="{CA1E26EB-EC84-453F-8675-614D06D63861}" destId="{70006328-2609-426F-8839-8AF18C177017}" srcOrd="0" destOrd="8" presId="urn:microsoft.com/office/officeart/2005/8/layout/vList4"/>
    <dgm:cxn modelId="{B665450E-4262-4209-BC46-255ECF6DDF23}" type="presOf" srcId="{DCA59F4E-9226-4760-A025-0BF9CC53FD45}" destId="{70006328-2609-426F-8839-8AF18C177017}" srcOrd="0" destOrd="0" presId="urn:microsoft.com/office/officeart/2005/8/layout/vList4"/>
    <dgm:cxn modelId="{13085313-9B31-4BC3-A7EE-516E6DA45605}" type="presOf" srcId="{48D15174-8E85-40DB-9A1F-9FDC434E4DC3}" destId="{888860CF-EFF9-45A0-A9CE-CE441C96D694}" srcOrd="1" destOrd="14" presId="urn:microsoft.com/office/officeart/2005/8/layout/vList4"/>
    <dgm:cxn modelId="{BB1D801C-9167-45E3-A392-D30B098D54D9}" srcId="{DCA59F4E-9226-4760-A025-0BF9CC53FD45}" destId="{6BAF57D4-1E40-43CA-B83E-AE92DF315469}" srcOrd="0" destOrd="0" parTransId="{790909F9-AA6F-4ECE-8EF6-AD6F181CFF70}" sibTransId="{2F1ACCEF-B768-45D3-9E09-E9AF1FF93B15}"/>
    <dgm:cxn modelId="{F098061E-2E6F-49A8-BA5F-196AA6030AF7}" srcId="{DCA59F4E-9226-4760-A025-0BF9CC53FD45}" destId="{F482F1E4-B0FF-480C-BFD2-17C357211677}" srcOrd="4" destOrd="0" parTransId="{59EF11C8-D269-42E1-AD85-E777FE0F428C}" sibTransId="{7E26391A-66F4-4240-A7A5-C65046E32631}"/>
    <dgm:cxn modelId="{08B85826-04A3-4484-A9DD-B65EAA364950}" type="presOf" srcId="{745DE7A6-4C77-4D84-A0BB-FA887B922360}" destId="{888860CF-EFF9-45A0-A9CE-CE441C96D694}" srcOrd="1" destOrd="15" presId="urn:microsoft.com/office/officeart/2005/8/layout/vList4"/>
    <dgm:cxn modelId="{9D9EFA2B-3590-4EBC-BDBC-ACE97C858EED}" type="presOf" srcId="{0792BC05-7DF4-47A9-99FE-AC987ECFA426}" destId="{70006328-2609-426F-8839-8AF18C177017}" srcOrd="0" destOrd="3" presId="urn:microsoft.com/office/officeart/2005/8/layout/vList4"/>
    <dgm:cxn modelId="{508EF933-D561-4B50-BB37-070EAFB8D09B}" type="presOf" srcId="{6BAF57D4-1E40-43CA-B83E-AE92DF315469}" destId="{70006328-2609-426F-8839-8AF18C177017}" srcOrd="0" destOrd="1" presId="urn:microsoft.com/office/officeart/2005/8/layout/vList4"/>
    <dgm:cxn modelId="{AF173A34-5C66-4746-B3A8-4DDCB588EA0F}" type="presOf" srcId="{36895C8C-49DB-46A9-BFB3-AE906F1777EC}" destId="{888860CF-EFF9-45A0-A9CE-CE441C96D694}" srcOrd="1" destOrd="11" presId="urn:microsoft.com/office/officeart/2005/8/layout/vList4"/>
    <dgm:cxn modelId="{41157E38-CBF2-4F04-998E-E04CF71A35A2}" type="presOf" srcId="{B3E44619-519E-4BDC-B2B9-1D940AA5E27F}" destId="{70006328-2609-426F-8839-8AF18C177017}" srcOrd="0" destOrd="13" presId="urn:microsoft.com/office/officeart/2005/8/layout/vList4"/>
    <dgm:cxn modelId="{DE32543F-0BFE-48C8-92F1-024D039A2839}" srcId="{DCA59F4E-9226-4760-A025-0BF9CC53FD45}" destId="{36895C8C-49DB-46A9-BFB3-AE906F1777EC}" srcOrd="9" destOrd="0" parTransId="{E7232363-738D-4D42-84F9-6D32F8890A40}" sibTransId="{B8DDDE03-D96A-4B1B-8754-211160D2064E}"/>
    <dgm:cxn modelId="{F3E2C53F-92B9-4E96-85F8-11853C0F4B71}" srcId="{DCA59F4E-9226-4760-A025-0BF9CC53FD45}" destId="{297E52A6-3196-4C59-8A76-A9C0A125FC55}" srcOrd="5" destOrd="0" parTransId="{44A78CFE-21F1-4665-B5CF-FFB1E1202FEB}" sibTransId="{D9B47E4F-B760-4B8A-9A0F-3A7883F9704D}"/>
    <dgm:cxn modelId="{D8ED075D-4AD9-4EA6-B798-8238FABEAA51}" type="presOf" srcId="{48D15174-8E85-40DB-9A1F-9FDC434E4DC3}" destId="{70006328-2609-426F-8839-8AF18C177017}" srcOrd="0" destOrd="14" presId="urn:microsoft.com/office/officeart/2005/8/layout/vList4"/>
    <dgm:cxn modelId="{E4A24362-D87A-4D4A-AAEF-F71FBD9C3A36}" type="presOf" srcId="{311E9643-A986-4DCC-BEF5-6D71CBE3863A}" destId="{70006328-2609-426F-8839-8AF18C177017}" srcOrd="0" destOrd="9" presId="urn:microsoft.com/office/officeart/2005/8/layout/vList4"/>
    <dgm:cxn modelId="{AED99242-3186-40C5-BD6D-7B70551BB60E}" srcId="{DCA59F4E-9226-4760-A025-0BF9CC53FD45}" destId="{00B336EF-FDC4-4C7B-80DA-2103BDAD23DE}" srcOrd="6" destOrd="0" parTransId="{5A912463-D9C2-48F2-9067-4CAF5DBDBAEE}" sibTransId="{5E0404A4-25CA-43B2-B780-92FC5E653A72}"/>
    <dgm:cxn modelId="{8370C644-5890-40BA-8F80-1D9D19B966EC}" type="presOf" srcId="{297E52A6-3196-4C59-8A76-A9C0A125FC55}" destId="{70006328-2609-426F-8839-8AF18C177017}" srcOrd="0" destOrd="6" presId="urn:microsoft.com/office/officeart/2005/8/layout/vList4"/>
    <dgm:cxn modelId="{6E343945-D13F-40D1-8759-20788362713F}" type="presOf" srcId="{00B336EF-FDC4-4C7B-80DA-2103BDAD23DE}" destId="{70006328-2609-426F-8839-8AF18C177017}" srcOrd="0" destOrd="7" presId="urn:microsoft.com/office/officeart/2005/8/layout/vList4"/>
    <dgm:cxn modelId="{82716745-E87E-47CC-A421-DF99158BDCDC}" srcId="{DCA59F4E-9226-4760-A025-0BF9CC53FD45}" destId="{0792BC05-7DF4-47A9-99FE-AC987ECFA426}" srcOrd="2" destOrd="0" parTransId="{58525493-4C0E-4E2F-A5CA-E63CD17D4825}" sibTransId="{F17777FA-B1DE-42D1-9909-B0185A1BE67A}"/>
    <dgm:cxn modelId="{D1167765-55F1-4C37-A369-3E85A89EBB59}" type="presOf" srcId="{311E9643-A986-4DCC-BEF5-6D71CBE3863A}" destId="{888860CF-EFF9-45A0-A9CE-CE441C96D694}" srcOrd="1" destOrd="9" presId="urn:microsoft.com/office/officeart/2005/8/layout/vList4"/>
    <dgm:cxn modelId="{2151B046-8D77-4C65-8394-015B00DAD05A}" type="presOf" srcId="{6B351EE2-0843-4781-B3B9-4262F1257A5E}" destId="{888860CF-EFF9-45A0-A9CE-CE441C96D694}" srcOrd="1" destOrd="2" presId="urn:microsoft.com/office/officeart/2005/8/layout/vList4"/>
    <dgm:cxn modelId="{44884A4E-626C-4AD2-BC00-43FDA02B7DDF}" type="presOf" srcId="{0792BC05-7DF4-47A9-99FE-AC987ECFA426}" destId="{888860CF-EFF9-45A0-A9CE-CE441C96D694}" srcOrd="1" destOrd="3" presId="urn:microsoft.com/office/officeart/2005/8/layout/vList4"/>
    <dgm:cxn modelId="{0ABF8F53-EFBC-4254-9601-A87217354420}" srcId="{DCA59F4E-9226-4760-A025-0BF9CC53FD45}" destId="{6B351EE2-0843-4781-B3B9-4262F1257A5E}" srcOrd="1" destOrd="0" parTransId="{9E1BF832-18B7-4470-AFD4-802B6B31CB12}" sibTransId="{8B99137D-23A2-48AC-9DEC-AD319157A589}"/>
    <dgm:cxn modelId="{B085FB53-ABC4-4FBA-8588-574D877F6BE0}" type="presOf" srcId="{DCA59F4E-9226-4760-A025-0BF9CC53FD45}" destId="{888860CF-EFF9-45A0-A9CE-CE441C96D694}" srcOrd="1" destOrd="0" presId="urn:microsoft.com/office/officeart/2005/8/layout/vList4"/>
    <dgm:cxn modelId="{50768158-996F-45BF-B4F7-8F9CC5EC5818}" type="presOf" srcId="{6B351EE2-0843-4781-B3B9-4262F1257A5E}" destId="{70006328-2609-426F-8839-8AF18C177017}" srcOrd="0" destOrd="2" presId="urn:microsoft.com/office/officeart/2005/8/layout/vList4"/>
    <dgm:cxn modelId="{1BD1627C-1C23-4A20-88D2-F4B0CF5F0D22}" type="presOf" srcId="{502E2BBB-EFA4-494A-928E-E8AE6DDDAA93}" destId="{888860CF-EFF9-45A0-A9CE-CE441C96D694}" srcOrd="1" destOrd="10" presId="urn:microsoft.com/office/officeart/2005/8/layout/vList4"/>
    <dgm:cxn modelId="{77B52882-E365-4966-BAB1-457F2BC4C923}" type="presOf" srcId="{745DE7A6-4C77-4D84-A0BB-FA887B922360}" destId="{70006328-2609-426F-8839-8AF18C177017}" srcOrd="0" destOrd="15" presId="urn:microsoft.com/office/officeart/2005/8/layout/vList4"/>
    <dgm:cxn modelId="{30363E8C-6F23-4A07-B734-0357858AF680}" srcId="{DCA59F4E-9226-4760-A025-0BF9CC53FD45}" destId="{B3E44619-519E-4BDC-B2B9-1D940AA5E27F}" srcOrd="11" destOrd="0" parTransId="{8B8B8351-6505-4666-89AF-913DBCB01CA8}" sibTransId="{CE285AF7-3F93-49CC-AE67-8044ED9E7AD1}"/>
    <dgm:cxn modelId="{6BF2A78F-C997-49E3-AAAC-1DAC63025296}" type="presOf" srcId="{AA1F8B9A-FA5C-4FBF-B4B5-115AECFC2BAF}" destId="{70006328-2609-426F-8839-8AF18C177017}" srcOrd="0" destOrd="12" presId="urn:microsoft.com/office/officeart/2005/8/layout/vList4"/>
    <dgm:cxn modelId="{9C6D5091-2B6E-4323-AEFC-373B1C69F21F}" type="presOf" srcId="{AA1F8B9A-FA5C-4FBF-B4B5-115AECFC2BAF}" destId="{888860CF-EFF9-45A0-A9CE-CE441C96D694}" srcOrd="1" destOrd="12" presId="urn:microsoft.com/office/officeart/2005/8/layout/vList4"/>
    <dgm:cxn modelId="{00BEAF91-F3E9-404B-BDCA-70BA80E3CB3F}" type="presOf" srcId="{297E52A6-3196-4C59-8A76-A9C0A125FC55}" destId="{888860CF-EFF9-45A0-A9CE-CE441C96D694}" srcOrd="1" destOrd="6" presId="urn:microsoft.com/office/officeart/2005/8/layout/vList4"/>
    <dgm:cxn modelId="{85A17393-8555-416C-846A-B149CDF7FAF6}" type="presOf" srcId="{B1CF6ED1-B115-409D-8727-D612C57DF186}" destId="{57A70D67-AEB2-4724-9481-70BC2D2CBA75}" srcOrd="0" destOrd="0" presId="urn:microsoft.com/office/officeart/2005/8/layout/vList4"/>
    <dgm:cxn modelId="{B5B322A9-C672-47E7-A54E-B5CB5F52374A}" type="presOf" srcId="{6BAF57D4-1E40-43CA-B83E-AE92DF315469}" destId="{888860CF-EFF9-45A0-A9CE-CE441C96D694}" srcOrd="1" destOrd="1" presId="urn:microsoft.com/office/officeart/2005/8/layout/vList4"/>
    <dgm:cxn modelId="{DC15C4B1-4EEA-420B-9865-4A7EACC6FECA}" type="presOf" srcId="{502E2BBB-EFA4-494A-928E-E8AE6DDDAA93}" destId="{70006328-2609-426F-8839-8AF18C177017}" srcOrd="0" destOrd="10" presId="urn:microsoft.com/office/officeart/2005/8/layout/vList4"/>
    <dgm:cxn modelId="{EBF5F8BE-D16B-4549-8881-B1ED04E915B4}" srcId="{CA1E26EB-EC84-453F-8675-614D06D63861}" destId="{311E9643-A986-4DCC-BEF5-6D71CBE3863A}" srcOrd="0" destOrd="0" parTransId="{8A7F4432-80AC-4D83-9B2C-C0250261EFA3}" sibTransId="{542E8BB0-7AF3-4DE9-A785-149C42DA225D}"/>
    <dgm:cxn modelId="{E2A242C4-6D38-4566-8541-D8736739F1F6}" type="presOf" srcId="{9AE7FD2E-7094-46B4-8409-D17A69A03B41}" destId="{888860CF-EFF9-45A0-A9CE-CE441C96D694}" srcOrd="1" destOrd="4" presId="urn:microsoft.com/office/officeart/2005/8/layout/vList4"/>
    <dgm:cxn modelId="{B716BFCC-95AD-4F8D-8036-6F437AFE0776}" srcId="{DCA59F4E-9226-4760-A025-0BF9CC53FD45}" destId="{48D15174-8E85-40DB-9A1F-9FDC434E4DC3}" srcOrd="12" destOrd="0" parTransId="{065A1A3C-8016-48CF-B38B-3A33CBC2F7B8}" sibTransId="{DF7BFB4E-2AB1-4CDA-9ACB-6DE4D15A88B8}"/>
    <dgm:cxn modelId="{3385A8CF-D895-4D4D-B3CE-C3CF528A98CA}" type="presOf" srcId="{9AE7FD2E-7094-46B4-8409-D17A69A03B41}" destId="{70006328-2609-426F-8839-8AF18C177017}" srcOrd="0" destOrd="4" presId="urn:microsoft.com/office/officeart/2005/8/layout/vList4"/>
    <dgm:cxn modelId="{573DD0CF-024C-4563-A706-880040589A13}" srcId="{DCA59F4E-9226-4760-A025-0BF9CC53FD45}" destId="{CA1E26EB-EC84-453F-8675-614D06D63861}" srcOrd="7" destOrd="0" parTransId="{2B742656-A021-49E5-A6F8-0CE3D48112C5}" sibTransId="{AD88A624-250F-4756-AE8A-A08F652AE748}"/>
    <dgm:cxn modelId="{82DC85D2-D4D1-402A-858A-B49ADB894389}" type="presOf" srcId="{B3E44619-519E-4BDC-B2B9-1D940AA5E27F}" destId="{888860CF-EFF9-45A0-A9CE-CE441C96D694}" srcOrd="1" destOrd="13" presId="urn:microsoft.com/office/officeart/2005/8/layout/vList4"/>
    <dgm:cxn modelId="{EE45E2D4-178B-4C39-854E-5C76481661A4}" srcId="{DCA59F4E-9226-4760-A025-0BF9CC53FD45}" destId="{AA1F8B9A-FA5C-4FBF-B4B5-115AECFC2BAF}" srcOrd="10" destOrd="0" parTransId="{5234A2BA-0FEC-4789-A401-BBFD9BDED4A7}" sibTransId="{B32A2C21-0729-48EE-BA3B-BA94398A83F3}"/>
    <dgm:cxn modelId="{B89927D5-5D82-46D6-AA8E-CDB13E154F22}" srcId="{B1CF6ED1-B115-409D-8727-D612C57DF186}" destId="{DCA59F4E-9226-4760-A025-0BF9CC53FD45}" srcOrd="0" destOrd="0" parTransId="{6051A0C3-2E2F-4F37-BF81-8FA40359848F}" sibTransId="{DD9672EF-7ACD-41BE-85C0-602910A22FF9}"/>
    <dgm:cxn modelId="{D31016D6-D6BF-4574-A89C-8192193E3C07}" srcId="{DCA59F4E-9226-4760-A025-0BF9CC53FD45}" destId="{502E2BBB-EFA4-494A-928E-E8AE6DDDAA93}" srcOrd="8" destOrd="0" parTransId="{897A9126-2BC8-4AAB-82A3-84603CC81934}" sibTransId="{D730447C-6E4D-4C64-A53A-517E70124DE5}"/>
    <dgm:cxn modelId="{03C615DA-C14C-4944-8880-2A7823720793}" srcId="{DCA59F4E-9226-4760-A025-0BF9CC53FD45}" destId="{9AE7FD2E-7094-46B4-8409-D17A69A03B41}" srcOrd="3" destOrd="0" parTransId="{50BE4E16-2498-411D-AB77-66806FBB28E9}" sibTransId="{DBA25286-8738-4514-BDAC-C75EC6AD4A9D}"/>
    <dgm:cxn modelId="{1A9955DE-BB9B-4A88-974D-173428364068}" type="presOf" srcId="{F482F1E4-B0FF-480C-BFD2-17C357211677}" destId="{70006328-2609-426F-8839-8AF18C177017}" srcOrd="0" destOrd="5" presId="urn:microsoft.com/office/officeart/2005/8/layout/vList4"/>
    <dgm:cxn modelId="{A518EBE4-1762-4304-9494-E5FB01638E61}" type="presOf" srcId="{00B336EF-FDC4-4C7B-80DA-2103BDAD23DE}" destId="{888860CF-EFF9-45A0-A9CE-CE441C96D694}" srcOrd="1" destOrd="7" presId="urn:microsoft.com/office/officeart/2005/8/layout/vList4"/>
    <dgm:cxn modelId="{4D56B4F2-01F7-49CA-8BD5-D1311232B391}" srcId="{DCA59F4E-9226-4760-A025-0BF9CC53FD45}" destId="{745DE7A6-4C77-4D84-A0BB-FA887B922360}" srcOrd="13" destOrd="0" parTransId="{71756988-5E15-4C11-85BC-B438A59EA413}" sibTransId="{A2241EA1-C9CA-4874-B7AC-5EDCA1368DE1}"/>
    <dgm:cxn modelId="{398C3EF5-6DA6-4AEB-9523-310ACA8153EA}" type="presOf" srcId="{36895C8C-49DB-46A9-BFB3-AE906F1777EC}" destId="{70006328-2609-426F-8839-8AF18C177017}" srcOrd="0" destOrd="11" presId="urn:microsoft.com/office/officeart/2005/8/layout/vList4"/>
    <dgm:cxn modelId="{736DC4FE-FCF2-4AF8-A832-956A19E7655C}" type="presOf" srcId="{F482F1E4-B0FF-480C-BFD2-17C357211677}" destId="{888860CF-EFF9-45A0-A9CE-CE441C96D694}" srcOrd="1" destOrd="5" presId="urn:microsoft.com/office/officeart/2005/8/layout/vList4"/>
    <dgm:cxn modelId="{C8F5DAFE-6C89-447A-AA11-288B31A82E42}" type="presOf" srcId="{CA1E26EB-EC84-453F-8675-614D06D63861}" destId="{888860CF-EFF9-45A0-A9CE-CE441C96D694}" srcOrd="1" destOrd="8" presId="urn:microsoft.com/office/officeart/2005/8/layout/vList4"/>
    <dgm:cxn modelId="{ADD0F2C1-CCF0-4264-98A5-C36FC748348B}" type="presParOf" srcId="{57A70D67-AEB2-4724-9481-70BC2D2CBA75}" destId="{725BD1E8-CD1B-4A05-8141-2181115A8F88}" srcOrd="0" destOrd="0" presId="urn:microsoft.com/office/officeart/2005/8/layout/vList4"/>
    <dgm:cxn modelId="{79D45CC7-42A8-40FE-B308-C41332307075}" type="presParOf" srcId="{725BD1E8-CD1B-4A05-8141-2181115A8F88}" destId="{70006328-2609-426F-8839-8AF18C177017}" srcOrd="0" destOrd="0" presId="urn:microsoft.com/office/officeart/2005/8/layout/vList4"/>
    <dgm:cxn modelId="{258EE908-2889-4B25-B577-940BF32445F2}" type="presParOf" srcId="{725BD1E8-CD1B-4A05-8141-2181115A8F88}" destId="{BA6AFFE6-1261-4C38-9B8A-7B26C5C68228}" srcOrd="1" destOrd="0" presId="urn:microsoft.com/office/officeart/2005/8/layout/vList4"/>
    <dgm:cxn modelId="{8CA1DAE2-807C-4F5C-9DAE-A6E1D79214E4}" type="presParOf" srcId="{725BD1E8-CD1B-4A05-8141-2181115A8F88}" destId="{888860CF-EFF9-45A0-A9CE-CE441C96D694}"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1" qsCatId="simple" csTypeId="urn:microsoft.com/office/officeart/2005/8/colors/colorful5" csCatId="colorful" phldr="1"/>
      <dgm:spPr/>
      <dgm:t>
        <a:bodyPr/>
        <a:lstStyle/>
        <a:p>
          <a:endParaRPr lang="en-GB"/>
        </a:p>
      </dgm:t>
    </dgm:pt>
    <dgm:pt modelId="{DCA59F4E-9226-4760-A025-0BF9CC53FD45}">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sz="1600" dirty="0">
            <a:solidFill>
              <a:schemeClr val="accent2"/>
            </a:solidFill>
          </a:endParaRPr>
        </a:p>
      </dgm:t>
    </dgm:pt>
    <dgm:pt modelId="{6051A0C3-2E2F-4F37-BF81-8FA40359848F}" type="parTrans" cxnId="{B89927D5-5D82-46D6-AA8E-CDB13E154F22}">
      <dgm:prSet/>
      <dgm:spPr/>
      <dgm:t>
        <a:bodyPr/>
        <a:lstStyle/>
        <a:p>
          <a:endParaRPr lang="en-GB"/>
        </a:p>
      </dgm:t>
    </dgm:pt>
    <dgm:pt modelId="{DD9672EF-7ACD-41BE-85C0-602910A22FF9}" type="sibTrans" cxnId="{B89927D5-5D82-46D6-AA8E-CDB13E154F22}">
      <dgm:prSet/>
      <dgm:spPr/>
      <dgm:t>
        <a:bodyPr/>
        <a:lstStyle/>
        <a:p>
          <a:endParaRPr lang="en-GB"/>
        </a:p>
      </dgm:t>
    </dgm:pt>
    <dgm:pt modelId="{6B351EE2-0843-4781-B3B9-4262F1257A5E}">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600" dirty="0">
              <a:solidFill>
                <a:schemeClr val="accent2"/>
              </a:solidFill>
            </a:rPr>
            <a:t>What is the max water flow through the process?</a:t>
          </a:r>
        </a:p>
      </dgm:t>
    </dgm:pt>
    <dgm:pt modelId="{9E1BF832-18B7-4470-AFD4-802B6B31CB12}" type="parTrans" cxnId="{0ABF8F53-EFBC-4254-9601-A87217354420}">
      <dgm:prSet/>
      <dgm:spPr/>
      <dgm:t>
        <a:bodyPr/>
        <a:lstStyle/>
        <a:p>
          <a:endParaRPr lang="en-GB"/>
        </a:p>
      </dgm:t>
    </dgm:pt>
    <dgm:pt modelId="{8B99137D-23A2-48AC-9DEC-AD319157A589}" type="sibTrans" cxnId="{0ABF8F53-EFBC-4254-9601-A87217354420}">
      <dgm:prSet/>
      <dgm:spPr/>
      <dgm:t>
        <a:bodyPr/>
        <a:lstStyle/>
        <a:p>
          <a:endParaRPr lang="en-GB"/>
        </a:p>
      </dgm:t>
    </dgm:pt>
    <dgm:pt modelId="{00B336EF-FDC4-4C7B-80DA-2103BDAD23DE}">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sz="1600" dirty="0">
            <a:solidFill>
              <a:schemeClr val="accent2"/>
            </a:solidFill>
          </a:endParaRPr>
        </a:p>
      </dgm:t>
    </dgm:pt>
    <dgm:pt modelId="{5A912463-D9C2-48F2-9067-4CAF5DBDBAEE}" type="parTrans" cxnId="{AED99242-3186-40C5-BD6D-7B70551BB60E}">
      <dgm:prSet/>
      <dgm:spPr/>
      <dgm:t>
        <a:bodyPr/>
        <a:lstStyle/>
        <a:p>
          <a:endParaRPr lang="en-GB"/>
        </a:p>
      </dgm:t>
    </dgm:pt>
    <dgm:pt modelId="{5E0404A4-25CA-43B2-B780-92FC5E653A72}" type="sibTrans" cxnId="{AED99242-3186-40C5-BD6D-7B70551BB60E}">
      <dgm:prSet/>
      <dgm:spPr/>
      <dgm:t>
        <a:bodyPr/>
        <a:lstStyle/>
        <a:p>
          <a:endParaRPr lang="en-GB"/>
        </a:p>
      </dgm:t>
    </dgm:pt>
    <dgm:pt modelId="{36895C8C-49DB-46A9-BFB3-AE906F1777EC}">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600" dirty="0">
              <a:solidFill>
                <a:schemeClr val="accent2"/>
              </a:solidFill>
            </a:rPr>
            <a:t>Some process are sized for a certain flow</a:t>
          </a:r>
        </a:p>
      </dgm:t>
    </dgm:pt>
    <dgm:pt modelId="{E7232363-738D-4D42-84F9-6D32F8890A40}" type="parTrans" cxnId="{DE32543F-0BFE-48C8-92F1-024D039A2839}">
      <dgm:prSet/>
      <dgm:spPr/>
      <dgm:t>
        <a:bodyPr/>
        <a:lstStyle/>
        <a:p>
          <a:endParaRPr lang="en-GB"/>
        </a:p>
      </dgm:t>
    </dgm:pt>
    <dgm:pt modelId="{B8DDDE03-D96A-4B1B-8754-211160D2064E}" type="sibTrans" cxnId="{DE32543F-0BFE-48C8-92F1-024D039A2839}">
      <dgm:prSet/>
      <dgm:spPr/>
      <dgm:t>
        <a:bodyPr/>
        <a:lstStyle/>
        <a:p>
          <a:endParaRPr lang="en-GB"/>
        </a:p>
      </dgm:t>
    </dgm:pt>
    <dgm:pt modelId="{AA1F8B9A-FA5C-4FBF-B4B5-115AECFC2BAF}">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sz="1600" dirty="0">
            <a:solidFill>
              <a:schemeClr val="accent2"/>
            </a:solidFill>
          </a:endParaRPr>
        </a:p>
      </dgm:t>
    </dgm:pt>
    <dgm:pt modelId="{5234A2BA-0FEC-4789-A401-BBFD9BDED4A7}" type="parTrans" cxnId="{EE45E2D4-178B-4C39-854E-5C76481661A4}">
      <dgm:prSet/>
      <dgm:spPr/>
      <dgm:t>
        <a:bodyPr/>
        <a:lstStyle/>
        <a:p>
          <a:endParaRPr lang="en-GB"/>
        </a:p>
      </dgm:t>
    </dgm:pt>
    <dgm:pt modelId="{B32A2C21-0729-48EE-BA3B-BA94398A83F3}" type="sibTrans" cxnId="{EE45E2D4-178B-4C39-854E-5C76481661A4}">
      <dgm:prSet/>
      <dgm:spPr/>
      <dgm:t>
        <a:bodyPr/>
        <a:lstStyle/>
        <a:p>
          <a:endParaRPr lang="en-GB"/>
        </a:p>
      </dgm:t>
    </dgm:pt>
    <dgm:pt modelId="{B3E44619-519E-4BDC-B2B9-1D940AA5E27F}">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600" dirty="0">
              <a:solidFill>
                <a:schemeClr val="accent2"/>
              </a:solidFill>
            </a:rPr>
            <a:t>Is the process reliant on blending out contaminants?</a:t>
          </a:r>
        </a:p>
      </dgm:t>
    </dgm:pt>
    <dgm:pt modelId="{8B8B8351-6505-4666-89AF-913DBCB01CA8}" type="parTrans" cxnId="{30363E8C-6F23-4A07-B734-0357858AF680}">
      <dgm:prSet/>
      <dgm:spPr/>
      <dgm:t>
        <a:bodyPr/>
        <a:lstStyle/>
        <a:p>
          <a:endParaRPr lang="en-GB"/>
        </a:p>
      </dgm:t>
    </dgm:pt>
    <dgm:pt modelId="{CE285AF7-3F93-49CC-AE67-8044ED9E7AD1}" type="sibTrans" cxnId="{30363E8C-6F23-4A07-B734-0357858AF680}">
      <dgm:prSet/>
      <dgm:spPr/>
      <dgm:t>
        <a:bodyPr/>
        <a:lstStyle/>
        <a:p>
          <a:endParaRPr lang="en-GB"/>
        </a:p>
      </dgm:t>
    </dgm:pt>
    <dgm:pt modelId="{CA1E26EB-EC84-453F-8675-614D06D63861}">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600" dirty="0">
              <a:solidFill>
                <a:schemeClr val="accent2"/>
              </a:solidFill>
            </a:rPr>
            <a:t>How variable is the flow?</a:t>
          </a:r>
        </a:p>
      </dgm:t>
    </dgm:pt>
    <dgm:pt modelId="{2B742656-A021-49E5-A6F8-0CE3D48112C5}" type="parTrans" cxnId="{573DD0CF-024C-4563-A706-880040589A13}">
      <dgm:prSet/>
      <dgm:spPr/>
      <dgm:t>
        <a:bodyPr/>
        <a:lstStyle/>
        <a:p>
          <a:endParaRPr lang="en-GB"/>
        </a:p>
      </dgm:t>
    </dgm:pt>
    <dgm:pt modelId="{AD88A624-250F-4756-AE8A-A08F652AE748}" type="sibTrans" cxnId="{573DD0CF-024C-4563-A706-880040589A13}">
      <dgm:prSet/>
      <dgm:spPr/>
      <dgm:t>
        <a:bodyPr/>
        <a:lstStyle/>
        <a:p>
          <a:endParaRPr lang="en-GB"/>
        </a:p>
      </dgm:t>
    </dgm:pt>
    <dgm:pt modelId="{235451B7-1920-4ADD-AC58-85DEDFFB7980}">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200" dirty="0">
              <a:solidFill>
                <a:schemeClr val="accent2"/>
              </a:solidFill>
            </a:rPr>
            <a:t>UV</a:t>
          </a:r>
        </a:p>
      </dgm:t>
    </dgm:pt>
    <dgm:pt modelId="{6CEAD236-5780-4451-8330-92122C32D4AC}" type="parTrans" cxnId="{121BFCFE-A3D8-442F-B412-5BF0E99DBA2D}">
      <dgm:prSet/>
      <dgm:spPr/>
      <dgm:t>
        <a:bodyPr/>
        <a:lstStyle/>
        <a:p>
          <a:endParaRPr lang="en-GB"/>
        </a:p>
      </dgm:t>
    </dgm:pt>
    <dgm:pt modelId="{CE587B6C-419F-4C74-B0C4-CBD3E267F47F}" type="sibTrans" cxnId="{121BFCFE-A3D8-442F-B412-5BF0E99DBA2D}">
      <dgm:prSet/>
      <dgm:spPr/>
      <dgm:t>
        <a:bodyPr/>
        <a:lstStyle/>
        <a:p>
          <a:endParaRPr lang="en-GB"/>
        </a:p>
      </dgm:t>
    </dgm:pt>
    <dgm:pt modelId="{5B6F3AE8-E820-4119-BDFC-DE36BCC16F68}">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200" dirty="0">
              <a:solidFill>
                <a:schemeClr val="accent2"/>
              </a:solidFill>
            </a:rPr>
            <a:t>Chemical filters</a:t>
          </a:r>
        </a:p>
      </dgm:t>
    </dgm:pt>
    <dgm:pt modelId="{D5E89360-55F9-44AA-B844-C359816391D4}" type="parTrans" cxnId="{95670CCA-C7F4-409B-A923-B9071DE19224}">
      <dgm:prSet/>
      <dgm:spPr/>
      <dgm:t>
        <a:bodyPr/>
        <a:lstStyle/>
        <a:p>
          <a:endParaRPr lang="en-GB"/>
        </a:p>
      </dgm:t>
    </dgm:pt>
    <dgm:pt modelId="{8D9028B6-3A83-4BE3-9D8A-C5F79276C94B}" type="sibTrans" cxnId="{95670CCA-C7F4-409B-A923-B9071DE19224}">
      <dgm:prSet/>
      <dgm:spPr/>
      <dgm:t>
        <a:bodyPr/>
        <a:lstStyle/>
        <a:p>
          <a:endParaRPr lang="en-GB"/>
        </a:p>
      </dgm:t>
    </dgm:pt>
    <dgm:pt modelId="{6471F4E1-33D9-41F3-BBBD-77D9B691AD21}">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600" dirty="0">
              <a:solidFill>
                <a:schemeClr val="accent2"/>
              </a:solidFill>
            </a:rPr>
            <a:t>Is flow measured anywhere?</a:t>
          </a:r>
        </a:p>
      </dgm:t>
    </dgm:pt>
    <dgm:pt modelId="{472B4A91-79C3-4F6D-9968-EBBE3FD1EE17}" type="parTrans" cxnId="{D66AC77C-822B-442C-A72D-7AB5EED5354F}">
      <dgm:prSet/>
      <dgm:spPr/>
      <dgm:t>
        <a:bodyPr/>
        <a:lstStyle/>
        <a:p>
          <a:endParaRPr lang="en-GB"/>
        </a:p>
      </dgm:t>
    </dgm:pt>
    <dgm:pt modelId="{9F776994-6726-48C4-A8AB-6A934D7937AA}" type="sibTrans" cxnId="{D66AC77C-822B-442C-A72D-7AB5EED5354F}">
      <dgm:prSet/>
      <dgm:spPr/>
      <dgm:t>
        <a:bodyPr/>
        <a:lstStyle/>
        <a:p>
          <a:endParaRPr lang="en-GB"/>
        </a:p>
      </dgm:t>
    </dgm:pt>
    <dgm:pt modelId="{6B77F542-0286-4249-BE71-691EFC9199A3}">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sz="1600" dirty="0">
            <a:solidFill>
              <a:schemeClr val="accent2"/>
            </a:solidFill>
          </a:endParaRPr>
        </a:p>
      </dgm:t>
    </dgm:pt>
    <dgm:pt modelId="{9D53EDC3-62CD-4EEF-9541-D352FF5FBD87}" type="parTrans" cxnId="{6779EBC3-655A-4973-913C-83020B0B5F25}">
      <dgm:prSet/>
      <dgm:spPr/>
      <dgm:t>
        <a:bodyPr/>
        <a:lstStyle/>
        <a:p>
          <a:endParaRPr lang="en-GB"/>
        </a:p>
      </dgm:t>
    </dgm:pt>
    <dgm:pt modelId="{08297371-ADC0-4DA9-AF42-A18B4416CD5D}" type="sibTrans" cxnId="{6779EBC3-655A-4973-913C-83020B0B5F25}">
      <dgm:prSet/>
      <dgm:spPr/>
      <dgm:t>
        <a:bodyPr/>
        <a:lstStyle/>
        <a:p>
          <a:endParaRPr lang="en-GB"/>
        </a:p>
      </dgm:t>
    </dgm:pt>
    <dgm:pt modelId="{359C8C64-4BD4-42C8-BE8E-711D772057EF}">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600" dirty="0">
              <a:solidFill>
                <a:schemeClr val="accent2"/>
              </a:solidFill>
            </a:rPr>
            <a:t>Can the process cope with that (chemical dosing needs to adjust)</a:t>
          </a:r>
        </a:p>
      </dgm:t>
    </dgm:pt>
    <dgm:pt modelId="{81EDE894-6B7E-4D48-AA3D-76A61A2705DE}" type="parTrans" cxnId="{6050D20C-CB2C-4114-97CA-0D8771AAFD4E}">
      <dgm:prSet/>
      <dgm:spPr/>
      <dgm:t>
        <a:bodyPr/>
        <a:lstStyle/>
        <a:p>
          <a:endParaRPr lang="en-GB"/>
        </a:p>
      </dgm:t>
    </dgm:pt>
    <dgm:pt modelId="{93F28101-5085-4CD5-B096-8D259DEFAAC5}" type="sibTrans" cxnId="{6050D20C-CB2C-4114-97CA-0D8771AAFD4E}">
      <dgm:prSet/>
      <dgm:spPr/>
      <dgm:t>
        <a:bodyPr/>
        <a:lstStyle/>
        <a:p>
          <a:endParaRPr lang="en-GB"/>
        </a:p>
      </dgm:t>
    </dgm:pt>
    <dgm:pt modelId="{62D3F67D-38A6-4212-B6F6-0AB75F6158E0}">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sz="1600" dirty="0">
            <a:solidFill>
              <a:schemeClr val="accent2"/>
            </a:solidFill>
          </a:endParaRPr>
        </a:p>
      </dgm:t>
    </dgm:pt>
    <dgm:pt modelId="{41E2FF7C-8E4F-423D-A914-C0D88D146DD5}" type="parTrans" cxnId="{2976F192-5798-46BC-8600-F2EB3DAEB0E0}">
      <dgm:prSet/>
      <dgm:spPr/>
      <dgm:t>
        <a:bodyPr/>
        <a:lstStyle/>
        <a:p>
          <a:endParaRPr lang="en-GB"/>
        </a:p>
      </dgm:t>
    </dgm:pt>
    <dgm:pt modelId="{50D8919A-ECFB-44E0-A0B2-E4E99C4882B1}" type="sibTrans" cxnId="{2976F192-5798-46BC-8600-F2EB3DAEB0E0}">
      <dgm:prSet/>
      <dgm:spPr/>
      <dgm:t>
        <a:bodyPr/>
        <a:lstStyle/>
        <a:p>
          <a:endParaRPr lang="en-GB"/>
        </a:p>
      </dgm:t>
    </dgm:pt>
    <dgm:pt modelId="{149E6324-8C13-4175-AA6A-023B31950923}">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200" dirty="0">
              <a:solidFill>
                <a:schemeClr val="accent2"/>
              </a:solidFill>
            </a:rPr>
            <a:t>This needs to be controlled and monitored</a:t>
          </a:r>
        </a:p>
      </dgm:t>
    </dgm:pt>
    <dgm:pt modelId="{B38E93F9-8E88-4FCA-BFAB-E0D1230283F6}" type="parTrans" cxnId="{E75C1DB1-53F3-44BA-88A8-5FD12B28ED07}">
      <dgm:prSet/>
      <dgm:spPr/>
      <dgm:t>
        <a:bodyPr/>
        <a:lstStyle/>
        <a:p>
          <a:endParaRPr lang="en-GB"/>
        </a:p>
      </dgm:t>
    </dgm:pt>
    <dgm:pt modelId="{706A170C-1C35-4BEF-8747-06783559653D}" type="sibTrans" cxnId="{E75C1DB1-53F3-44BA-88A8-5FD12B28ED07}">
      <dgm:prSet/>
      <dgm:spPr/>
      <dgm:t>
        <a:bodyPr/>
        <a:lstStyle/>
        <a:p>
          <a:endParaRPr lang="en-GB"/>
        </a:p>
      </dgm:t>
    </dgm:pt>
    <dgm:pt modelId="{5D43C82C-50BD-4BE5-91CD-4513888F96F9}">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200" dirty="0">
              <a:solidFill>
                <a:schemeClr val="accent2"/>
              </a:solidFill>
            </a:rPr>
            <a:t>Is there a flow “pinch point”?</a:t>
          </a:r>
        </a:p>
      </dgm:t>
    </dgm:pt>
    <dgm:pt modelId="{B2038408-EA72-4AD5-AA56-8857011F68B9}" type="parTrans" cxnId="{D6516C1B-0414-42D9-B69E-5239241E08FB}">
      <dgm:prSet/>
      <dgm:spPr/>
      <dgm:t>
        <a:bodyPr/>
        <a:lstStyle/>
        <a:p>
          <a:endParaRPr lang="en-GB"/>
        </a:p>
      </dgm:t>
    </dgm:pt>
    <dgm:pt modelId="{C3713EE2-17B7-4644-89DA-CB50832E82B8}" type="sibTrans" cxnId="{D6516C1B-0414-42D9-B69E-5239241E08FB}">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 modelId="{725BD1E8-CD1B-4A05-8141-2181115A8F88}" type="pres">
      <dgm:prSet presAssocID="{DCA59F4E-9226-4760-A025-0BF9CC53FD45}" presName="comp" presStyleCnt="0"/>
      <dgm:spPr/>
    </dgm:pt>
    <dgm:pt modelId="{70006328-2609-426F-8839-8AF18C177017}" type="pres">
      <dgm:prSet presAssocID="{DCA59F4E-9226-4760-A025-0BF9CC53FD45}" presName="box" presStyleLbl="node1" presStyleIdx="0" presStyleCnt="1" custLinFactNeighborY="5455"/>
      <dgm:spPr/>
    </dgm:pt>
    <dgm:pt modelId="{BA6AFFE6-1261-4C38-9B8A-7B26C5C68228}" type="pres">
      <dgm:prSet presAssocID="{DCA59F4E-9226-4760-A025-0BF9CC53FD45}" presName="img" presStyleLbl="fgImgPlace1" presStyleIdx="0" presStyleCnt="1" custScaleX="108332" custScaleY="47303" custLinFactNeighborX="-7916" custLinFactNeighborY="212"/>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14000" r="-14000"/>
          </a:stretch>
        </a:blipFill>
      </dgm:spPr>
    </dgm:pt>
    <dgm:pt modelId="{888860CF-EFF9-45A0-A9CE-CE441C96D694}" type="pres">
      <dgm:prSet presAssocID="{DCA59F4E-9226-4760-A025-0BF9CC53FD45}" presName="text" presStyleLbl="node1" presStyleIdx="0" presStyleCnt="1">
        <dgm:presLayoutVars>
          <dgm:bulletEnabled val="1"/>
        </dgm:presLayoutVars>
      </dgm:prSet>
      <dgm:spPr/>
    </dgm:pt>
  </dgm:ptLst>
  <dgm:cxnLst>
    <dgm:cxn modelId="{EBBE2D06-4BC6-4A84-8C6B-4893D7D1166A}" type="presOf" srcId="{B1CF6ED1-B115-409D-8727-D612C57DF186}" destId="{57A70D67-AEB2-4724-9481-70BC2D2CBA75}" srcOrd="0" destOrd="0" presId="urn:microsoft.com/office/officeart/2005/8/layout/vList4"/>
    <dgm:cxn modelId="{E61D0208-A4C2-456F-A6E9-3D498F710769}" type="presOf" srcId="{149E6324-8C13-4175-AA6A-023B31950923}" destId="{70006328-2609-426F-8839-8AF18C177017}" srcOrd="0" destOrd="14" presId="urn:microsoft.com/office/officeart/2005/8/layout/vList4"/>
    <dgm:cxn modelId="{21E67708-4813-417E-B8FB-53B00C325264}" type="presOf" srcId="{00B336EF-FDC4-4C7B-80DA-2103BDAD23DE}" destId="{70006328-2609-426F-8839-8AF18C177017}" srcOrd="0" destOrd="4" presId="urn:microsoft.com/office/officeart/2005/8/layout/vList4"/>
    <dgm:cxn modelId="{D54B7109-BCF7-4098-959C-40111C4B8228}" type="presOf" srcId="{6B77F542-0286-4249-BE71-691EFC9199A3}" destId="{888860CF-EFF9-45A0-A9CE-CE441C96D694}" srcOrd="1" destOrd="2" presId="urn:microsoft.com/office/officeart/2005/8/layout/vList4"/>
    <dgm:cxn modelId="{E180910A-8509-40BB-A182-96891ED12AE5}" type="presOf" srcId="{DCA59F4E-9226-4760-A025-0BF9CC53FD45}" destId="{70006328-2609-426F-8839-8AF18C177017}" srcOrd="0" destOrd="0" presId="urn:microsoft.com/office/officeart/2005/8/layout/vList4"/>
    <dgm:cxn modelId="{6050D20C-CB2C-4114-97CA-0D8771AAFD4E}" srcId="{CA1E26EB-EC84-453F-8675-614D06D63861}" destId="{359C8C64-4BD4-42C8-BE8E-711D772057EF}" srcOrd="0" destOrd="0" parTransId="{81EDE894-6B7E-4D48-AA3D-76A61A2705DE}" sibTransId="{93F28101-5085-4CD5-B096-8D259DEFAAC5}"/>
    <dgm:cxn modelId="{8DD10E0E-09ED-46F4-BF60-6502BD8BD39C}" type="presOf" srcId="{359C8C64-4BD4-42C8-BE8E-711D772057EF}" destId="{888860CF-EFF9-45A0-A9CE-CE441C96D694}" srcOrd="1" destOrd="11" presId="urn:microsoft.com/office/officeart/2005/8/layout/vList4"/>
    <dgm:cxn modelId="{D6516C1B-0414-42D9-B69E-5239241E08FB}" srcId="{36895C8C-49DB-46A9-BFB3-AE906F1777EC}" destId="{5D43C82C-50BD-4BE5-91CD-4513888F96F9}" srcOrd="2" destOrd="0" parTransId="{B2038408-EA72-4AD5-AA56-8857011F68B9}" sibTransId="{C3713EE2-17B7-4644-89DA-CB50832E82B8}"/>
    <dgm:cxn modelId="{7F3DA739-2B35-4798-800C-4F481D0EAA4D}" type="presOf" srcId="{B3E44619-519E-4BDC-B2B9-1D940AA5E27F}" destId="{70006328-2609-426F-8839-8AF18C177017}" srcOrd="0" destOrd="13" presId="urn:microsoft.com/office/officeart/2005/8/layout/vList4"/>
    <dgm:cxn modelId="{B2431A3B-F1FD-411C-9DB2-11324452F04F}" type="presOf" srcId="{235451B7-1920-4ADD-AC58-85DEDFFB7980}" destId="{888860CF-EFF9-45A0-A9CE-CE441C96D694}" srcOrd="1" destOrd="6" presId="urn:microsoft.com/office/officeart/2005/8/layout/vList4"/>
    <dgm:cxn modelId="{DE32543F-0BFE-48C8-92F1-024D039A2839}" srcId="{DCA59F4E-9226-4760-A025-0BF9CC53FD45}" destId="{36895C8C-49DB-46A9-BFB3-AE906F1777EC}" srcOrd="4" destOrd="0" parTransId="{E7232363-738D-4D42-84F9-6D32F8890A40}" sibTransId="{B8DDDE03-D96A-4B1B-8754-211160D2064E}"/>
    <dgm:cxn modelId="{1A5BEB40-C327-4470-A4E8-35A0518A0EC8}" type="presOf" srcId="{5B6F3AE8-E820-4119-BDFC-DE36BCC16F68}" destId="{888860CF-EFF9-45A0-A9CE-CE441C96D694}" srcOrd="1" destOrd="7" presId="urn:microsoft.com/office/officeart/2005/8/layout/vList4"/>
    <dgm:cxn modelId="{5CCD0861-DF2B-49C8-8FC8-C5D9FAF17DB1}" type="presOf" srcId="{CA1E26EB-EC84-453F-8675-614D06D63861}" destId="{70006328-2609-426F-8839-8AF18C177017}" srcOrd="0" destOrd="10" presId="urn:microsoft.com/office/officeart/2005/8/layout/vList4"/>
    <dgm:cxn modelId="{AED99242-3186-40C5-BD6D-7B70551BB60E}" srcId="{DCA59F4E-9226-4760-A025-0BF9CC53FD45}" destId="{00B336EF-FDC4-4C7B-80DA-2103BDAD23DE}" srcOrd="3" destOrd="0" parTransId="{5A912463-D9C2-48F2-9067-4CAF5DBDBAEE}" sibTransId="{5E0404A4-25CA-43B2-B780-92FC5E653A72}"/>
    <dgm:cxn modelId="{3A0BC765-A828-4EAB-A508-BE7231E266A8}" type="presOf" srcId="{5D43C82C-50BD-4BE5-91CD-4513888F96F9}" destId="{70006328-2609-426F-8839-8AF18C177017}" srcOrd="0" destOrd="8" presId="urn:microsoft.com/office/officeart/2005/8/layout/vList4"/>
    <dgm:cxn modelId="{6BA67649-8990-4B77-879B-05B406EFC4C1}" type="presOf" srcId="{CA1E26EB-EC84-453F-8675-614D06D63861}" destId="{888860CF-EFF9-45A0-A9CE-CE441C96D694}" srcOrd="1" destOrd="10" presId="urn:microsoft.com/office/officeart/2005/8/layout/vList4"/>
    <dgm:cxn modelId="{0ABF8F53-EFBC-4254-9601-A87217354420}" srcId="{DCA59F4E-9226-4760-A025-0BF9CC53FD45}" destId="{6B351EE2-0843-4781-B3B9-4262F1257A5E}" srcOrd="0" destOrd="0" parTransId="{9E1BF832-18B7-4470-AFD4-802B6B31CB12}" sibTransId="{8B99137D-23A2-48AC-9DEC-AD319157A589}"/>
    <dgm:cxn modelId="{53B73957-7F9B-4F9D-9462-7FAB066E86DE}" type="presOf" srcId="{B3E44619-519E-4BDC-B2B9-1D940AA5E27F}" destId="{888860CF-EFF9-45A0-A9CE-CE441C96D694}" srcOrd="1" destOrd="13" presId="urn:microsoft.com/office/officeart/2005/8/layout/vList4"/>
    <dgm:cxn modelId="{A45B9A58-618B-4C0D-8861-08F06C33BE1B}" type="presOf" srcId="{5B6F3AE8-E820-4119-BDFC-DE36BCC16F68}" destId="{70006328-2609-426F-8839-8AF18C177017}" srcOrd="0" destOrd="7" presId="urn:microsoft.com/office/officeart/2005/8/layout/vList4"/>
    <dgm:cxn modelId="{3D4DEC78-F394-47FC-8DB2-9D78A0ED3D03}" type="presOf" srcId="{6471F4E1-33D9-41F3-BBBD-77D9B691AD21}" destId="{888860CF-EFF9-45A0-A9CE-CE441C96D694}" srcOrd="1" destOrd="3" presId="urn:microsoft.com/office/officeart/2005/8/layout/vList4"/>
    <dgm:cxn modelId="{D66AC77C-822B-442C-A72D-7AB5EED5354F}" srcId="{DCA59F4E-9226-4760-A025-0BF9CC53FD45}" destId="{6471F4E1-33D9-41F3-BBBD-77D9B691AD21}" srcOrd="2" destOrd="0" parTransId="{472B4A91-79C3-4F6D-9968-EBBE3FD1EE17}" sibTransId="{9F776994-6726-48C4-A8AB-6A934D7937AA}"/>
    <dgm:cxn modelId="{4C435E87-9BC8-47C4-915E-B03BA6A51E4B}" type="presOf" srcId="{359C8C64-4BD4-42C8-BE8E-711D772057EF}" destId="{70006328-2609-426F-8839-8AF18C177017}" srcOrd="0" destOrd="11" presId="urn:microsoft.com/office/officeart/2005/8/layout/vList4"/>
    <dgm:cxn modelId="{F1FF0789-03BF-4E3A-8654-9C22C6415A73}" type="presOf" srcId="{AA1F8B9A-FA5C-4FBF-B4B5-115AECFC2BAF}" destId="{70006328-2609-426F-8839-8AF18C177017}" srcOrd="0" destOrd="9" presId="urn:microsoft.com/office/officeart/2005/8/layout/vList4"/>
    <dgm:cxn modelId="{57551089-5F3E-457C-B086-8762E59CFC2E}" type="presOf" srcId="{62D3F67D-38A6-4212-B6F6-0AB75F6158E0}" destId="{888860CF-EFF9-45A0-A9CE-CE441C96D694}" srcOrd="1" destOrd="12" presId="urn:microsoft.com/office/officeart/2005/8/layout/vList4"/>
    <dgm:cxn modelId="{30363E8C-6F23-4A07-B734-0357858AF680}" srcId="{DCA59F4E-9226-4760-A025-0BF9CC53FD45}" destId="{B3E44619-519E-4BDC-B2B9-1D940AA5E27F}" srcOrd="7" destOrd="0" parTransId="{8B8B8351-6505-4666-89AF-913DBCB01CA8}" sibTransId="{CE285AF7-3F93-49CC-AE67-8044ED9E7AD1}"/>
    <dgm:cxn modelId="{1C62C291-B59F-4B84-850C-31E2585AE1CF}" type="presOf" srcId="{235451B7-1920-4ADD-AC58-85DEDFFB7980}" destId="{70006328-2609-426F-8839-8AF18C177017}" srcOrd="0" destOrd="6" presId="urn:microsoft.com/office/officeart/2005/8/layout/vList4"/>
    <dgm:cxn modelId="{2976F192-5798-46BC-8600-F2EB3DAEB0E0}" srcId="{CA1E26EB-EC84-453F-8675-614D06D63861}" destId="{62D3F67D-38A6-4212-B6F6-0AB75F6158E0}" srcOrd="1" destOrd="0" parTransId="{41E2FF7C-8E4F-423D-A914-C0D88D146DD5}" sibTransId="{50D8919A-ECFB-44E0-A0B2-E4E99C4882B1}"/>
    <dgm:cxn modelId="{FB4D3194-9AA6-4D15-8438-4EED88D29D3F}" type="presOf" srcId="{62D3F67D-38A6-4212-B6F6-0AB75F6158E0}" destId="{70006328-2609-426F-8839-8AF18C177017}" srcOrd="0" destOrd="12" presId="urn:microsoft.com/office/officeart/2005/8/layout/vList4"/>
    <dgm:cxn modelId="{763D2E9D-E676-4EA9-A54D-328646912D43}" type="presOf" srcId="{AA1F8B9A-FA5C-4FBF-B4B5-115AECFC2BAF}" destId="{888860CF-EFF9-45A0-A9CE-CE441C96D694}" srcOrd="1" destOrd="9" presId="urn:microsoft.com/office/officeart/2005/8/layout/vList4"/>
    <dgm:cxn modelId="{F2D0B0A5-49DB-4CC0-9E4A-4B3B4C909718}" type="presOf" srcId="{36895C8C-49DB-46A9-BFB3-AE906F1777EC}" destId="{888860CF-EFF9-45A0-A9CE-CE441C96D694}" srcOrd="1" destOrd="5" presId="urn:microsoft.com/office/officeart/2005/8/layout/vList4"/>
    <dgm:cxn modelId="{E75C1DB1-53F3-44BA-88A8-5FD12B28ED07}" srcId="{B3E44619-519E-4BDC-B2B9-1D940AA5E27F}" destId="{149E6324-8C13-4175-AA6A-023B31950923}" srcOrd="0" destOrd="0" parTransId="{B38E93F9-8E88-4FCA-BFAB-E0D1230283F6}" sibTransId="{706A170C-1C35-4BEF-8747-06783559653D}"/>
    <dgm:cxn modelId="{068AA6B1-A686-469D-9ECF-47E7CFF388E8}" type="presOf" srcId="{00B336EF-FDC4-4C7B-80DA-2103BDAD23DE}" destId="{888860CF-EFF9-45A0-A9CE-CE441C96D694}" srcOrd="1" destOrd="4" presId="urn:microsoft.com/office/officeart/2005/8/layout/vList4"/>
    <dgm:cxn modelId="{2F0136B8-3783-42C7-AA5B-2EE7D2F6CF3C}" type="presOf" srcId="{36895C8C-49DB-46A9-BFB3-AE906F1777EC}" destId="{70006328-2609-426F-8839-8AF18C177017}" srcOrd="0" destOrd="5" presId="urn:microsoft.com/office/officeart/2005/8/layout/vList4"/>
    <dgm:cxn modelId="{C9A952BE-6B20-4AE9-93AB-7EDA19EEDEB6}" type="presOf" srcId="{DCA59F4E-9226-4760-A025-0BF9CC53FD45}" destId="{888860CF-EFF9-45A0-A9CE-CE441C96D694}" srcOrd="1" destOrd="0" presId="urn:microsoft.com/office/officeart/2005/8/layout/vList4"/>
    <dgm:cxn modelId="{6779EBC3-655A-4973-913C-83020B0B5F25}" srcId="{DCA59F4E-9226-4760-A025-0BF9CC53FD45}" destId="{6B77F542-0286-4249-BE71-691EFC9199A3}" srcOrd="1" destOrd="0" parTransId="{9D53EDC3-62CD-4EEF-9541-D352FF5FBD87}" sibTransId="{08297371-ADC0-4DA9-AF42-A18B4416CD5D}"/>
    <dgm:cxn modelId="{8D07CAC5-8005-4BD8-99A1-F027F9A7AD86}" type="presOf" srcId="{149E6324-8C13-4175-AA6A-023B31950923}" destId="{888860CF-EFF9-45A0-A9CE-CE441C96D694}" srcOrd="1" destOrd="14" presId="urn:microsoft.com/office/officeart/2005/8/layout/vList4"/>
    <dgm:cxn modelId="{95670CCA-C7F4-409B-A923-B9071DE19224}" srcId="{36895C8C-49DB-46A9-BFB3-AE906F1777EC}" destId="{5B6F3AE8-E820-4119-BDFC-DE36BCC16F68}" srcOrd="1" destOrd="0" parTransId="{D5E89360-55F9-44AA-B844-C359816391D4}" sibTransId="{8D9028B6-3A83-4BE3-9D8A-C5F79276C94B}"/>
    <dgm:cxn modelId="{573DD0CF-024C-4563-A706-880040589A13}" srcId="{DCA59F4E-9226-4760-A025-0BF9CC53FD45}" destId="{CA1E26EB-EC84-453F-8675-614D06D63861}" srcOrd="6" destOrd="0" parTransId="{2B742656-A021-49E5-A6F8-0CE3D48112C5}" sibTransId="{AD88A624-250F-4756-AE8A-A08F652AE748}"/>
    <dgm:cxn modelId="{EE45E2D4-178B-4C39-854E-5C76481661A4}" srcId="{DCA59F4E-9226-4760-A025-0BF9CC53FD45}" destId="{AA1F8B9A-FA5C-4FBF-B4B5-115AECFC2BAF}" srcOrd="5" destOrd="0" parTransId="{5234A2BA-0FEC-4789-A401-BBFD9BDED4A7}" sibTransId="{B32A2C21-0729-48EE-BA3B-BA94398A83F3}"/>
    <dgm:cxn modelId="{B89927D5-5D82-46D6-AA8E-CDB13E154F22}" srcId="{B1CF6ED1-B115-409D-8727-D612C57DF186}" destId="{DCA59F4E-9226-4760-A025-0BF9CC53FD45}" srcOrd="0" destOrd="0" parTransId="{6051A0C3-2E2F-4F37-BF81-8FA40359848F}" sibTransId="{DD9672EF-7ACD-41BE-85C0-602910A22FF9}"/>
    <dgm:cxn modelId="{2206C4D8-0CEA-4F54-8797-9B3555B59A49}" type="presOf" srcId="{6B351EE2-0843-4781-B3B9-4262F1257A5E}" destId="{888860CF-EFF9-45A0-A9CE-CE441C96D694}" srcOrd="1" destOrd="1" presId="urn:microsoft.com/office/officeart/2005/8/layout/vList4"/>
    <dgm:cxn modelId="{D4F177E3-F793-4403-B884-B355D4820C0C}" type="presOf" srcId="{6471F4E1-33D9-41F3-BBBD-77D9B691AD21}" destId="{70006328-2609-426F-8839-8AF18C177017}" srcOrd="0" destOrd="3" presId="urn:microsoft.com/office/officeart/2005/8/layout/vList4"/>
    <dgm:cxn modelId="{E80475EA-54AF-4E69-8D96-F2692B0F85DD}" type="presOf" srcId="{6B77F542-0286-4249-BE71-691EFC9199A3}" destId="{70006328-2609-426F-8839-8AF18C177017}" srcOrd="0" destOrd="2" presId="urn:microsoft.com/office/officeart/2005/8/layout/vList4"/>
    <dgm:cxn modelId="{E12AC4F7-F86B-4E95-8733-72615E28C72D}" type="presOf" srcId="{6B351EE2-0843-4781-B3B9-4262F1257A5E}" destId="{70006328-2609-426F-8839-8AF18C177017}" srcOrd="0" destOrd="1" presId="urn:microsoft.com/office/officeart/2005/8/layout/vList4"/>
    <dgm:cxn modelId="{624404FB-ACF5-4307-9E93-19279187C6F1}" type="presOf" srcId="{5D43C82C-50BD-4BE5-91CD-4513888F96F9}" destId="{888860CF-EFF9-45A0-A9CE-CE441C96D694}" srcOrd="1" destOrd="8" presId="urn:microsoft.com/office/officeart/2005/8/layout/vList4"/>
    <dgm:cxn modelId="{121BFCFE-A3D8-442F-B412-5BF0E99DBA2D}" srcId="{36895C8C-49DB-46A9-BFB3-AE906F1777EC}" destId="{235451B7-1920-4ADD-AC58-85DEDFFB7980}" srcOrd="0" destOrd="0" parTransId="{6CEAD236-5780-4451-8330-92122C32D4AC}" sibTransId="{CE587B6C-419F-4C74-B0C4-CBD3E267F47F}"/>
    <dgm:cxn modelId="{55A39285-7F18-47AE-BBB4-E548144FFEA7}" type="presParOf" srcId="{57A70D67-AEB2-4724-9481-70BC2D2CBA75}" destId="{725BD1E8-CD1B-4A05-8141-2181115A8F88}" srcOrd="0" destOrd="0" presId="urn:microsoft.com/office/officeart/2005/8/layout/vList4"/>
    <dgm:cxn modelId="{4C94A4CB-CD8F-4709-8842-65183A18B353}" type="presParOf" srcId="{725BD1E8-CD1B-4A05-8141-2181115A8F88}" destId="{70006328-2609-426F-8839-8AF18C177017}" srcOrd="0" destOrd="0" presId="urn:microsoft.com/office/officeart/2005/8/layout/vList4"/>
    <dgm:cxn modelId="{2770C31A-F53A-4759-A83F-81B4388913D5}" type="presParOf" srcId="{725BD1E8-CD1B-4A05-8141-2181115A8F88}" destId="{BA6AFFE6-1261-4C38-9B8A-7B26C5C68228}" srcOrd="1" destOrd="0" presId="urn:microsoft.com/office/officeart/2005/8/layout/vList4"/>
    <dgm:cxn modelId="{5CC3C637-2959-482F-A6BD-EFC000D9E748}" type="presParOf" srcId="{725BD1E8-CD1B-4A05-8141-2181115A8F88}" destId="{888860CF-EFF9-45A0-A9CE-CE441C96D694}"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1" qsCatId="simple" csTypeId="urn:microsoft.com/office/officeart/2005/8/colors/colorful5" csCatId="colorful" phldr="1"/>
      <dgm:spPr/>
      <dgm:t>
        <a:bodyPr/>
        <a:lstStyle/>
        <a:p>
          <a:endParaRPr lang="en-GB"/>
        </a:p>
      </dgm:t>
    </dgm:pt>
    <dgm:pt modelId="{DCA59F4E-9226-4760-A025-0BF9CC53FD45}">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6051A0C3-2E2F-4F37-BF81-8FA40359848F}" type="parTrans" cxnId="{B89927D5-5D82-46D6-AA8E-CDB13E154F22}">
      <dgm:prSet/>
      <dgm:spPr/>
      <dgm:t>
        <a:bodyPr/>
        <a:lstStyle/>
        <a:p>
          <a:endParaRPr lang="en-GB"/>
        </a:p>
      </dgm:t>
    </dgm:pt>
    <dgm:pt modelId="{DD9672EF-7ACD-41BE-85C0-602910A22FF9}" type="sibTrans" cxnId="{B89927D5-5D82-46D6-AA8E-CDB13E154F22}">
      <dgm:prSet/>
      <dgm:spPr/>
      <dgm:t>
        <a:bodyPr/>
        <a:lstStyle/>
        <a:p>
          <a:endParaRPr lang="en-GB"/>
        </a:p>
      </dgm:t>
    </dgm:pt>
    <dgm:pt modelId="{6B351EE2-0843-4781-B3B9-4262F1257A5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How is it being monitored?</a:t>
          </a:r>
        </a:p>
      </dgm:t>
    </dgm:pt>
    <dgm:pt modelId="{9E1BF832-18B7-4470-AFD4-802B6B31CB12}" type="parTrans" cxnId="{0ABF8F53-EFBC-4254-9601-A87217354420}">
      <dgm:prSet/>
      <dgm:spPr/>
      <dgm:t>
        <a:bodyPr/>
        <a:lstStyle/>
        <a:p>
          <a:endParaRPr lang="en-GB"/>
        </a:p>
      </dgm:t>
    </dgm:pt>
    <dgm:pt modelId="{8B99137D-23A2-48AC-9DEC-AD319157A589}" type="sibTrans" cxnId="{0ABF8F53-EFBC-4254-9601-A87217354420}">
      <dgm:prSet/>
      <dgm:spPr/>
      <dgm:t>
        <a:bodyPr/>
        <a:lstStyle/>
        <a:p>
          <a:endParaRPr lang="en-GB"/>
        </a:p>
      </dgm:t>
    </dgm:pt>
    <dgm:pt modelId="{00B336EF-FDC4-4C7B-80DA-2103BDAD23D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5A912463-D9C2-48F2-9067-4CAF5DBDBAEE}" type="parTrans" cxnId="{AED99242-3186-40C5-BD6D-7B70551BB60E}">
      <dgm:prSet/>
      <dgm:spPr/>
      <dgm:t>
        <a:bodyPr/>
        <a:lstStyle/>
        <a:p>
          <a:endParaRPr lang="en-GB"/>
        </a:p>
      </dgm:t>
    </dgm:pt>
    <dgm:pt modelId="{5E0404A4-25CA-43B2-B780-92FC5E653A72}" type="sibTrans" cxnId="{AED99242-3186-40C5-BD6D-7B70551BB60E}">
      <dgm:prSet/>
      <dgm:spPr/>
      <dgm:t>
        <a:bodyPr/>
        <a:lstStyle/>
        <a:p>
          <a:endParaRPr lang="en-GB"/>
        </a:p>
      </dgm:t>
    </dgm:pt>
    <dgm:pt modelId="{D970592A-AF71-44E8-B80F-01DDC24B79A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0E60D934-FD69-4BD7-930D-993136C9CFBC}" type="parTrans" cxnId="{178096E2-A46F-4918-A8DD-4EC3C86D2820}">
      <dgm:prSet/>
      <dgm:spPr/>
      <dgm:t>
        <a:bodyPr/>
        <a:lstStyle/>
        <a:p>
          <a:endParaRPr lang="en-GB"/>
        </a:p>
      </dgm:t>
    </dgm:pt>
    <dgm:pt modelId="{9C71E27E-B3F5-442C-A21B-BC2B2F1648E3}" type="sibTrans" cxnId="{178096E2-A46F-4918-A8DD-4EC3C86D2820}">
      <dgm:prSet/>
      <dgm:spPr/>
      <dgm:t>
        <a:bodyPr/>
        <a:lstStyle/>
        <a:p>
          <a:endParaRPr lang="en-GB"/>
        </a:p>
      </dgm:t>
    </dgm:pt>
    <dgm:pt modelId="{B400CF53-419E-44BD-BE7A-D3CEF8D868D2}">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Some processes need stable quality; others will only work within certain parameters</a:t>
          </a:r>
        </a:p>
      </dgm:t>
    </dgm:pt>
    <dgm:pt modelId="{6AC5FC7F-C41B-41A3-B781-CA99A0CA2AB9}" type="parTrans" cxnId="{F17A40AA-7DFB-416D-9F2F-632DF0F7E10A}">
      <dgm:prSet/>
      <dgm:spPr/>
      <dgm:t>
        <a:bodyPr/>
        <a:lstStyle/>
        <a:p>
          <a:endParaRPr lang="en-GB"/>
        </a:p>
      </dgm:t>
    </dgm:pt>
    <dgm:pt modelId="{FD771A1A-DE5A-463F-A24A-67CBE47ACCAC}" type="sibTrans" cxnId="{F17A40AA-7DFB-416D-9F2F-632DF0F7E10A}">
      <dgm:prSet/>
      <dgm:spPr/>
      <dgm:t>
        <a:bodyPr/>
        <a:lstStyle/>
        <a:p>
          <a:endParaRPr lang="en-GB"/>
        </a:p>
      </dgm:t>
    </dgm:pt>
    <dgm:pt modelId="{3A83A86A-BA1F-48C7-B30C-BA87F0386487}">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B24FE5D6-AB3E-41FB-BE8E-2B99AFDF7FBB}" type="parTrans" cxnId="{0DF0BECB-CFB3-435C-B1B7-0ABC70070B27}">
      <dgm:prSet/>
      <dgm:spPr/>
      <dgm:t>
        <a:bodyPr/>
        <a:lstStyle/>
        <a:p>
          <a:endParaRPr lang="en-GB"/>
        </a:p>
      </dgm:t>
    </dgm:pt>
    <dgm:pt modelId="{08740BE0-3387-4493-A120-2A26A96DA59E}" type="sibTrans" cxnId="{0DF0BECB-CFB3-435C-B1B7-0ABC70070B27}">
      <dgm:prSet/>
      <dgm:spPr/>
      <dgm:t>
        <a:bodyPr/>
        <a:lstStyle/>
        <a:p>
          <a:endParaRPr lang="en-GB"/>
        </a:p>
      </dgm:t>
    </dgm:pt>
    <dgm:pt modelId="{B81A6944-35F6-4153-AF65-11ECBF267693}">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Some parameters / process need regular checks</a:t>
          </a:r>
        </a:p>
      </dgm:t>
    </dgm:pt>
    <dgm:pt modelId="{4E70AB0D-15CD-4451-9AAA-7B8CFC032678}" type="parTrans" cxnId="{1723958E-80A8-4F8F-A515-2B8D94E9F9C1}">
      <dgm:prSet/>
      <dgm:spPr/>
      <dgm:t>
        <a:bodyPr/>
        <a:lstStyle/>
        <a:p>
          <a:endParaRPr lang="en-GB"/>
        </a:p>
      </dgm:t>
    </dgm:pt>
    <dgm:pt modelId="{D60DF35D-FB3A-4A9E-945A-0244F4D734B0}" type="sibTrans" cxnId="{1723958E-80A8-4F8F-A515-2B8D94E9F9C1}">
      <dgm:prSet/>
      <dgm:spPr/>
      <dgm:t>
        <a:bodyPr/>
        <a:lstStyle/>
        <a:p>
          <a:endParaRPr lang="en-GB"/>
        </a:p>
      </dgm:t>
    </dgm:pt>
    <dgm:pt modelId="{5BC24545-4206-4453-A240-3911AB6448A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4240C309-B954-4C04-99FA-F4E4032AE156}" type="parTrans" cxnId="{FEA60559-C38E-4A30-84DA-2D39E24EAA17}">
      <dgm:prSet/>
      <dgm:spPr/>
      <dgm:t>
        <a:bodyPr/>
        <a:lstStyle/>
        <a:p>
          <a:endParaRPr lang="en-GB"/>
        </a:p>
      </dgm:t>
    </dgm:pt>
    <dgm:pt modelId="{1B8656C9-B681-4BA0-B912-A6A398167F16}" type="sibTrans" cxnId="{FEA60559-C38E-4A30-84DA-2D39E24EAA17}">
      <dgm:prSet/>
      <dgm:spPr/>
      <dgm:t>
        <a:bodyPr/>
        <a:lstStyle/>
        <a:p>
          <a:endParaRPr lang="en-GB"/>
        </a:p>
      </dgm:t>
    </dgm:pt>
    <dgm:pt modelId="{2D637302-C9D4-46DB-928F-E2636EC70EF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How does it change over time?</a:t>
          </a:r>
        </a:p>
      </dgm:t>
    </dgm:pt>
    <dgm:pt modelId="{4505B7A5-4B42-48F8-B696-2BAC147F4503}" type="parTrans" cxnId="{9126D82A-1DEA-48B1-A064-B1298A7B7CBA}">
      <dgm:prSet/>
      <dgm:spPr/>
      <dgm:t>
        <a:bodyPr/>
        <a:lstStyle/>
        <a:p>
          <a:endParaRPr lang="en-GB"/>
        </a:p>
      </dgm:t>
    </dgm:pt>
    <dgm:pt modelId="{7B5E0798-00D9-4B47-BA7D-7242941EAB05}" type="sibTrans" cxnId="{9126D82A-1DEA-48B1-A064-B1298A7B7CBA}">
      <dgm:prSet/>
      <dgm:spPr/>
      <dgm:t>
        <a:bodyPr/>
        <a:lstStyle/>
        <a:p>
          <a:endParaRPr lang="en-GB"/>
        </a:p>
      </dgm:t>
    </dgm:pt>
    <dgm:pt modelId="{A8786A93-DFF9-4C1F-A260-8D25FE88F4D2}">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78308593-E857-4EAF-A1D6-090685EC5C43}" type="parTrans" cxnId="{1452AB1E-77BC-4261-8754-CD13E54274F8}">
      <dgm:prSet/>
      <dgm:spPr/>
      <dgm:t>
        <a:bodyPr/>
        <a:lstStyle/>
        <a:p>
          <a:endParaRPr lang="en-GB"/>
        </a:p>
      </dgm:t>
    </dgm:pt>
    <dgm:pt modelId="{F72149C2-79D5-4C72-8DB9-4B4C88DD84CC}" type="sibTrans" cxnId="{1452AB1E-77BC-4261-8754-CD13E54274F8}">
      <dgm:prSet/>
      <dgm:spPr/>
      <dgm:t>
        <a:bodyPr/>
        <a:lstStyle/>
        <a:p>
          <a:endParaRPr lang="en-GB"/>
        </a:p>
      </dgm:t>
    </dgm:pt>
    <dgm:pt modelId="{84DEB32B-D4C3-4B72-8B44-D91B7F26AB17}">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Chemical dosing</a:t>
          </a:r>
        </a:p>
      </dgm:t>
    </dgm:pt>
    <dgm:pt modelId="{7184F5E3-4477-4AC9-9E2C-B155122C1E6C}" type="parTrans" cxnId="{93892451-BEB6-4896-8143-746AFA05C28A}">
      <dgm:prSet/>
      <dgm:spPr/>
      <dgm:t>
        <a:bodyPr/>
        <a:lstStyle/>
        <a:p>
          <a:endParaRPr lang="en-GB"/>
        </a:p>
      </dgm:t>
    </dgm:pt>
    <dgm:pt modelId="{23128A07-50E6-482A-B0CF-C41929E9F30D}" type="sibTrans" cxnId="{93892451-BEB6-4896-8143-746AFA05C28A}">
      <dgm:prSet/>
      <dgm:spPr/>
      <dgm:t>
        <a:bodyPr/>
        <a:lstStyle/>
        <a:p>
          <a:endParaRPr lang="en-GB"/>
        </a:p>
      </dgm:t>
    </dgm:pt>
    <dgm:pt modelId="{E1A24F05-FAEB-4120-8F9D-2B80E7FBB029}">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Chemical filters </a:t>
          </a:r>
        </a:p>
      </dgm:t>
    </dgm:pt>
    <dgm:pt modelId="{461B7337-F9B5-4412-9DA0-41AF99C92C99}" type="parTrans" cxnId="{D43D2C9C-60A0-4384-A863-4FC394B80128}">
      <dgm:prSet/>
      <dgm:spPr/>
      <dgm:t>
        <a:bodyPr/>
        <a:lstStyle/>
        <a:p>
          <a:endParaRPr lang="en-GB"/>
        </a:p>
      </dgm:t>
    </dgm:pt>
    <dgm:pt modelId="{E5BBAD0E-CDBB-4115-B6D6-01FFA46E46CD}" type="sibTrans" cxnId="{D43D2C9C-60A0-4384-A863-4FC394B80128}">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 modelId="{725BD1E8-CD1B-4A05-8141-2181115A8F88}" type="pres">
      <dgm:prSet presAssocID="{DCA59F4E-9226-4760-A025-0BF9CC53FD45}" presName="comp" presStyleCnt="0"/>
      <dgm:spPr/>
    </dgm:pt>
    <dgm:pt modelId="{70006328-2609-426F-8839-8AF18C177017}" type="pres">
      <dgm:prSet presAssocID="{DCA59F4E-9226-4760-A025-0BF9CC53FD45}" presName="box" presStyleLbl="node1" presStyleIdx="0" presStyleCnt="1" custScaleY="90282" custLinFactNeighborX="-833" custLinFactNeighborY="-1695"/>
      <dgm:spPr/>
    </dgm:pt>
    <dgm:pt modelId="{BA6AFFE6-1261-4C38-9B8A-7B26C5C68228}" type="pres">
      <dgm:prSet presAssocID="{DCA59F4E-9226-4760-A025-0BF9CC53FD45}" presName="img" presStyleLbl="fgImgPlace1" presStyleIdx="0" presStyleCnt="1" custScaleX="116668" custScaleY="44068" custLinFactNeighborX="-7916" custLinFactNeighborY="212"/>
      <dgm:spPr>
        <a:blipFill>
          <a:blip xmlns:r="http://schemas.openxmlformats.org/officeDocument/2006/relationships" r:embed="rId1">
            <a:extLst>
              <a:ext uri="{28A0092B-C50C-407E-A947-70E740481C1C}">
                <a14:useLocalDpi xmlns:a14="http://schemas.microsoft.com/office/drawing/2010/main" val="0"/>
              </a:ext>
            </a:extLst>
          </a:blip>
          <a:srcRect/>
          <a:stretch>
            <a:fillRect l="-17000" r="-17000"/>
          </a:stretch>
        </a:blipFill>
      </dgm:spPr>
    </dgm:pt>
    <dgm:pt modelId="{888860CF-EFF9-45A0-A9CE-CE441C96D694}" type="pres">
      <dgm:prSet presAssocID="{DCA59F4E-9226-4760-A025-0BF9CC53FD45}" presName="text" presStyleLbl="node1" presStyleIdx="0" presStyleCnt="1">
        <dgm:presLayoutVars>
          <dgm:bulletEnabled val="1"/>
        </dgm:presLayoutVars>
      </dgm:prSet>
      <dgm:spPr/>
    </dgm:pt>
  </dgm:ptLst>
  <dgm:cxnLst>
    <dgm:cxn modelId="{FEE29607-A793-4641-BCE0-D3D310709D02}" type="presOf" srcId="{3A83A86A-BA1F-48C7-B30C-BA87F0386487}" destId="{70006328-2609-426F-8839-8AF18C177017}" srcOrd="0" destOrd="5" presId="urn:microsoft.com/office/officeart/2005/8/layout/vList4"/>
    <dgm:cxn modelId="{C8829608-BF16-41FB-BE28-40E56A4F06BB}" type="presOf" srcId="{D970592A-AF71-44E8-B80F-01DDC24B79AE}" destId="{888860CF-EFF9-45A0-A9CE-CE441C96D694}" srcOrd="1" destOrd="1" presId="urn:microsoft.com/office/officeart/2005/8/layout/vList4"/>
    <dgm:cxn modelId="{88B7080B-5DC9-4747-9C83-46D55FB18FBD}" type="presOf" srcId="{E1A24F05-FAEB-4120-8F9D-2B80E7FBB029}" destId="{888860CF-EFF9-45A0-A9CE-CE441C96D694}" srcOrd="1" destOrd="10" presId="urn:microsoft.com/office/officeart/2005/8/layout/vList4"/>
    <dgm:cxn modelId="{25B51318-5F24-40A2-9073-D210DDC5CC1F}" type="presOf" srcId="{B400CF53-419E-44BD-BE7A-D3CEF8D868D2}" destId="{70006328-2609-426F-8839-8AF18C177017}" srcOrd="0" destOrd="6" presId="urn:microsoft.com/office/officeart/2005/8/layout/vList4"/>
    <dgm:cxn modelId="{D2994918-8DC4-4E54-95EC-2CA4C269215E}" type="presOf" srcId="{B400CF53-419E-44BD-BE7A-D3CEF8D868D2}" destId="{888860CF-EFF9-45A0-A9CE-CE441C96D694}" srcOrd="1" destOrd="6" presId="urn:microsoft.com/office/officeart/2005/8/layout/vList4"/>
    <dgm:cxn modelId="{0E9F1A1B-F443-4076-B7EB-11D9E47AA831}" type="presOf" srcId="{00B336EF-FDC4-4C7B-80DA-2103BDAD23DE}" destId="{888860CF-EFF9-45A0-A9CE-CE441C96D694}" srcOrd="1" destOrd="11" presId="urn:microsoft.com/office/officeart/2005/8/layout/vList4"/>
    <dgm:cxn modelId="{1452AB1E-77BC-4261-8754-CD13E54274F8}" srcId="{DCA59F4E-9226-4760-A025-0BF9CC53FD45}" destId="{A8786A93-DFF9-4C1F-A260-8D25FE88F4D2}" srcOrd="2" destOrd="0" parTransId="{78308593-E857-4EAF-A1D6-090685EC5C43}" sibTransId="{F72149C2-79D5-4C72-8DB9-4B4C88DD84CC}"/>
    <dgm:cxn modelId="{5C1F2E27-5523-48AE-B654-EE339A0C4619}" type="presOf" srcId="{84DEB32B-D4C3-4B72-8B44-D91B7F26AB17}" destId="{888860CF-EFF9-45A0-A9CE-CE441C96D694}" srcOrd="1" destOrd="9" presId="urn:microsoft.com/office/officeart/2005/8/layout/vList4"/>
    <dgm:cxn modelId="{9126D82A-1DEA-48B1-A064-B1298A7B7CBA}" srcId="{DCA59F4E-9226-4760-A025-0BF9CC53FD45}" destId="{2D637302-C9D4-46DB-928F-E2636EC70EFE}" srcOrd="3" destOrd="0" parTransId="{4505B7A5-4B42-48F8-B696-2BAC147F4503}" sibTransId="{7B5E0798-00D9-4B47-BA7D-7242941EAB05}"/>
    <dgm:cxn modelId="{D260023E-3E48-4C51-AC75-BA9F9868DA56}" type="presOf" srcId="{B81A6944-35F6-4153-AF65-11ECBF267693}" destId="{70006328-2609-426F-8839-8AF18C177017}" srcOrd="0" destOrd="8" presId="urn:microsoft.com/office/officeart/2005/8/layout/vList4"/>
    <dgm:cxn modelId="{98FFBA61-65CE-4709-97FA-1637FEF8D5FF}" type="presOf" srcId="{E1A24F05-FAEB-4120-8F9D-2B80E7FBB029}" destId="{70006328-2609-426F-8839-8AF18C177017}" srcOrd="0" destOrd="10" presId="urn:microsoft.com/office/officeart/2005/8/layout/vList4"/>
    <dgm:cxn modelId="{AED99242-3186-40C5-BD6D-7B70551BB60E}" srcId="{DCA59F4E-9226-4760-A025-0BF9CC53FD45}" destId="{00B336EF-FDC4-4C7B-80DA-2103BDAD23DE}" srcOrd="8" destOrd="0" parTransId="{5A912463-D9C2-48F2-9067-4CAF5DBDBAEE}" sibTransId="{5E0404A4-25CA-43B2-B780-92FC5E653A72}"/>
    <dgm:cxn modelId="{C16CB747-9CDC-4097-9310-7244576145E9}" type="presOf" srcId="{5BC24545-4206-4453-A240-3911AB6448AE}" destId="{70006328-2609-426F-8839-8AF18C177017}" srcOrd="0" destOrd="7" presId="urn:microsoft.com/office/officeart/2005/8/layout/vList4"/>
    <dgm:cxn modelId="{8EF6CF68-17BC-467D-81E8-F0F4C1411AEB}" type="presOf" srcId="{B1CF6ED1-B115-409D-8727-D612C57DF186}" destId="{57A70D67-AEB2-4724-9481-70BC2D2CBA75}" srcOrd="0" destOrd="0" presId="urn:microsoft.com/office/officeart/2005/8/layout/vList4"/>
    <dgm:cxn modelId="{93892451-BEB6-4896-8143-746AFA05C28A}" srcId="{B81A6944-35F6-4153-AF65-11ECBF267693}" destId="{84DEB32B-D4C3-4B72-8B44-D91B7F26AB17}" srcOrd="0" destOrd="0" parTransId="{7184F5E3-4477-4AC9-9E2C-B155122C1E6C}" sibTransId="{23128A07-50E6-482A-B0CF-C41929E9F30D}"/>
    <dgm:cxn modelId="{0ABF8F53-EFBC-4254-9601-A87217354420}" srcId="{DCA59F4E-9226-4760-A025-0BF9CC53FD45}" destId="{6B351EE2-0843-4781-B3B9-4262F1257A5E}" srcOrd="1" destOrd="0" parTransId="{9E1BF832-18B7-4470-AFD4-802B6B31CB12}" sibTransId="{8B99137D-23A2-48AC-9DEC-AD319157A589}"/>
    <dgm:cxn modelId="{FEA60559-C38E-4A30-84DA-2D39E24EAA17}" srcId="{DCA59F4E-9226-4760-A025-0BF9CC53FD45}" destId="{5BC24545-4206-4453-A240-3911AB6448AE}" srcOrd="6" destOrd="0" parTransId="{4240C309-B954-4C04-99FA-F4E4032AE156}" sibTransId="{1B8656C9-B681-4BA0-B912-A6A398167F16}"/>
    <dgm:cxn modelId="{1C968681-B3C8-4BFB-B422-A05AD2CEFC50}" type="presOf" srcId="{A8786A93-DFF9-4C1F-A260-8D25FE88F4D2}" destId="{70006328-2609-426F-8839-8AF18C177017}" srcOrd="0" destOrd="3" presId="urn:microsoft.com/office/officeart/2005/8/layout/vList4"/>
    <dgm:cxn modelId="{F016CD8D-972F-4E16-A2D4-9BD46BD8B8D8}" type="presOf" srcId="{6B351EE2-0843-4781-B3B9-4262F1257A5E}" destId="{70006328-2609-426F-8839-8AF18C177017}" srcOrd="0" destOrd="2" presId="urn:microsoft.com/office/officeart/2005/8/layout/vList4"/>
    <dgm:cxn modelId="{BEFF3F8E-8E92-4CDD-9E77-55037A8ACD4A}" type="presOf" srcId="{6B351EE2-0843-4781-B3B9-4262F1257A5E}" destId="{888860CF-EFF9-45A0-A9CE-CE441C96D694}" srcOrd="1" destOrd="2" presId="urn:microsoft.com/office/officeart/2005/8/layout/vList4"/>
    <dgm:cxn modelId="{1723958E-80A8-4F8F-A515-2B8D94E9F9C1}" srcId="{DCA59F4E-9226-4760-A025-0BF9CC53FD45}" destId="{B81A6944-35F6-4153-AF65-11ECBF267693}" srcOrd="7" destOrd="0" parTransId="{4E70AB0D-15CD-4451-9AAA-7B8CFC032678}" sibTransId="{D60DF35D-FB3A-4A9E-945A-0244F4D734B0}"/>
    <dgm:cxn modelId="{C0575190-36A2-44A4-B050-77D19B5617DB}" type="presOf" srcId="{D970592A-AF71-44E8-B80F-01DDC24B79AE}" destId="{70006328-2609-426F-8839-8AF18C177017}" srcOrd="0" destOrd="1" presId="urn:microsoft.com/office/officeart/2005/8/layout/vList4"/>
    <dgm:cxn modelId="{D43D2C9C-60A0-4384-A863-4FC394B80128}" srcId="{B81A6944-35F6-4153-AF65-11ECBF267693}" destId="{E1A24F05-FAEB-4120-8F9D-2B80E7FBB029}" srcOrd="1" destOrd="0" parTransId="{461B7337-F9B5-4412-9DA0-41AF99C92C99}" sibTransId="{E5BBAD0E-CDBB-4115-B6D6-01FFA46E46CD}"/>
    <dgm:cxn modelId="{8D5A259D-2FC2-40A7-A580-B6241F9E054E}" type="presOf" srcId="{DCA59F4E-9226-4760-A025-0BF9CC53FD45}" destId="{888860CF-EFF9-45A0-A9CE-CE441C96D694}" srcOrd="1" destOrd="0" presId="urn:microsoft.com/office/officeart/2005/8/layout/vList4"/>
    <dgm:cxn modelId="{2DDDA4A6-3124-4D47-A2F8-D68DEDADE2B8}" type="presOf" srcId="{84DEB32B-D4C3-4B72-8B44-D91B7F26AB17}" destId="{70006328-2609-426F-8839-8AF18C177017}" srcOrd="0" destOrd="9" presId="urn:microsoft.com/office/officeart/2005/8/layout/vList4"/>
    <dgm:cxn modelId="{A28CBCA8-849B-4730-9DEE-6D0E1F90393C}" type="presOf" srcId="{2D637302-C9D4-46DB-928F-E2636EC70EFE}" destId="{70006328-2609-426F-8839-8AF18C177017}" srcOrd="0" destOrd="4" presId="urn:microsoft.com/office/officeart/2005/8/layout/vList4"/>
    <dgm:cxn modelId="{F17A40AA-7DFB-416D-9F2F-632DF0F7E10A}" srcId="{DCA59F4E-9226-4760-A025-0BF9CC53FD45}" destId="{B400CF53-419E-44BD-BE7A-D3CEF8D868D2}" srcOrd="5" destOrd="0" parTransId="{6AC5FC7F-C41B-41A3-B781-CA99A0CA2AB9}" sibTransId="{FD771A1A-DE5A-463F-A24A-67CBE47ACCAC}"/>
    <dgm:cxn modelId="{08B0F7B3-0278-45FF-9C58-0642AE6A6045}" type="presOf" srcId="{DCA59F4E-9226-4760-A025-0BF9CC53FD45}" destId="{70006328-2609-426F-8839-8AF18C177017}" srcOrd="0" destOrd="0" presId="urn:microsoft.com/office/officeart/2005/8/layout/vList4"/>
    <dgm:cxn modelId="{DA8C25BC-EED3-4E2D-98A3-EFDB55B94E91}" type="presOf" srcId="{3A83A86A-BA1F-48C7-B30C-BA87F0386487}" destId="{888860CF-EFF9-45A0-A9CE-CE441C96D694}" srcOrd="1" destOrd="5" presId="urn:microsoft.com/office/officeart/2005/8/layout/vList4"/>
    <dgm:cxn modelId="{23C059C2-16A0-451B-A844-0D557D241F45}" type="presOf" srcId="{2D637302-C9D4-46DB-928F-E2636EC70EFE}" destId="{888860CF-EFF9-45A0-A9CE-CE441C96D694}" srcOrd="1" destOrd="4" presId="urn:microsoft.com/office/officeart/2005/8/layout/vList4"/>
    <dgm:cxn modelId="{22B82BC8-44B2-4C4F-9DA5-FC658D684579}" type="presOf" srcId="{A8786A93-DFF9-4C1F-A260-8D25FE88F4D2}" destId="{888860CF-EFF9-45A0-A9CE-CE441C96D694}" srcOrd="1" destOrd="3" presId="urn:microsoft.com/office/officeart/2005/8/layout/vList4"/>
    <dgm:cxn modelId="{0DF0BECB-CFB3-435C-B1B7-0ABC70070B27}" srcId="{DCA59F4E-9226-4760-A025-0BF9CC53FD45}" destId="{3A83A86A-BA1F-48C7-B30C-BA87F0386487}" srcOrd="4" destOrd="0" parTransId="{B24FE5D6-AB3E-41FB-BE8E-2B99AFDF7FBB}" sibTransId="{08740BE0-3387-4493-A120-2A26A96DA59E}"/>
    <dgm:cxn modelId="{B89927D5-5D82-46D6-AA8E-CDB13E154F22}" srcId="{B1CF6ED1-B115-409D-8727-D612C57DF186}" destId="{DCA59F4E-9226-4760-A025-0BF9CC53FD45}" srcOrd="0" destOrd="0" parTransId="{6051A0C3-2E2F-4F37-BF81-8FA40359848F}" sibTransId="{DD9672EF-7ACD-41BE-85C0-602910A22FF9}"/>
    <dgm:cxn modelId="{178096E2-A46F-4918-A8DD-4EC3C86D2820}" srcId="{DCA59F4E-9226-4760-A025-0BF9CC53FD45}" destId="{D970592A-AF71-44E8-B80F-01DDC24B79AE}" srcOrd="0" destOrd="0" parTransId="{0E60D934-FD69-4BD7-930D-993136C9CFBC}" sibTransId="{9C71E27E-B3F5-442C-A21B-BC2B2F1648E3}"/>
    <dgm:cxn modelId="{398701E3-D1BF-4247-87D6-29ADD632F74B}" type="presOf" srcId="{B81A6944-35F6-4153-AF65-11ECBF267693}" destId="{888860CF-EFF9-45A0-A9CE-CE441C96D694}" srcOrd="1" destOrd="8" presId="urn:microsoft.com/office/officeart/2005/8/layout/vList4"/>
    <dgm:cxn modelId="{29E2C1FA-1BF9-4B96-AFEC-6D4C399AB1FE}" type="presOf" srcId="{5BC24545-4206-4453-A240-3911AB6448AE}" destId="{888860CF-EFF9-45A0-A9CE-CE441C96D694}" srcOrd="1" destOrd="7" presId="urn:microsoft.com/office/officeart/2005/8/layout/vList4"/>
    <dgm:cxn modelId="{767C43FB-ED03-4D12-8FD7-439796A4ECAB}" type="presOf" srcId="{00B336EF-FDC4-4C7B-80DA-2103BDAD23DE}" destId="{70006328-2609-426F-8839-8AF18C177017}" srcOrd="0" destOrd="11" presId="urn:microsoft.com/office/officeart/2005/8/layout/vList4"/>
    <dgm:cxn modelId="{693B3880-6C31-4184-A148-983610B702F7}" type="presParOf" srcId="{57A70D67-AEB2-4724-9481-70BC2D2CBA75}" destId="{725BD1E8-CD1B-4A05-8141-2181115A8F88}" srcOrd="0" destOrd="0" presId="urn:microsoft.com/office/officeart/2005/8/layout/vList4"/>
    <dgm:cxn modelId="{471FAED5-ABE2-4676-8A24-8A02B93EDC65}" type="presParOf" srcId="{725BD1E8-CD1B-4A05-8141-2181115A8F88}" destId="{70006328-2609-426F-8839-8AF18C177017}" srcOrd="0" destOrd="0" presId="urn:microsoft.com/office/officeart/2005/8/layout/vList4"/>
    <dgm:cxn modelId="{00DE29FA-F354-482D-B658-1C3825539E4E}" type="presParOf" srcId="{725BD1E8-CD1B-4A05-8141-2181115A8F88}" destId="{BA6AFFE6-1261-4C38-9B8A-7B26C5C68228}" srcOrd="1" destOrd="0" presId="urn:microsoft.com/office/officeart/2005/8/layout/vList4"/>
    <dgm:cxn modelId="{8746C26E-20D4-4C11-9416-C07B5E551DA2}" type="presParOf" srcId="{725BD1E8-CD1B-4A05-8141-2181115A8F88}" destId="{888860CF-EFF9-45A0-A9CE-CE441C96D694}"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1" qsCatId="simple" csTypeId="urn:microsoft.com/office/officeart/2005/8/colors/colorful5" csCatId="colorful" phldr="1"/>
      <dgm:spPr/>
      <dgm:t>
        <a:bodyPr/>
        <a:lstStyle/>
        <a:p>
          <a:endParaRPr lang="en-GB"/>
        </a:p>
      </dgm:t>
    </dgm:pt>
    <dgm:pt modelId="{DCA59F4E-9226-4760-A025-0BF9CC53FD45}">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6051A0C3-2E2F-4F37-BF81-8FA40359848F}" type="parTrans" cxnId="{B89927D5-5D82-46D6-AA8E-CDB13E154F22}">
      <dgm:prSet/>
      <dgm:spPr/>
      <dgm:t>
        <a:bodyPr/>
        <a:lstStyle/>
        <a:p>
          <a:endParaRPr lang="en-GB"/>
        </a:p>
      </dgm:t>
    </dgm:pt>
    <dgm:pt modelId="{DD9672EF-7ACD-41BE-85C0-602910A22FF9}" type="sibTrans" cxnId="{B89927D5-5D82-46D6-AA8E-CDB13E154F22}">
      <dgm:prSet/>
      <dgm:spPr/>
      <dgm:t>
        <a:bodyPr/>
        <a:lstStyle/>
        <a:p>
          <a:endParaRPr lang="en-GB"/>
        </a:p>
      </dgm:t>
    </dgm:pt>
    <dgm:pt modelId="{6B351EE2-0843-4781-B3B9-4262F1257A5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Stuff only works when it is fitted correctly……</a:t>
          </a:r>
        </a:p>
      </dgm:t>
    </dgm:pt>
    <dgm:pt modelId="{9E1BF832-18B7-4470-AFD4-802B6B31CB12}" type="parTrans" cxnId="{0ABF8F53-EFBC-4254-9601-A87217354420}">
      <dgm:prSet/>
      <dgm:spPr/>
      <dgm:t>
        <a:bodyPr/>
        <a:lstStyle/>
        <a:p>
          <a:endParaRPr lang="en-GB"/>
        </a:p>
      </dgm:t>
    </dgm:pt>
    <dgm:pt modelId="{8B99137D-23A2-48AC-9DEC-AD319157A589}" type="sibTrans" cxnId="{0ABF8F53-EFBC-4254-9601-A87217354420}">
      <dgm:prSet/>
      <dgm:spPr/>
      <dgm:t>
        <a:bodyPr/>
        <a:lstStyle/>
        <a:p>
          <a:endParaRPr lang="en-GB"/>
        </a:p>
      </dgm:t>
    </dgm:pt>
    <dgm:pt modelId="{00B336EF-FDC4-4C7B-80DA-2103BDAD23D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5A912463-D9C2-48F2-9067-4CAF5DBDBAEE}" type="parTrans" cxnId="{AED99242-3186-40C5-BD6D-7B70551BB60E}">
      <dgm:prSet/>
      <dgm:spPr/>
      <dgm:t>
        <a:bodyPr/>
        <a:lstStyle/>
        <a:p>
          <a:endParaRPr lang="en-GB"/>
        </a:p>
      </dgm:t>
    </dgm:pt>
    <dgm:pt modelId="{5E0404A4-25CA-43B2-B780-92FC5E653A72}" type="sibTrans" cxnId="{AED99242-3186-40C5-BD6D-7B70551BB60E}">
      <dgm:prSet/>
      <dgm:spPr/>
      <dgm:t>
        <a:bodyPr/>
        <a:lstStyle/>
        <a:p>
          <a:endParaRPr lang="en-GB"/>
        </a:p>
      </dgm:t>
    </dgm:pt>
    <dgm:pt modelId="{D970592A-AF71-44E8-B80F-01DDC24B79A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0E60D934-FD69-4BD7-930D-993136C9CFBC}" type="parTrans" cxnId="{178096E2-A46F-4918-A8DD-4EC3C86D2820}">
      <dgm:prSet/>
      <dgm:spPr/>
      <dgm:t>
        <a:bodyPr/>
        <a:lstStyle/>
        <a:p>
          <a:endParaRPr lang="en-GB"/>
        </a:p>
      </dgm:t>
    </dgm:pt>
    <dgm:pt modelId="{9C71E27E-B3F5-442C-A21B-BC2B2F1648E3}" type="sibTrans" cxnId="{178096E2-A46F-4918-A8DD-4EC3C86D2820}">
      <dgm:prSet/>
      <dgm:spPr/>
      <dgm:t>
        <a:bodyPr/>
        <a:lstStyle/>
        <a:p>
          <a:endParaRPr lang="en-GB"/>
        </a:p>
      </dgm:t>
    </dgm:pt>
    <dgm:pt modelId="{B400CF53-419E-44BD-BE7A-D3CEF8D868D2}">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In line with manufacturers’ specifications / guidance?</a:t>
          </a:r>
        </a:p>
      </dgm:t>
    </dgm:pt>
    <dgm:pt modelId="{6AC5FC7F-C41B-41A3-B781-CA99A0CA2AB9}" type="parTrans" cxnId="{F17A40AA-7DFB-416D-9F2F-632DF0F7E10A}">
      <dgm:prSet/>
      <dgm:spPr/>
      <dgm:t>
        <a:bodyPr/>
        <a:lstStyle/>
        <a:p>
          <a:endParaRPr lang="en-GB"/>
        </a:p>
      </dgm:t>
    </dgm:pt>
    <dgm:pt modelId="{FD771A1A-DE5A-463F-A24A-67CBE47ACCAC}" type="sibTrans" cxnId="{F17A40AA-7DFB-416D-9F2F-632DF0F7E10A}">
      <dgm:prSet/>
      <dgm:spPr/>
      <dgm:t>
        <a:bodyPr/>
        <a:lstStyle/>
        <a:p>
          <a:endParaRPr lang="en-GB"/>
        </a:p>
      </dgm:t>
    </dgm:pt>
    <dgm:pt modelId="{3A83A86A-BA1F-48C7-B30C-BA87F0386487}">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B24FE5D6-AB3E-41FB-BE8E-2B99AFDF7FBB}" type="parTrans" cxnId="{0DF0BECB-CFB3-435C-B1B7-0ABC70070B27}">
      <dgm:prSet/>
      <dgm:spPr/>
      <dgm:t>
        <a:bodyPr/>
        <a:lstStyle/>
        <a:p>
          <a:endParaRPr lang="en-GB"/>
        </a:p>
      </dgm:t>
    </dgm:pt>
    <dgm:pt modelId="{08740BE0-3387-4493-A120-2A26A96DA59E}" type="sibTrans" cxnId="{0DF0BECB-CFB3-435C-B1B7-0ABC70070B27}">
      <dgm:prSet/>
      <dgm:spPr/>
      <dgm:t>
        <a:bodyPr/>
        <a:lstStyle/>
        <a:p>
          <a:endParaRPr lang="en-GB"/>
        </a:p>
      </dgm:t>
    </dgm:pt>
    <dgm:pt modelId="{B81A6944-35F6-4153-AF65-11ECBF267693}">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Should be installed with maintenance in mind</a:t>
          </a:r>
        </a:p>
      </dgm:t>
    </dgm:pt>
    <dgm:pt modelId="{4E70AB0D-15CD-4451-9AAA-7B8CFC032678}" type="parTrans" cxnId="{1723958E-80A8-4F8F-A515-2B8D94E9F9C1}">
      <dgm:prSet/>
      <dgm:spPr/>
      <dgm:t>
        <a:bodyPr/>
        <a:lstStyle/>
        <a:p>
          <a:endParaRPr lang="en-GB"/>
        </a:p>
      </dgm:t>
    </dgm:pt>
    <dgm:pt modelId="{D60DF35D-FB3A-4A9E-945A-0244F4D734B0}" type="sibTrans" cxnId="{1723958E-80A8-4F8F-A515-2B8D94E9F9C1}">
      <dgm:prSet/>
      <dgm:spPr/>
      <dgm:t>
        <a:bodyPr/>
        <a:lstStyle/>
        <a:p>
          <a:endParaRPr lang="en-GB"/>
        </a:p>
      </dgm:t>
    </dgm:pt>
    <dgm:pt modelId="{5BC24545-4206-4453-A240-3911AB6448A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4240C309-B954-4C04-99FA-F4E4032AE156}" type="parTrans" cxnId="{FEA60559-C38E-4A30-84DA-2D39E24EAA17}">
      <dgm:prSet/>
      <dgm:spPr/>
      <dgm:t>
        <a:bodyPr/>
        <a:lstStyle/>
        <a:p>
          <a:endParaRPr lang="en-GB"/>
        </a:p>
      </dgm:t>
    </dgm:pt>
    <dgm:pt modelId="{1B8656C9-B681-4BA0-B912-A6A398167F16}" type="sibTrans" cxnId="{FEA60559-C38E-4A30-84DA-2D39E24EAA17}">
      <dgm:prSet/>
      <dgm:spPr/>
      <dgm:t>
        <a:bodyPr/>
        <a:lstStyle/>
        <a:p>
          <a:endParaRPr lang="en-GB"/>
        </a:p>
      </dgm:t>
    </dgm:pt>
    <dgm:pt modelId="{2D637302-C9D4-46DB-928F-E2636EC70EF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Follow the process - does it look logical to you?</a:t>
          </a:r>
        </a:p>
      </dgm:t>
    </dgm:pt>
    <dgm:pt modelId="{4505B7A5-4B42-48F8-B696-2BAC147F4503}" type="parTrans" cxnId="{9126D82A-1DEA-48B1-A064-B1298A7B7CBA}">
      <dgm:prSet/>
      <dgm:spPr/>
      <dgm:t>
        <a:bodyPr/>
        <a:lstStyle/>
        <a:p>
          <a:endParaRPr lang="en-GB"/>
        </a:p>
      </dgm:t>
    </dgm:pt>
    <dgm:pt modelId="{7B5E0798-00D9-4B47-BA7D-7242941EAB05}" type="sibTrans" cxnId="{9126D82A-1DEA-48B1-A064-B1298A7B7CBA}">
      <dgm:prSet/>
      <dgm:spPr/>
      <dgm:t>
        <a:bodyPr/>
        <a:lstStyle/>
        <a:p>
          <a:endParaRPr lang="en-GB"/>
        </a:p>
      </dgm:t>
    </dgm:pt>
    <dgm:pt modelId="{A8786A93-DFF9-4C1F-A260-8D25FE88F4D2}">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78308593-E857-4EAF-A1D6-090685EC5C43}" type="parTrans" cxnId="{1452AB1E-77BC-4261-8754-CD13E54274F8}">
      <dgm:prSet/>
      <dgm:spPr/>
      <dgm:t>
        <a:bodyPr/>
        <a:lstStyle/>
        <a:p>
          <a:endParaRPr lang="en-GB"/>
        </a:p>
      </dgm:t>
    </dgm:pt>
    <dgm:pt modelId="{F72149C2-79D5-4C72-8DB9-4B4C88DD84CC}" type="sibTrans" cxnId="{1452AB1E-77BC-4261-8754-CD13E54274F8}">
      <dgm:prSet/>
      <dgm:spPr/>
      <dgm:t>
        <a:bodyPr/>
        <a:lstStyle/>
        <a:p>
          <a:endParaRPr lang="en-GB"/>
        </a:p>
      </dgm:t>
    </dgm:pt>
    <dgm:pt modelId="{B027413F-496F-46F3-807F-73375FC1A23D}">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Competent installer?</a:t>
          </a:r>
        </a:p>
      </dgm:t>
    </dgm:pt>
    <dgm:pt modelId="{C0CDB11C-D334-486C-ADF8-EEDFEFAE9F3A}" type="parTrans" cxnId="{5BCF732C-7285-4AD2-ABCC-CD8CE8B402BE}">
      <dgm:prSet/>
      <dgm:spPr/>
      <dgm:t>
        <a:bodyPr/>
        <a:lstStyle/>
        <a:p>
          <a:endParaRPr lang="en-GB"/>
        </a:p>
      </dgm:t>
    </dgm:pt>
    <dgm:pt modelId="{3A9E19C9-579B-4308-B062-F0D8B4C27202}" type="sibTrans" cxnId="{5BCF732C-7285-4AD2-ABCC-CD8CE8B402BE}">
      <dgm:prSet/>
      <dgm:spPr/>
      <dgm:t>
        <a:bodyPr/>
        <a:lstStyle/>
        <a:p>
          <a:endParaRPr lang="en-GB"/>
        </a:p>
      </dgm:t>
    </dgm:pt>
    <dgm:pt modelId="{A7DC5C7E-A169-4142-B0D2-CCAA40C949A0}">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40CA0263-11A6-454F-820B-7AB6707A1EBC}" type="parTrans" cxnId="{CE65BA57-A63F-43A6-AF63-7560E944D6B0}">
      <dgm:prSet/>
      <dgm:spPr/>
      <dgm:t>
        <a:bodyPr/>
        <a:lstStyle/>
        <a:p>
          <a:endParaRPr lang="en-GB"/>
        </a:p>
      </dgm:t>
    </dgm:pt>
    <dgm:pt modelId="{F38E4990-5927-4FD9-8844-E8AD94752035}" type="sibTrans" cxnId="{CE65BA57-A63F-43A6-AF63-7560E944D6B0}">
      <dgm:prSet/>
      <dgm:spPr/>
      <dgm:t>
        <a:bodyPr/>
        <a:lstStyle/>
        <a:p>
          <a:endParaRPr lang="en-GB"/>
        </a:p>
      </dgm:t>
    </dgm:pt>
    <dgm:pt modelId="{09363719-C820-4823-B916-6343C6E5C7A7}">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Pitfalls – Bypasses, Short-circuiting, Contamination</a:t>
          </a:r>
        </a:p>
      </dgm:t>
    </dgm:pt>
    <dgm:pt modelId="{5A77394E-9F3D-4C0E-8EE5-EF80F22B4411}" type="parTrans" cxnId="{0B3DD3FB-3447-4D8E-8D50-C89B397E87DF}">
      <dgm:prSet/>
      <dgm:spPr/>
      <dgm:t>
        <a:bodyPr/>
        <a:lstStyle/>
        <a:p>
          <a:endParaRPr lang="en-GB"/>
        </a:p>
      </dgm:t>
    </dgm:pt>
    <dgm:pt modelId="{158D8C4B-16FE-4313-9BD9-16AFCE4ED32D}" type="sibTrans" cxnId="{0B3DD3FB-3447-4D8E-8D50-C89B397E87DF}">
      <dgm:prSet/>
      <dgm:spPr/>
      <dgm:t>
        <a:bodyPr/>
        <a:lstStyle/>
        <a:p>
          <a:endParaRPr lang="en-GB"/>
        </a:p>
      </dgm:t>
    </dgm:pt>
    <dgm:pt modelId="{7DB5C1C2-65E0-482A-BB34-E40E75B6260A}">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F1008158-2C9B-4564-975D-59CD63E1A510}" type="parTrans" cxnId="{582AEDDB-2AC8-4CB9-9083-7BD3569FF0E6}">
      <dgm:prSet/>
      <dgm:spPr/>
      <dgm:t>
        <a:bodyPr/>
        <a:lstStyle/>
        <a:p>
          <a:endParaRPr lang="en-GB"/>
        </a:p>
      </dgm:t>
    </dgm:pt>
    <dgm:pt modelId="{8A0BE918-2C82-4C9A-B8BF-E9E3240E6A88}" type="sibTrans" cxnId="{582AEDDB-2AC8-4CB9-9083-7BD3569FF0E6}">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 modelId="{725BD1E8-CD1B-4A05-8141-2181115A8F88}" type="pres">
      <dgm:prSet presAssocID="{DCA59F4E-9226-4760-A025-0BF9CC53FD45}" presName="comp" presStyleCnt="0"/>
      <dgm:spPr/>
    </dgm:pt>
    <dgm:pt modelId="{70006328-2609-426F-8839-8AF18C177017}" type="pres">
      <dgm:prSet presAssocID="{DCA59F4E-9226-4760-A025-0BF9CC53FD45}" presName="box" presStyleLbl="node1" presStyleIdx="0" presStyleCnt="1" custScaleY="90282" custLinFactNeighborX="833"/>
      <dgm:spPr/>
    </dgm:pt>
    <dgm:pt modelId="{BA6AFFE6-1261-4C38-9B8A-7B26C5C68228}" type="pres">
      <dgm:prSet presAssocID="{DCA59F4E-9226-4760-A025-0BF9CC53FD45}" presName="img" presStyleLbl="fgImgPlace1" presStyleIdx="0" presStyleCnt="1" custScaleX="116668" custScaleY="45057" custLinFactNeighborX="-8333" custLinFactNeighborY="212"/>
      <dgm:spPr>
        <a:blipFill>
          <a:blip xmlns:r="http://schemas.openxmlformats.org/officeDocument/2006/relationships" r:embed="rId1">
            <a:extLst>
              <a:ext uri="{28A0092B-C50C-407E-A947-70E740481C1C}">
                <a14:useLocalDpi xmlns:a14="http://schemas.microsoft.com/office/drawing/2010/main" val="0"/>
              </a:ext>
            </a:extLst>
          </a:blip>
          <a:srcRect/>
          <a:stretch>
            <a:fillRect l="-8000" r="-8000"/>
          </a:stretch>
        </a:blipFill>
      </dgm:spPr>
    </dgm:pt>
    <dgm:pt modelId="{888860CF-EFF9-45A0-A9CE-CE441C96D694}" type="pres">
      <dgm:prSet presAssocID="{DCA59F4E-9226-4760-A025-0BF9CC53FD45}" presName="text" presStyleLbl="node1" presStyleIdx="0" presStyleCnt="1">
        <dgm:presLayoutVars>
          <dgm:bulletEnabled val="1"/>
        </dgm:presLayoutVars>
      </dgm:prSet>
      <dgm:spPr/>
    </dgm:pt>
  </dgm:ptLst>
  <dgm:cxnLst>
    <dgm:cxn modelId="{A0193912-1134-4720-BFF3-D9A8DDC451A0}" type="presOf" srcId="{2D637302-C9D4-46DB-928F-E2636EC70EFE}" destId="{888860CF-EFF9-45A0-A9CE-CE441C96D694}" srcOrd="1" destOrd="4" presId="urn:microsoft.com/office/officeart/2005/8/layout/vList4"/>
    <dgm:cxn modelId="{7F24B913-B353-4C57-9820-73701CF546A7}" type="presOf" srcId="{B1CF6ED1-B115-409D-8727-D612C57DF186}" destId="{57A70D67-AEB2-4724-9481-70BC2D2CBA75}" srcOrd="0" destOrd="0" presId="urn:microsoft.com/office/officeart/2005/8/layout/vList4"/>
    <dgm:cxn modelId="{62539615-4DE5-46AE-AF4E-C2848A0CB821}" type="presOf" srcId="{A8786A93-DFF9-4C1F-A260-8D25FE88F4D2}" destId="{888860CF-EFF9-45A0-A9CE-CE441C96D694}" srcOrd="1" destOrd="3" presId="urn:microsoft.com/office/officeart/2005/8/layout/vList4"/>
    <dgm:cxn modelId="{2E354F1A-A810-47AF-BD5A-53CF836584FA}" type="presOf" srcId="{D970592A-AF71-44E8-B80F-01DDC24B79AE}" destId="{888860CF-EFF9-45A0-A9CE-CE441C96D694}" srcOrd="1" destOrd="1" presId="urn:microsoft.com/office/officeart/2005/8/layout/vList4"/>
    <dgm:cxn modelId="{1452AB1E-77BC-4261-8754-CD13E54274F8}" srcId="{DCA59F4E-9226-4760-A025-0BF9CC53FD45}" destId="{A8786A93-DFF9-4C1F-A260-8D25FE88F4D2}" srcOrd="2" destOrd="0" parTransId="{78308593-E857-4EAF-A1D6-090685EC5C43}" sibTransId="{F72149C2-79D5-4C72-8DB9-4B4C88DD84CC}"/>
    <dgm:cxn modelId="{EA4E4320-8C3A-446F-8D75-2550A88F5538}" type="presOf" srcId="{B027413F-496F-46F3-807F-73375FC1A23D}" destId="{70006328-2609-426F-8839-8AF18C177017}" srcOrd="0" destOrd="6" presId="urn:microsoft.com/office/officeart/2005/8/layout/vList4"/>
    <dgm:cxn modelId="{D0DD4022-04C4-418E-8196-EDCA04CA59B4}" type="presOf" srcId="{6B351EE2-0843-4781-B3B9-4262F1257A5E}" destId="{888860CF-EFF9-45A0-A9CE-CE441C96D694}" srcOrd="1" destOrd="2" presId="urn:microsoft.com/office/officeart/2005/8/layout/vList4"/>
    <dgm:cxn modelId="{9126D82A-1DEA-48B1-A064-B1298A7B7CBA}" srcId="{DCA59F4E-9226-4760-A025-0BF9CC53FD45}" destId="{2D637302-C9D4-46DB-928F-E2636EC70EFE}" srcOrd="3" destOrd="0" parTransId="{4505B7A5-4B42-48F8-B696-2BAC147F4503}" sibTransId="{7B5E0798-00D9-4B47-BA7D-7242941EAB05}"/>
    <dgm:cxn modelId="{5BCF732C-7285-4AD2-ABCC-CD8CE8B402BE}" srcId="{DCA59F4E-9226-4760-A025-0BF9CC53FD45}" destId="{B027413F-496F-46F3-807F-73375FC1A23D}" srcOrd="5" destOrd="0" parTransId="{C0CDB11C-D334-486C-ADF8-EEDFEFAE9F3A}" sibTransId="{3A9E19C9-579B-4308-B062-F0D8B4C27202}"/>
    <dgm:cxn modelId="{FD5F6C35-3956-4552-B404-B3172AEF9D96}" type="presOf" srcId="{B400CF53-419E-44BD-BE7A-D3CEF8D868D2}" destId="{888860CF-EFF9-45A0-A9CE-CE441C96D694}" srcOrd="1" destOrd="8" presId="urn:microsoft.com/office/officeart/2005/8/layout/vList4"/>
    <dgm:cxn modelId="{25737D3B-0631-460F-B8A7-51542A5ADB83}" type="presOf" srcId="{09363719-C820-4823-B916-6343C6E5C7A7}" destId="{888860CF-EFF9-45A0-A9CE-CE441C96D694}" srcOrd="1" destOrd="12" presId="urn:microsoft.com/office/officeart/2005/8/layout/vList4"/>
    <dgm:cxn modelId="{2AA5C63C-EFFB-45C5-9480-745217BFABAC}" type="presOf" srcId="{7DB5C1C2-65E0-482A-BB34-E40E75B6260A}" destId="{888860CF-EFF9-45A0-A9CE-CE441C96D694}" srcOrd="1" destOrd="11" presId="urn:microsoft.com/office/officeart/2005/8/layout/vList4"/>
    <dgm:cxn modelId="{BFE4003E-CD52-470F-BB7E-7E3F871C5F9D}" type="presOf" srcId="{00B336EF-FDC4-4C7B-80DA-2103BDAD23DE}" destId="{70006328-2609-426F-8839-8AF18C177017}" srcOrd="0" destOrd="13" presId="urn:microsoft.com/office/officeart/2005/8/layout/vList4"/>
    <dgm:cxn modelId="{DCB1CB5B-C671-44F5-97EC-093D731BD5B1}" type="presOf" srcId="{A7DC5C7E-A169-4142-B0D2-CCAA40C949A0}" destId="{888860CF-EFF9-45A0-A9CE-CE441C96D694}" srcOrd="1" destOrd="5" presId="urn:microsoft.com/office/officeart/2005/8/layout/vList4"/>
    <dgm:cxn modelId="{9E9BAF5E-0F6C-46D1-9720-78EAA9C988BC}" type="presOf" srcId="{6B351EE2-0843-4781-B3B9-4262F1257A5E}" destId="{70006328-2609-426F-8839-8AF18C177017}" srcOrd="0" destOrd="2" presId="urn:microsoft.com/office/officeart/2005/8/layout/vList4"/>
    <dgm:cxn modelId="{AED99242-3186-40C5-BD6D-7B70551BB60E}" srcId="{DCA59F4E-9226-4760-A025-0BF9CC53FD45}" destId="{00B336EF-FDC4-4C7B-80DA-2103BDAD23DE}" srcOrd="12" destOrd="0" parTransId="{5A912463-D9C2-48F2-9067-4CAF5DBDBAEE}" sibTransId="{5E0404A4-25CA-43B2-B780-92FC5E653A72}"/>
    <dgm:cxn modelId="{7AFBF243-C88D-4861-B26D-3108D54A7980}" type="presOf" srcId="{00B336EF-FDC4-4C7B-80DA-2103BDAD23DE}" destId="{888860CF-EFF9-45A0-A9CE-CE441C96D694}" srcOrd="1" destOrd="13" presId="urn:microsoft.com/office/officeart/2005/8/layout/vList4"/>
    <dgm:cxn modelId="{F496B367-356D-4BB6-9462-6A054F393AB1}" type="presOf" srcId="{B400CF53-419E-44BD-BE7A-D3CEF8D868D2}" destId="{70006328-2609-426F-8839-8AF18C177017}" srcOrd="0" destOrd="8" presId="urn:microsoft.com/office/officeart/2005/8/layout/vList4"/>
    <dgm:cxn modelId="{0ABF8F53-EFBC-4254-9601-A87217354420}" srcId="{DCA59F4E-9226-4760-A025-0BF9CC53FD45}" destId="{6B351EE2-0843-4781-B3B9-4262F1257A5E}" srcOrd="1" destOrd="0" parTransId="{9E1BF832-18B7-4470-AFD4-802B6B31CB12}" sibTransId="{8B99137D-23A2-48AC-9DEC-AD319157A589}"/>
    <dgm:cxn modelId="{CE65BA57-A63F-43A6-AF63-7560E944D6B0}" srcId="{DCA59F4E-9226-4760-A025-0BF9CC53FD45}" destId="{A7DC5C7E-A169-4142-B0D2-CCAA40C949A0}" srcOrd="4" destOrd="0" parTransId="{40CA0263-11A6-454F-820B-7AB6707A1EBC}" sibTransId="{F38E4990-5927-4FD9-8844-E8AD94752035}"/>
    <dgm:cxn modelId="{FEA60559-C38E-4A30-84DA-2D39E24EAA17}" srcId="{DCA59F4E-9226-4760-A025-0BF9CC53FD45}" destId="{5BC24545-4206-4453-A240-3911AB6448AE}" srcOrd="8" destOrd="0" parTransId="{4240C309-B954-4C04-99FA-F4E4032AE156}" sibTransId="{1B8656C9-B681-4BA0-B912-A6A398167F16}"/>
    <dgm:cxn modelId="{848AB584-CC3F-433B-87CA-AF38F05DB79E}" type="presOf" srcId="{DCA59F4E-9226-4760-A025-0BF9CC53FD45}" destId="{888860CF-EFF9-45A0-A9CE-CE441C96D694}" srcOrd="1" destOrd="0" presId="urn:microsoft.com/office/officeart/2005/8/layout/vList4"/>
    <dgm:cxn modelId="{0BBF858C-F491-4505-85ED-683A6D27B3BD}" type="presOf" srcId="{A7DC5C7E-A169-4142-B0D2-CCAA40C949A0}" destId="{70006328-2609-426F-8839-8AF18C177017}" srcOrd="0" destOrd="5" presId="urn:microsoft.com/office/officeart/2005/8/layout/vList4"/>
    <dgm:cxn modelId="{1723958E-80A8-4F8F-A515-2B8D94E9F9C1}" srcId="{DCA59F4E-9226-4760-A025-0BF9CC53FD45}" destId="{B81A6944-35F6-4153-AF65-11ECBF267693}" srcOrd="9" destOrd="0" parTransId="{4E70AB0D-15CD-4451-9AAA-7B8CFC032678}" sibTransId="{D60DF35D-FB3A-4A9E-945A-0244F4D734B0}"/>
    <dgm:cxn modelId="{3E0A8F9A-1187-44A2-9934-0F59A72439BE}" type="presOf" srcId="{5BC24545-4206-4453-A240-3911AB6448AE}" destId="{70006328-2609-426F-8839-8AF18C177017}" srcOrd="0" destOrd="9" presId="urn:microsoft.com/office/officeart/2005/8/layout/vList4"/>
    <dgm:cxn modelId="{EDBA099F-4D66-4386-A238-5F02D28F8915}" type="presOf" srcId="{3A83A86A-BA1F-48C7-B30C-BA87F0386487}" destId="{70006328-2609-426F-8839-8AF18C177017}" srcOrd="0" destOrd="7" presId="urn:microsoft.com/office/officeart/2005/8/layout/vList4"/>
    <dgm:cxn modelId="{4C31DFA2-0B33-4362-A7C2-EAC567302598}" type="presOf" srcId="{A8786A93-DFF9-4C1F-A260-8D25FE88F4D2}" destId="{70006328-2609-426F-8839-8AF18C177017}" srcOrd="0" destOrd="3" presId="urn:microsoft.com/office/officeart/2005/8/layout/vList4"/>
    <dgm:cxn modelId="{F17A40AA-7DFB-416D-9F2F-632DF0F7E10A}" srcId="{DCA59F4E-9226-4760-A025-0BF9CC53FD45}" destId="{B400CF53-419E-44BD-BE7A-D3CEF8D868D2}" srcOrd="7" destOrd="0" parTransId="{6AC5FC7F-C41B-41A3-B781-CA99A0CA2AB9}" sibTransId="{FD771A1A-DE5A-463F-A24A-67CBE47ACCAC}"/>
    <dgm:cxn modelId="{C20DD7C5-9C5F-44CB-93D2-3053E24BAA6E}" type="presOf" srcId="{2D637302-C9D4-46DB-928F-E2636EC70EFE}" destId="{70006328-2609-426F-8839-8AF18C177017}" srcOrd="0" destOrd="4" presId="urn:microsoft.com/office/officeart/2005/8/layout/vList4"/>
    <dgm:cxn modelId="{0DF0BECB-CFB3-435C-B1B7-0ABC70070B27}" srcId="{DCA59F4E-9226-4760-A025-0BF9CC53FD45}" destId="{3A83A86A-BA1F-48C7-B30C-BA87F0386487}" srcOrd="6" destOrd="0" parTransId="{B24FE5D6-AB3E-41FB-BE8E-2B99AFDF7FBB}" sibTransId="{08740BE0-3387-4493-A120-2A26A96DA59E}"/>
    <dgm:cxn modelId="{7F33D7CB-56F3-4CD1-90E5-5955869DEB2C}" type="presOf" srcId="{3A83A86A-BA1F-48C7-B30C-BA87F0386487}" destId="{888860CF-EFF9-45A0-A9CE-CE441C96D694}" srcOrd="1" destOrd="7" presId="urn:microsoft.com/office/officeart/2005/8/layout/vList4"/>
    <dgm:cxn modelId="{B89927D5-5D82-46D6-AA8E-CDB13E154F22}" srcId="{B1CF6ED1-B115-409D-8727-D612C57DF186}" destId="{DCA59F4E-9226-4760-A025-0BF9CC53FD45}" srcOrd="0" destOrd="0" parTransId="{6051A0C3-2E2F-4F37-BF81-8FA40359848F}" sibTransId="{DD9672EF-7ACD-41BE-85C0-602910A22FF9}"/>
    <dgm:cxn modelId="{582AEDDB-2AC8-4CB9-9083-7BD3569FF0E6}" srcId="{DCA59F4E-9226-4760-A025-0BF9CC53FD45}" destId="{7DB5C1C2-65E0-482A-BB34-E40E75B6260A}" srcOrd="10" destOrd="0" parTransId="{F1008158-2C9B-4564-975D-59CD63E1A510}" sibTransId="{8A0BE918-2C82-4C9A-B8BF-E9E3240E6A88}"/>
    <dgm:cxn modelId="{69E2F8DC-39C8-4FFE-BB26-BF97F822EB93}" type="presOf" srcId="{B81A6944-35F6-4153-AF65-11ECBF267693}" destId="{70006328-2609-426F-8839-8AF18C177017}" srcOrd="0" destOrd="10" presId="urn:microsoft.com/office/officeart/2005/8/layout/vList4"/>
    <dgm:cxn modelId="{FD1812E0-85F5-413F-98A4-C096E7C31096}" type="presOf" srcId="{D970592A-AF71-44E8-B80F-01DDC24B79AE}" destId="{70006328-2609-426F-8839-8AF18C177017}" srcOrd="0" destOrd="1" presId="urn:microsoft.com/office/officeart/2005/8/layout/vList4"/>
    <dgm:cxn modelId="{178096E2-A46F-4918-A8DD-4EC3C86D2820}" srcId="{DCA59F4E-9226-4760-A025-0BF9CC53FD45}" destId="{D970592A-AF71-44E8-B80F-01DDC24B79AE}" srcOrd="0" destOrd="0" parTransId="{0E60D934-FD69-4BD7-930D-993136C9CFBC}" sibTransId="{9C71E27E-B3F5-442C-A21B-BC2B2F1648E3}"/>
    <dgm:cxn modelId="{061C04EC-1359-49BF-B226-39A9C96C50F1}" type="presOf" srcId="{09363719-C820-4823-B916-6343C6E5C7A7}" destId="{70006328-2609-426F-8839-8AF18C177017}" srcOrd="0" destOrd="12" presId="urn:microsoft.com/office/officeart/2005/8/layout/vList4"/>
    <dgm:cxn modelId="{5B4F2CF1-C769-4E86-AB7B-49A82FE693B3}" type="presOf" srcId="{7DB5C1C2-65E0-482A-BB34-E40E75B6260A}" destId="{70006328-2609-426F-8839-8AF18C177017}" srcOrd="0" destOrd="11" presId="urn:microsoft.com/office/officeart/2005/8/layout/vList4"/>
    <dgm:cxn modelId="{1BBEECF2-E88C-4D99-B80B-CD4A9B6EF59C}" type="presOf" srcId="{5BC24545-4206-4453-A240-3911AB6448AE}" destId="{888860CF-EFF9-45A0-A9CE-CE441C96D694}" srcOrd="1" destOrd="9" presId="urn:microsoft.com/office/officeart/2005/8/layout/vList4"/>
    <dgm:cxn modelId="{59FBEEF3-5269-4E97-BA11-60589444FCC0}" type="presOf" srcId="{DCA59F4E-9226-4760-A025-0BF9CC53FD45}" destId="{70006328-2609-426F-8839-8AF18C177017}" srcOrd="0" destOrd="0" presId="urn:microsoft.com/office/officeart/2005/8/layout/vList4"/>
    <dgm:cxn modelId="{1053D3F4-3533-45B5-A3F7-DAC5FA109279}" type="presOf" srcId="{B81A6944-35F6-4153-AF65-11ECBF267693}" destId="{888860CF-EFF9-45A0-A9CE-CE441C96D694}" srcOrd="1" destOrd="10" presId="urn:microsoft.com/office/officeart/2005/8/layout/vList4"/>
    <dgm:cxn modelId="{662E08FB-DA8D-4ED4-AA8C-722F946BF470}" type="presOf" srcId="{B027413F-496F-46F3-807F-73375FC1A23D}" destId="{888860CF-EFF9-45A0-A9CE-CE441C96D694}" srcOrd="1" destOrd="6" presId="urn:microsoft.com/office/officeart/2005/8/layout/vList4"/>
    <dgm:cxn modelId="{0B3DD3FB-3447-4D8E-8D50-C89B397E87DF}" srcId="{DCA59F4E-9226-4760-A025-0BF9CC53FD45}" destId="{09363719-C820-4823-B916-6343C6E5C7A7}" srcOrd="11" destOrd="0" parTransId="{5A77394E-9F3D-4C0E-8EE5-EF80F22B4411}" sibTransId="{158D8C4B-16FE-4313-9BD9-16AFCE4ED32D}"/>
    <dgm:cxn modelId="{B8B4EB53-09AE-4439-85F3-15B6C1563E85}" type="presParOf" srcId="{57A70D67-AEB2-4724-9481-70BC2D2CBA75}" destId="{725BD1E8-CD1B-4A05-8141-2181115A8F88}" srcOrd="0" destOrd="0" presId="urn:microsoft.com/office/officeart/2005/8/layout/vList4"/>
    <dgm:cxn modelId="{67382367-2407-4683-943F-92398432AEDC}" type="presParOf" srcId="{725BD1E8-CD1B-4A05-8141-2181115A8F88}" destId="{70006328-2609-426F-8839-8AF18C177017}" srcOrd="0" destOrd="0" presId="urn:microsoft.com/office/officeart/2005/8/layout/vList4"/>
    <dgm:cxn modelId="{43ECFB2D-2DD3-4BEF-8436-709FB67034B8}" type="presParOf" srcId="{725BD1E8-CD1B-4A05-8141-2181115A8F88}" destId="{BA6AFFE6-1261-4C38-9B8A-7B26C5C68228}" srcOrd="1" destOrd="0" presId="urn:microsoft.com/office/officeart/2005/8/layout/vList4"/>
    <dgm:cxn modelId="{D15634CD-C6FE-434E-992B-7FC2AC8399BD}" type="presParOf" srcId="{725BD1E8-CD1B-4A05-8141-2181115A8F88}" destId="{888860CF-EFF9-45A0-A9CE-CE441C96D694}"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1" qsCatId="simple" csTypeId="urn:microsoft.com/office/officeart/2005/8/colors/colorful5" csCatId="colorful" phldr="1"/>
      <dgm:spPr/>
      <dgm:t>
        <a:bodyPr/>
        <a:lstStyle/>
        <a:p>
          <a:endParaRPr lang="en-GB"/>
        </a:p>
      </dgm:t>
    </dgm:pt>
    <dgm:pt modelId="{DCA59F4E-9226-4760-A025-0BF9CC53FD45}">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Ideally…..</a:t>
          </a:r>
        </a:p>
      </dgm:t>
    </dgm:pt>
    <dgm:pt modelId="{6051A0C3-2E2F-4F37-BF81-8FA40359848F}" type="parTrans" cxnId="{B89927D5-5D82-46D6-AA8E-CDB13E154F22}">
      <dgm:prSet/>
      <dgm:spPr/>
      <dgm:t>
        <a:bodyPr/>
        <a:lstStyle/>
        <a:p>
          <a:endParaRPr lang="en-GB"/>
        </a:p>
      </dgm:t>
    </dgm:pt>
    <dgm:pt modelId="{DD9672EF-7ACD-41BE-85C0-602910A22FF9}" type="sibTrans" cxnId="{B89927D5-5D82-46D6-AA8E-CDB13E154F22}">
      <dgm:prSet/>
      <dgm:spPr/>
      <dgm:t>
        <a:bodyPr/>
        <a:lstStyle/>
        <a:p>
          <a:endParaRPr lang="en-GB"/>
        </a:p>
      </dgm:t>
    </dgm:pt>
    <dgm:pt modelId="{6B351EE2-0843-4781-B3B9-4262F1257A5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A schematic diagram of whole treatment process</a:t>
          </a:r>
        </a:p>
      </dgm:t>
    </dgm:pt>
    <dgm:pt modelId="{9E1BF832-18B7-4470-AFD4-802B6B31CB12}" type="parTrans" cxnId="{0ABF8F53-EFBC-4254-9601-A87217354420}">
      <dgm:prSet/>
      <dgm:spPr/>
      <dgm:t>
        <a:bodyPr/>
        <a:lstStyle/>
        <a:p>
          <a:endParaRPr lang="en-GB"/>
        </a:p>
      </dgm:t>
    </dgm:pt>
    <dgm:pt modelId="{8B99137D-23A2-48AC-9DEC-AD319157A589}" type="sibTrans" cxnId="{0ABF8F53-EFBC-4254-9601-A87217354420}">
      <dgm:prSet/>
      <dgm:spPr/>
      <dgm:t>
        <a:bodyPr/>
        <a:lstStyle/>
        <a:p>
          <a:endParaRPr lang="en-GB"/>
        </a:p>
      </dgm:t>
    </dgm:pt>
    <dgm:pt modelId="{00B336EF-FDC4-4C7B-80DA-2103BDAD23D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5A912463-D9C2-48F2-9067-4CAF5DBDBAEE}" type="parTrans" cxnId="{AED99242-3186-40C5-BD6D-7B70551BB60E}">
      <dgm:prSet/>
      <dgm:spPr/>
      <dgm:t>
        <a:bodyPr/>
        <a:lstStyle/>
        <a:p>
          <a:endParaRPr lang="en-GB"/>
        </a:p>
      </dgm:t>
    </dgm:pt>
    <dgm:pt modelId="{5E0404A4-25CA-43B2-B780-92FC5E653A72}" type="sibTrans" cxnId="{AED99242-3186-40C5-BD6D-7B70551BB60E}">
      <dgm:prSet/>
      <dgm:spPr/>
      <dgm:t>
        <a:bodyPr/>
        <a:lstStyle/>
        <a:p>
          <a:endParaRPr lang="en-GB"/>
        </a:p>
      </dgm:t>
    </dgm:pt>
    <dgm:pt modelId="{D970592A-AF71-44E8-B80F-01DDC24B79A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0E60D934-FD69-4BD7-930D-993136C9CFBC}" type="parTrans" cxnId="{178096E2-A46F-4918-A8DD-4EC3C86D2820}">
      <dgm:prSet/>
      <dgm:spPr/>
      <dgm:t>
        <a:bodyPr/>
        <a:lstStyle/>
        <a:p>
          <a:endParaRPr lang="en-GB"/>
        </a:p>
      </dgm:t>
    </dgm:pt>
    <dgm:pt modelId="{9C71E27E-B3F5-442C-A21B-BC2B2F1648E3}" type="sibTrans" cxnId="{178096E2-A46F-4918-A8DD-4EC3C86D2820}">
      <dgm:prSet/>
      <dgm:spPr/>
      <dgm:t>
        <a:bodyPr/>
        <a:lstStyle/>
        <a:p>
          <a:endParaRPr lang="en-GB"/>
        </a:p>
      </dgm:t>
    </dgm:pt>
    <dgm:pt modelId="{B400CF53-419E-44BD-BE7A-D3CEF8D868D2}">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Validation information / certification</a:t>
          </a:r>
        </a:p>
      </dgm:t>
    </dgm:pt>
    <dgm:pt modelId="{6AC5FC7F-C41B-41A3-B781-CA99A0CA2AB9}" type="parTrans" cxnId="{F17A40AA-7DFB-416D-9F2F-632DF0F7E10A}">
      <dgm:prSet/>
      <dgm:spPr/>
      <dgm:t>
        <a:bodyPr/>
        <a:lstStyle/>
        <a:p>
          <a:endParaRPr lang="en-GB"/>
        </a:p>
      </dgm:t>
    </dgm:pt>
    <dgm:pt modelId="{FD771A1A-DE5A-463F-A24A-67CBE47ACCAC}" type="sibTrans" cxnId="{F17A40AA-7DFB-416D-9F2F-632DF0F7E10A}">
      <dgm:prSet/>
      <dgm:spPr/>
      <dgm:t>
        <a:bodyPr/>
        <a:lstStyle/>
        <a:p>
          <a:endParaRPr lang="en-GB"/>
        </a:p>
      </dgm:t>
    </dgm:pt>
    <dgm:pt modelId="{3A83A86A-BA1F-48C7-B30C-BA87F0386487}">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B24FE5D6-AB3E-41FB-BE8E-2B99AFDF7FBB}" type="parTrans" cxnId="{0DF0BECB-CFB3-435C-B1B7-0ABC70070B27}">
      <dgm:prSet/>
      <dgm:spPr/>
      <dgm:t>
        <a:bodyPr/>
        <a:lstStyle/>
        <a:p>
          <a:endParaRPr lang="en-GB"/>
        </a:p>
      </dgm:t>
    </dgm:pt>
    <dgm:pt modelId="{08740BE0-3387-4493-A120-2A26A96DA59E}" type="sibTrans" cxnId="{0DF0BECB-CFB3-435C-B1B7-0ABC70070B27}">
      <dgm:prSet/>
      <dgm:spPr/>
      <dgm:t>
        <a:bodyPr/>
        <a:lstStyle/>
        <a:p>
          <a:endParaRPr lang="en-GB"/>
        </a:p>
      </dgm:t>
    </dgm:pt>
    <dgm:pt modelId="{B81A6944-35F6-4153-AF65-11ECBF267693}">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1">
                  <a:lumMod val="50000"/>
                </a:schemeClr>
              </a:solidFill>
            </a:rPr>
            <a:t>We’ll come back to this subject in MANAGEMENT CONTROL……..</a:t>
          </a:r>
        </a:p>
      </dgm:t>
    </dgm:pt>
    <dgm:pt modelId="{4E70AB0D-15CD-4451-9AAA-7B8CFC032678}" type="parTrans" cxnId="{1723958E-80A8-4F8F-A515-2B8D94E9F9C1}">
      <dgm:prSet/>
      <dgm:spPr/>
      <dgm:t>
        <a:bodyPr/>
        <a:lstStyle/>
        <a:p>
          <a:endParaRPr lang="en-GB"/>
        </a:p>
      </dgm:t>
    </dgm:pt>
    <dgm:pt modelId="{D60DF35D-FB3A-4A9E-945A-0244F4D734B0}" type="sibTrans" cxnId="{1723958E-80A8-4F8F-A515-2B8D94E9F9C1}">
      <dgm:prSet/>
      <dgm:spPr/>
      <dgm:t>
        <a:bodyPr/>
        <a:lstStyle/>
        <a:p>
          <a:endParaRPr lang="en-GB"/>
        </a:p>
      </dgm:t>
    </dgm:pt>
    <dgm:pt modelId="{5BC24545-4206-4453-A240-3911AB6448A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4240C309-B954-4C04-99FA-F4E4032AE156}" type="parTrans" cxnId="{FEA60559-C38E-4A30-84DA-2D39E24EAA17}">
      <dgm:prSet/>
      <dgm:spPr/>
      <dgm:t>
        <a:bodyPr/>
        <a:lstStyle/>
        <a:p>
          <a:endParaRPr lang="en-GB"/>
        </a:p>
      </dgm:t>
    </dgm:pt>
    <dgm:pt modelId="{1B8656C9-B681-4BA0-B912-A6A398167F16}" type="sibTrans" cxnId="{FEA60559-C38E-4A30-84DA-2D39E24EAA17}">
      <dgm:prSet/>
      <dgm:spPr/>
      <dgm:t>
        <a:bodyPr/>
        <a:lstStyle/>
        <a:p>
          <a:endParaRPr lang="en-GB"/>
        </a:p>
      </dgm:t>
    </dgm:pt>
    <dgm:pt modelId="{2D637302-C9D4-46DB-928F-E2636EC70EF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Operating manual for each process</a:t>
          </a:r>
        </a:p>
      </dgm:t>
    </dgm:pt>
    <dgm:pt modelId="{4505B7A5-4B42-48F8-B696-2BAC147F4503}" type="parTrans" cxnId="{9126D82A-1DEA-48B1-A064-B1298A7B7CBA}">
      <dgm:prSet/>
      <dgm:spPr/>
      <dgm:t>
        <a:bodyPr/>
        <a:lstStyle/>
        <a:p>
          <a:endParaRPr lang="en-GB"/>
        </a:p>
      </dgm:t>
    </dgm:pt>
    <dgm:pt modelId="{7B5E0798-00D9-4B47-BA7D-7242941EAB05}" type="sibTrans" cxnId="{9126D82A-1DEA-48B1-A064-B1298A7B7CBA}">
      <dgm:prSet/>
      <dgm:spPr/>
      <dgm:t>
        <a:bodyPr/>
        <a:lstStyle/>
        <a:p>
          <a:endParaRPr lang="en-GB"/>
        </a:p>
      </dgm:t>
    </dgm:pt>
    <dgm:pt modelId="{A8786A93-DFF9-4C1F-A260-8D25FE88F4D2}">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78308593-E857-4EAF-A1D6-090685EC5C43}" type="parTrans" cxnId="{1452AB1E-77BC-4261-8754-CD13E54274F8}">
      <dgm:prSet/>
      <dgm:spPr/>
      <dgm:t>
        <a:bodyPr/>
        <a:lstStyle/>
        <a:p>
          <a:endParaRPr lang="en-GB"/>
        </a:p>
      </dgm:t>
    </dgm:pt>
    <dgm:pt modelId="{F72149C2-79D5-4C72-8DB9-4B4C88DD84CC}" type="sibTrans" cxnId="{1452AB1E-77BC-4261-8754-CD13E54274F8}">
      <dgm:prSet/>
      <dgm:spPr/>
      <dgm:t>
        <a:bodyPr/>
        <a:lstStyle/>
        <a:p>
          <a:endParaRPr lang="en-GB"/>
        </a:p>
      </dgm:t>
    </dgm:pt>
    <dgm:pt modelId="{B027413F-496F-46F3-807F-73375FC1A23D}">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Required maintenance</a:t>
          </a:r>
        </a:p>
      </dgm:t>
    </dgm:pt>
    <dgm:pt modelId="{C0CDB11C-D334-486C-ADF8-EEDFEFAE9F3A}" type="parTrans" cxnId="{5BCF732C-7285-4AD2-ABCC-CD8CE8B402BE}">
      <dgm:prSet/>
      <dgm:spPr/>
      <dgm:t>
        <a:bodyPr/>
        <a:lstStyle/>
        <a:p>
          <a:endParaRPr lang="en-GB"/>
        </a:p>
      </dgm:t>
    </dgm:pt>
    <dgm:pt modelId="{3A9E19C9-579B-4308-B062-F0D8B4C27202}" type="sibTrans" cxnId="{5BCF732C-7285-4AD2-ABCC-CD8CE8B402BE}">
      <dgm:prSet/>
      <dgm:spPr/>
      <dgm:t>
        <a:bodyPr/>
        <a:lstStyle/>
        <a:p>
          <a:endParaRPr lang="en-GB"/>
        </a:p>
      </dgm:t>
    </dgm:pt>
    <dgm:pt modelId="{A7DC5C7E-A169-4142-B0D2-CCAA40C949A0}">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40CA0263-11A6-454F-820B-7AB6707A1EBC}" type="parTrans" cxnId="{CE65BA57-A63F-43A6-AF63-7560E944D6B0}">
      <dgm:prSet/>
      <dgm:spPr/>
      <dgm:t>
        <a:bodyPr/>
        <a:lstStyle/>
        <a:p>
          <a:endParaRPr lang="en-GB"/>
        </a:p>
      </dgm:t>
    </dgm:pt>
    <dgm:pt modelId="{F38E4990-5927-4FD9-8844-E8AD94752035}" type="sibTrans" cxnId="{CE65BA57-A63F-43A6-AF63-7560E944D6B0}">
      <dgm:prSet/>
      <dgm:spPr/>
      <dgm:t>
        <a:bodyPr/>
        <a:lstStyle/>
        <a:p>
          <a:endParaRPr lang="en-GB"/>
        </a:p>
      </dgm:t>
    </dgm:pt>
    <dgm:pt modelId="{7DB5C1C2-65E0-482A-BB34-E40E75B6260A}">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F1008158-2C9B-4564-975D-59CD63E1A510}" type="parTrans" cxnId="{582AEDDB-2AC8-4CB9-9083-7BD3569FF0E6}">
      <dgm:prSet/>
      <dgm:spPr/>
      <dgm:t>
        <a:bodyPr/>
        <a:lstStyle/>
        <a:p>
          <a:endParaRPr lang="en-GB"/>
        </a:p>
      </dgm:t>
    </dgm:pt>
    <dgm:pt modelId="{8A0BE918-2C82-4C9A-B8BF-E9E3240E6A88}" type="sibTrans" cxnId="{582AEDDB-2AC8-4CB9-9083-7BD3569FF0E6}">
      <dgm:prSet/>
      <dgm:spPr/>
      <dgm:t>
        <a:bodyPr/>
        <a:lstStyle/>
        <a:p>
          <a:endParaRPr lang="en-GB"/>
        </a:p>
      </dgm:t>
    </dgm:pt>
    <dgm:pt modelId="{478A3BB5-D144-412C-B87D-E9E1C8EFBE05}">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Parts</a:t>
          </a:r>
        </a:p>
      </dgm:t>
    </dgm:pt>
    <dgm:pt modelId="{28ACBFA1-F972-4A4C-8E5B-0E8972D5B221}" type="parTrans" cxnId="{C10C313F-7D46-4D07-BB99-1C01C9D40F86}">
      <dgm:prSet/>
      <dgm:spPr/>
      <dgm:t>
        <a:bodyPr/>
        <a:lstStyle/>
        <a:p>
          <a:endParaRPr lang="en-GB"/>
        </a:p>
      </dgm:t>
    </dgm:pt>
    <dgm:pt modelId="{69CB740B-6966-4F44-80DF-A84D4B8F935A}" type="sibTrans" cxnId="{C10C313F-7D46-4D07-BB99-1C01C9D40F86}">
      <dgm:prSet/>
      <dgm:spPr/>
      <dgm:t>
        <a:bodyPr/>
        <a:lstStyle/>
        <a:p>
          <a:endParaRPr lang="en-GB"/>
        </a:p>
      </dgm:t>
    </dgm:pt>
    <dgm:pt modelId="{CCA7B856-5CF1-42AB-B7D2-BFDD04662ECB}">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Chemical specifications</a:t>
          </a:r>
        </a:p>
      </dgm:t>
    </dgm:pt>
    <dgm:pt modelId="{4E4A99AF-0481-4F8B-A7E4-D819939AE587}" type="parTrans" cxnId="{4375E537-7871-4D22-83EA-E15F9547A9E9}">
      <dgm:prSet/>
      <dgm:spPr/>
      <dgm:t>
        <a:bodyPr/>
        <a:lstStyle/>
        <a:p>
          <a:endParaRPr lang="en-GB"/>
        </a:p>
      </dgm:t>
    </dgm:pt>
    <dgm:pt modelId="{397C8BD9-F3E2-4068-B29D-6B4E1CC95690}" type="sibTrans" cxnId="{4375E537-7871-4D22-83EA-E15F9547A9E9}">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 modelId="{725BD1E8-CD1B-4A05-8141-2181115A8F88}" type="pres">
      <dgm:prSet presAssocID="{DCA59F4E-9226-4760-A025-0BF9CC53FD45}" presName="comp" presStyleCnt="0"/>
      <dgm:spPr/>
    </dgm:pt>
    <dgm:pt modelId="{70006328-2609-426F-8839-8AF18C177017}" type="pres">
      <dgm:prSet presAssocID="{DCA59F4E-9226-4760-A025-0BF9CC53FD45}" presName="box" presStyleLbl="node1" presStyleIdx="0" presStyleCnt="1" custScaleY="90282" custLinFactNeighborX="833"/>
      <dgm:spPr/>
    </dgm:pt>
    <dgm:pt modelId="{BA6AFFE6-1261-4C38-9B8A-7B26C5C68228}" type="pres">
      <dgm:prSet presAssocID="{DCA59F4E-9226-4760-A025-0BF9CC53FD45}" presName="img" presStyleLbl="fgImgPlace1" presStyleIdx="0" presStyleCnt="1" custScaleX="116668" custScaleY="45057" custLinFactNeighborX="-8333" custLinFactNeighborY="212"/>
      <dgm:spPr>
        <a:blipFill>
          <a:blip xmlns:r="http://schemas.openxmlformats.org/officeDocument/2006/relationships" r:embed="rId1">
            <a:extLst>
              <a:ext uri="{28A0092B-C50C-407E-A947-70E740481C1C}">
                <a14:useLocalDpi xmlns:a14="http://schemas.microsoft.com/office/drawing/2010/main" val="0"/>
              </a:ext>
            </a:extLst>
          </a:blip>
          <a:srcRect/>
          <a:stretch>
            <a:fillRect t="-15000" b="-15000"/>
          </a:stretch>
        </a:blipFill>
      </dgm:spPr>
    </dgm:pt>
    <dgm:pt modelId="{888860CF-EFF9-45A0-A9CE-CE441C96D694}" type="pres">
      <dgm:prSet presAssocID="{DCA59F4E-9226-4760-A025-0BF9CC53FD45}" presName="text" presStyleLbl="node1" presStyleIdx="0" presStyleCnt="1">
        <dgm:presLayoutVars>
          <dgm:bulletEnabled val="1"/>
        </dgm:presLayoutVars>
      </dgm:prSet>
      <dgm:spPr/>
    </dgm:pt>
  </dgm:ptLst>
  <dgm:cxnLst>
    <dgm:cxn modelId="{ED98CF10-5F72-4086-860D-1F6878D27644}" type="presOf" srcId="{7DB5C1C2-65E0-482A-BB34-E40E75B6260A}" destId="{888860CF-EFF9-45A0-A9CE-CE441C96D694}" srcOrd="1" destOrd="13" presId="urn:microsoft.com/office/officeart/2005/8/layout/vList4"/>
    <dgm:cxn modelId="{D80A7313-BCD2-457E-9807-FF09CC880202}" type="presOf" srcId="{5BC24545-4206-4453-A240-3911AB6448AE}" destId="{70006328-2609-426F-8839-8AF18C177017}" srcOrd="0" destOrd="11" presId="urn:microsoft.com/office/officeart/2005/8/layout/vList4"/>
    <dgm:cxn modelId="{1452AB1E-77BC-4261-8754-CD13E54274F8}" srcId="{DCA59F4E-9226-4760-A025-0BF9CC53FD45}" destId="{A8786A93-DFF9-4C1F-A260-8D25FE88F4D2}" srcOrd="2" destOrd="0" parTransId="{78308593-E857-4EAF-A1D6-090685EC5C43}" sibTransId="{F72149C2-79D5-4C72-8DB9-4B4C88DD84CC}"/>
    <dgm:cxn modelId="{AD097320-8BC4-48EA-B747-5F6DB1551542}" type="presOf" srcId="{A7DC5C7E-A169-4142-B0D2-CCAA40C949A0}" destId="{70006328-2609-426F-8839-8AF18C177017}" srcOrd="0" destOrd="5" presId="urn:microsoft.com/office/officeart/2005/8/layout/vList4"/>
    <dgm:cxn modelId="{9126D82A-1DEA-48B1-A064-B1298A7B7CBA}" srcId="{DCA59F4E-9226-4760-A025-0BF9CC53FD45}" destId="{2D637302-C9D4-46DB-928F-E2636EC70EFE}" srcOrd="3" destOrd="0" parTransId="{4505B7A5-4B42-48F8-B696-2BAC147F4503}" sibTransId="{7B5E0798-00D9-4B47-BA7D-7242941EAB05}"/>
    <dgm:cxn modelId="{5BCF732C-7285-4AD2-ABCC-CD8CE8B402BE}" srcId="{DCA59F4E-9226-4760-A025-0BF9CC53FD45}" destId="{B027413F-496F-46F3-807F-73375FC1A23D}" srcOrd="5" destOrd="0" parTransId="{C0CDB11C-D334-486C-ADF8-EEDFEFAE9F3A}" sibTransId="{3A9E19C9-579B-4308-B062-F0D8B4C27202}"/>
    <dgm:cxn modelId="{F319CC2F-27E4-4F16-9D67-A8B2152E4847}" type="presOf" srcId="{B400CF53-419E-44BD-BE7A-D3CEF8D868D2}" destId="{888860CF-EFF9-45A0-A9CE-CE441C96D694}" srcOrd="1" destOrd="10" presId="urn:microsoft.com/office/officeart/2005/8/layout/vList4"/>
    <dgm:cxn modelId="{4375E537-7871-4D22-83EA-E15F9547A9E9}" srcId="{B027413F-496F-46F3-807F-73375FC1A23D}" destId="{CCA7B856-5CF1-42AB-B7D2-BFDD04662ECB}" srcOrd="1" destOrd="0" parTransId="{4E4A99AF-0481-4F8B-A7E4-D819939AE587}" sibTransId="{397C8BD9-F3E2-4068-B29D-6B4E1CC95690}"/>
    <dgm:cxn modelId="{DFC81239-841B-42AC-BB35-89BE1A02FE9E}" type="presOf" srcId="{CCA7B856-5CF1-42AB-B7D2-BFDD04662ECB}" destId="{70006328-2609-426F-8839-8AF18C177017}" srcOrd="0" destOrd="8" presId="urn:microsoft.com/office/officeart/2005/8/layout/vList4"/>
    <dgm:cxn modelId="{DA5B8A39-8D2B-40BE-9629-95036AEA983C}" type="presOf" srcId="{00B336EF-FDC4-4C7B-80DA-2103BDAD23DE}" destId="{888860CF-EFF9-45A0-A9CE-CE441C96D694}" srcOrd="1" destOrd="14" presId="urn:microsoft.com/office/officeart/2005/8/layout/vList4"/>
    <dgm:cxn modelId="{DA657C3E-6F6D-4AF9-AE83-EBF135553431}" type="presOf" srcId="{3A83A86A-BA1F-48C7-B30C-BA87F0386487}" destId="{888860CF-EFF9-45A0-A9CE-CE441C96D694}" srcOrd="1" destOrd="9" presId="urn:microsoft.com/office/officeart/2005/8/layout/vList4"/>
    <dgm:cxn modelId="{F11D073F-B8F7-46D8-91B6-C048983BAD8A}" type="presOf" srcId="{6B351EE2-0843-4781-B3B9-4262F1257A5E}" destId="{70006328-2609-426F-8839-8AF18C177017}" srcOrd="0" destOrd="2" presId="urn:microsoft.com/office/officeart/2005/8/layout/vList4"/>
    <dgm:cxn modelId="{C10C313F-7D46-4D07-BB99-1C01C9D40F86}" srcId="{B027413F-496F-46F3-807F-73375FC1A23D}" destId="{478A3BB5-D144-412C-B87D-E9E1C8EFBE05}" srcOrd="0" destOrd="0" parTransId="{28ACBFA1-F972-4A4C-8E5B-0E8972D5B221}" sibTransId="{69CB740B-6966-4F44-80DF-A84D4B8F935A}"/>
    <dgm:cxn modelId="{A1D1595D-C774-49D7-B64A-DA2AC5E0E29A}" type="presOf" srcId="{D970592A-AF71-44E8-B80F-01DDC24B79AE}" destId="{70006328-2609-426F-8839-8AF18C177017}" srcOrd="0" destOrd="1" presId="urn:microsoft.com/office/officeart/2005/8/layout/vList4"/>
    <dgm:cxn modelId="{AED99242-3186-40C5-BD6D-7B70551BB60E}" srcId="{DCA59F4E-9226-4760-A025-0BF9CC53FD45}" destId="{00B336EF-FDC4-4C7B-80DA-2103BDAD23DE}" srcOrd="11" destOrd="0" parTransId="{5A912463-D9C2-48F2-9067-4CAF5DBDBAEE}" sibTransId="{5E0404A4-25CA-43B2-B780-92FC5E653A72}"/>
    <dgm:cxn modelId="{BD369343-6072-4BCA-84A2-82CBAAA1D48F}" type="presOf" srcId="{D970592A-AF71-44E8-B80F-01DDC24B79AE}" destId="{888860CF-EFF9-45A0-A9CE-CE441C96D694}" srcOrd="1" destOrd="1" presId="urn:microsoft.com/office/officeart/2005/8/layout/vList4"/>
    <dgm:cxn modelId="{3269A46C-8153-4F9C-9DD0-B40FC903A241}" type="presOf" srcId="{478A3BB5-D144-412C-B87D-E9E1C8EFBE05}" destId="{888860CF-EFF9-45A0-A9CE-CE441C96D694}" srcOrd="1" destOrd="7" presId="urn:microsoft.com/office/officeart/2005/8/layout/vList4"/>
    <dgm:cxn modelId="{A511A971-953A-4AF3-885E-3B355394757A}" type="presOf" srcId="{7DB5C1C2-65E0-482A-BB34-E40E75B6260A}" destId="{70006328-2609-426F-8839-8AF18C177017}" srcOrd="0" destOrd="13" presId="urn:microsoft.com/office/officeart/2005/8/layout/vList4"/>
    <dgm:cxn modelId="{63EA0652-1598-4BD6-AA37-A343887074FC}" type="presOf" srcId="{B027413F-496F-46F3-807F-73375FC1A23D}" destId="{70006328-2609-426F-8839-8AF18C177017}" srcOrd="0" destOrd="6" presId="urn:microsoft.com/office/officeart/2005/8/layout/vList4"/>
    <dgm:cxn modelId="{0ABF8F53-EFBC-4254-9601-A87217354420}" srcId="{DCA59F4E-9226-4760-A025-0BF9CC53FD45}" destId="{6B351EE2-0843-4781-B3B9-4262F1257A5E}" srcOrd="1" destOrd="0" parTransId="{9E1BF832-18B7-4470-AFD4-802B6B31CB12}" sibTransId="{8B99137D-23A2-48AC-9DEC-AD319157A589}"/>
    <dgm:cxn modelId="{9FDCB854-4C68-4A6B-A79D-AF1745D67299}" type="presOf" srcId="{2D637302-C9D4-46DB-928F-E2636EC70EFE}" destId="{70006328-2609-426F-8839-8AF18C177017}" srcOrd="0" destOrd="4" presId="urn:microsoft.com/office/officeart/2005/8/layout/vList4"/>
    <dgm:cxn modelId="{CE65BA57-A63F-43A6-AF63-7560E944D6B0}" srcId="{DCA59F4E-9226-4760-A025-0BF9CC53FD45}" destId="{A7DC5C7E-A169-4142-B0D2-CCAA40C949A0}" srcOrd="4" destOrd="0" parTransId="{40CA0263-11A6-454F-820B-7AB6707A1EBC}" sibTransId="{F38E4990-5927-4FD9-8844-E8AD94752035}"/>
    <dgm:cxn modelId="{FEA60559-C38E-4A30-84DA-2D39E24EAA17}" srcId="{DCA59F4E-9226-4760-A025-0BF9CC53FD45}" destId="{5BC24545-4206-4453-A240-3911AB6448AE}" srcOrd="8" destOrd="0" parTransId="{4240C309-B954-4C04-99FA-F4E4032AE156}" sibTransId="{1B8656C9-B681-4BA0-B912-A6A398167F16}"/>
    <dgm:cxn modelId="{DF8F757E-0FF1-4E33-8A59-A3A3E3EE010C}" type="presOf" srcId="{B81A6944-35F6-4153-AF65-11ECBF267693}" destId="{888860CF-EFF9-45A0-A9CE-CE441C96D694}" srcOrd="1" destOrd="12" presId="urn:microsoft.com/office/officeart/2005/8/layout/vList4"/>
    <dgm:cxn modelId="{1723958E-80A8-4F8F-A515-2B8D94E9F9C1}" srcId="{DCA59F4E-9226-4760-A025-0BF9CC53FD45}" destId="{B81A6944-35F6-4153-AF65-11ECBF267693}" srcOrd="9" destOrd="0" parTransId="{4E70AB0D-15CD-4451-9AAA-7B8CFC032678}" sibTransId="{D60DF35D-FB3A-4A9E-945A-0244F4D734B0}"/>
    <dgm:cxn modelId="{365FC98E-2385-44D0-948A-92AC033CAD69}" type="presOf" srcId="{6B351EE2-0843-4781-B3B9-4262F1257A5E}" destId="{888860CF-EFF9-45A0-A9CE-CE441C96D694}" srcOrd="1" destOrd="2" presId="urn:microsoft.com/office/officeart/2005/8/layout/vList4"/>
    <dgm:cxn modelId="{00E88E92-8756-4CB4-BB9A-ED222F4C5B5C}" type="presOf" srcId="{2D637302-C9D4-46DB-928F-E2636EC70EFE}" destId="{888860CF-EFF9-45A0-A9CE-CE441C96D694}" srcOrd="1" destOrd="4" presId="urn:microsoft.com/office/officeart/2005/8/layout/vList4"/>
    <dgm:cxn modelId="{EE5DB195-063C-4B1F-B9B9-637957606478}" type="presOf" srcId="{DCA59F4E-9226-4760-A025-0BF9CC53FD45}" destId="{888860CF-EFF9-45A0-A9CE-CE441C96D694}" srcOrd="1" destOrd="0" presId="urn:microsoft.com/office/officeart/2005/8/layout/vList4"/>
    <dgm:cxn modelId="{B9176BA6-4467-449A-92FD-B905CA108B49}" type="presOf" srcId="{B81A6944-35F6-4153-AF65-11ECBF267693}" destId="{70006328-2609-426F-8839-8AF18C177017}" srcOrd="0" destOrd="12" presId="urn:microsoft.com/office/officeart/2005/8/layout/vList4"/>
    <dgm:cxn modelId="{F17A40AA-7DFB-416D-9F2F-632DF0F7E10A}" srcId="{DCA59F4E-9226-4760-A025-0BF9CC53FD45}" destId="{B400CF53-419E-44BD-BE7A-D3CEF8D868D2}" srcOrd="7" destOrd="0" parTransId="{6AC5FC7F-C41B-41A3-B781-CA99A0CA2AB9}" sibTransId="{FD771A1A-DE5A-463F-A24A-67CBE47ACCAC}"/>
    <dgm:cxn modelId="{EC3C74B0-4065-4709-9324-99399FED72AD}" type="presOf" srcId="{A7DC5C7E-A169-4142-B0D2-CCAA40C949A0}" destId="{888860CF-EFF9-45A0-A9CE-CE441C96D694}" srcOrd="1" destOrd="5" presId="urn:microsoft.com/office/officeart/2005/8/layout/vList4"/>
    <dgm:cxn modelId="{405009BD-0B60-4FE2-B02A-419A3D8B9C90}" type="presOf" srcId="{3A83A86A-BA1F-48C7-B30C-BA87F0386487}" destId="{70006328-2609-426F-8839-8AF18C177017}" srcOrd="0" destOrd="9" presId="urn:microsoft.com/office/officeart/2005/8/layout/vList4"/>
    <dgm:cxn modelId="{F5DA54C6-6318-4641-ABA5-F64B154B6590}" type="presOf" srcId="{00B336EF-FDC4-4C7B-80DA-2103BDAD23DE}" destId="{70006328-2609-426F-8839-8AF18C177017}" srcOrd="0" destOrd="14" presId="urn:microsoft.com/office/officeart/2005/8/layout/vList4"/>
    <dgm:cxn modelId="{0DF0BECB-CFB3-435C-B1B7-0ABC70070B27}" srcId="{DCA59F4E-9226-4760-A025-0BF9CC53FD45}" destId="{3A83A86A-BA1F-48C7-B30C-BA87F0386487}" srcOrd="6" destOrd="0" parTransId="{B24FE5D6-AB3E-41FB-BE8E-2B99AFDF7FBB}" sibTransId="{08740BE0-3387-4493-A120-2A26A96DA59E}"/>
    <dgm:cxn modelId="{58ED83CD-8CB2-488D-ABE4-8960B6557319}" type="presOf" srcId="{B400CF53-419E-44BD-BE7A-D3CEF8D868D2}" destId="{70006328-2609-426F-8839-8AF18C177017}" srcOrd="0" destOrd="10" presId="urn:microsoft.com/office/officeart/2005/8/layout/vList4"/>
    <dgm:cxn modelId="{B89927D5-5D82-46D6-AA8E-CDB13E154F22}" srcId="{B1CF6ED1-B115-409D-8727-D612C57DF186}" destId="{DCA59F4E-9226-4760-A025-0BF9CC53FD45}" srcOrd="0" destOrd="0" parTransId="{6051A0C3-2E2F-4F37-BF81-8FA40359848F}" sibTransId="{DD9672EF-7ACD-41BE-85C0-602910A22FF9}"/>
    <dgm:cxn modelId="{DD4155D6-5407-4F63-8E2A-D7792F5734F0}" type="presOf" srcId="{478A3BB5-D144-412C-B87D-E9E1C8EFBE05}" destId="{70006328-2609-426F-8839-8AF18C177017}" srcOrd="0" destOrd="7" presId="urn:microsoft.com/office/officeart/2005/8/layout/vList4"/>
    <dgm:cxn modelId="{5D2DD0DA-3888-4289-BA11-98E2555A9D76}" type="presOf" srcId="{B1CF6ED1-B115-409D-8727-D612C57DF186}" destId="{57A70D67-AEB2-4724-9481-70BC2D2CBA75}" srcOrd="0" destOrd="0" presId="urn:microsoft.com/office/officeart/2005/8/layout/vList4"/>
    <dgm:cxn modelId="{582AEDDB-2AC8-4CB9-9083-7BD3569FF0E6}" srcId="{DCA59F4E-9226-4760-A025-0BF9CC53FD45}" destId="{7DB5C1C2-65E0-482A-BB34-E40E75B6260A}" srcOrd="10" destOrd="0" parTransId="{F1008158-2C9B-4564-975D-59CD63E1A510}" sibTransId="{8A0BE918-2C82-4C9A-B8BF-E9E3240E6A88}"/>
    <dgm:cxn modelId="{178096E2-A46F-4918-A8DD-4EC3C86D2820}" srcId="{DCA59F4E-9226-4760-A025-0BF9CC53FD45}" destId="{D970592A-AF71-44E8-B80F-01DDC24B79AE}" srcOrd="0" destOrd="0" parTransId="{0E60D934-FD69-4BD7-930D-993136C9CFBC}" sibTransId="{9C71E27E-B3F5-442C-A21B-BC2B2F1648E3}"/>
    <dgm:cxn modelId="{31A1E9E5-C4E2-4662-98AF-3247B22FA8F5}" type="presOf" srcId="{DCA59F4E-9226-4760-A025-0BF9CC53FD45}" destId="{70006328-2609-426F-8839-8AF18C177017}" srcOrd="0" destOrd="0" presId="urn:microsoft.com/office/officeart/2005/8/layout/vList4"/>
    <dgm:cxn modelId="{A70F8DEC-7D30-4D51-8E3B-84AF3B837DAD}" type="presOf" srcId="{A8786A93-DFF9-4C1F-A260-8D25FE88F4D2}" destId="{70006328-2609-426F-8839-8AF18C177017}" srcOrd="0" destOrd="3" presId="urn:microsoft.com/office/officeart/2005/8/layout/vList4"/>
    <dgm:cxn modelId="{C0C158EE-1FFE-4A94-8088-E6EA445A22DB}" type="presOf" srcId="{A8786A93-DFF9-4C1F-A260-8D25FE88F4D2}" destId="{888860CF-EFF9-45A0-A9CE-CE441C96D694}" srcOrd="1" destOrd="3" presId="urn:microsoft.com/office/officeart/2005/8/layout/vList4"/>
    <dgm:cxn modelId="{B1F525EF-1706-4CA7-96CB-B2A2B28ADD5C}" type="presOf" srcId="{5BC24545-4206-4453-A240-3911AB6448AE}" destId="{888860CF-EFF9-45A0-A9CE-CE441C96D694}" srcOrd="1" destOrd="11" presId="urn:microsoft.com/office/officeart/2005/8/layout/vList4"/>
    <dgm:cxn modelId="{32F301FA-CEA1-4A63-9BC0-B14E2CB44129}" type="presOf" srcId="{B027413F-496F-46F3-807F-73375FC1A23D}" destId="{888860CF-EFF9-45A0-A9CE-CE441C96D694}" srcOrd="1" destOrd="6" presId="urn:microsoft.com/office/officeart/2005/8/layout/vList4"/>
    <dgm:cxn modelId="{7B6BCFFF-9D1A-434C-A353-84BE0D799C6A}" type="presOf" srcId="{CCA7B856-5CF1-42AB-B7D2-BFDD04662ECB}" destId="{888860CF-EFF9-45A0-A9CE-CE441C96D694}" srcOrd="1" destOrd="8" presId="urn:microsoft.com/office/officeart/2005/8/layout/vList4"/>
    <dgm:cxn modelId="{90FC10E9-372E-4007-A3DF-0454FBA9957E}" type="presParOf" srcId="{57A70D67-AEB2-4724-9481-70BC2D2CBA75}" destId="{725BD1E8-CD1B-4A05-8141-2181115A8F88}" srcOrd="0" destOrd="0" presId="urn:microsoft.com/office/officeart/2005/8/layout/vList4"/>
    <dgm:cxn modelId="{390F3600-D4B7-45B2-8895-8E2F714258C4}" type="presParOf" srcId="{725BD1E8-CD1B-4A05-8141-2181115A8F88}" destId="{70006328-2609-426F-8839-8AF18C177017}" srcOrd="0" destOrd="0" presId="urn:microsoft.com/office/officeart/2005/8/layout/vList4"/>
    <dgm:cxn modelId="{66F7412B-EBE5-4E02-A544-E1F6B46CCF68}" type="presParOf" srcId="{725BD1E8-CD1B-4A05-8141-2181115A8F88}" destId="{BA6AFFE6-1261-4C38-9B8A-7B26C5C68228}" srcOrd="1" destOrd="0" presId="urn:microsoft.com/office/officeart/2005/8/layout/vList4"/>
    <dgm:cxn modelId="{40B2EEA7-CE6A-4A72-8000-4388866F3065}" type="presParOf" srcId="{725BD1E8-CD1B-4A05-8141-2181115A8F88}" destId="{888860CF-EFF9-45A0-A9CE-CE441C96D694}"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1" qsCatId="simple" csTypeId="urn:microsoft.com/office/officeart/2005/8/colors/colorful5" csCatId="colorful" phldr="1"/>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Lst>
  <dgm:cxnLst>
    <dgm:cxn modelId="{8AD71811-F5B7-4D81-A222-F75E5E70F850}" type="presOf" srcId="{B1CF6ED1-B115-409D-8727-D612C57DF186}" destId="{57A70D67-AEB2-4724-9481-70BC2D2CBA75}" srcOrd="0"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1" qsCatId="simple" csTypeId="urn:microsoft.com/office/officeart/2005/8/colors/colorful5" csCatId="colorful" phldr="1"/>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Lst>
  <dgm:cxnLst>
    <dgm:cxn modelId="{E7F6243E-D8A1-4119-BF2B-F7B1C90B6730}" type="presOf" srcId="{B1CF6ED1-B115-409D-8727-D612C57DF186}" destId="{57A70D67-AEB2-4724-9481-70BC2D2CBA75}" srcOrd="0"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1" qsCatId="simple" csTypeId="urn:microsoft.com/office/officeart/2005/8/colors/colorful5" csCatId="colorful" phldr="1"/>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Lst>
  <dgm:cxnLst>
    <dgm:cxn modelId="{577B38C3-D8D7-4451-B0A3-30D8E3490B85}" type="presOf" srcId="{B1CF6ED1-B115-409D-8727-D612C57DF186}" destId="{57A70D67-AEB2-4724-9481-70BC2D2CBA75}" srcOrd="0"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006328-2609-426F-8839-8AF18C177017}">
      <dsp:nvSpPr>
        <dsp:cNvPr id="0" name=""/>
        <dsp:cNvSpPr/>
      </dsp:nvSpPr>
      <dsp:spPr>
        <a:xfrm>
          <a:off x="0" y="0"/>
          <a:ext cx="8640960" cy="4248472"/>
        </a:xfrm>
        <a:prstGeom prst="roundRect">
          <a:avLst>
            <a:gd name="adj" fmla="val 10000"/>
          </a:avLst>
        </a:prstGeom>
        <a:solidFill>
          <a:schemeClr val="accent5">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1155700">
            <a:lnSpc>
              <a:spcPct val="90000"/>
            </a:lnSpc>
            <a:spcBef>
              <a:spcPct val="0"/>
            </a:spcBef>
            <a:spcAft>
              <a:spcPct val="35000"/>
            </a:spcAft>
            <a:buNone/>
          </a:pPr>
          <a:r>
            <a:rPr lang="en-GB" sz="2600" kern="1200" dirty="0">
              <a:solidFill>
                <a:schemeClr val="accent2"/>
              </a:solidFill>
            </a:rPr>
            <a:t>Take a step back – see the big picture</a:t>
          </a:r>
        </a:p>
        <a:p>
          <a:pPr marL="228600" lvl="1" indent="-228600" algn="l" defTabSz="889000">
            <a:lnSpc>
              <a:spcPct val="90000"/>
            </a:lnSpc>
            <a:spcBef>
              <a:spcPct val="0"/>
            </a:spcBef>
            <a:spcAft>
              <a:spcPct val="15000"/>
            </a:spcAft>
            <a:buChar char="•"/>
          </a:pPr>
          <a:endParaRPr lang="en-GB" sz="2000" kern="1200" dirty="0">
            <a:solidFill>
              <a:schemeClr val="accent2"/>
            </a:solidFill>
          </a:endParaRPr>
        </a:p>
        <a:p>
          <a:pPr marL="228600" lvl="1" indent="-228600" algn="l" defTabSz="889000">
            <a:lnSpc>
              <a:spcPct val="90000"/>
            </a:lnSpc>
            <a:spcBef>
              <a:spcPct val="0"/>
            </a:spcBef>
            <a:spcAft>
              <a:spcPct val="15000"/>
            </a:spcAft>
            <a:buChar char="•"/>
          </a:pPr>
          <a:r>
            <a:rPr lang="en-GB" sz="2000" kern="1200" dirty="0">
              <a:solidFill>
                <a:schemeClr val="accent2"/>
              </a:solidFill>
            </a:rPr>
            <a:t>Consider raw water quality</a:t>
          </a:r>
        </a:p>
        <a:p>
          <a:pPr marL="228600" lvl="2" indent="-114300" algn="l" defTabSz="622300">
            <a:lnSpc>
              <a:spcPct val="90000"/>
            </a:lnSpc>
            <a:spcBef>
              <a:spcPct val="0"/>
            </a:spcBef>
            <a:spcAft>
              <a:spcPct val="15000"/>
            </a:spcAft>
            <a:buChar char="•"/>
          </a:pPr>
          <a:r>
            <a:rPr lang="en-GB" sz="1400" kern="1200">
              <a:solidFill>
                <a:schemeClr val="accent2"/>
              </a:solidFill>
            </a:rPr>
            <a:t>Is </a:t>
          </a:r>
          <a:r>
            <a:rPr lang="en-GB" sz="1400" kern="1200" dirty="0">
              <a:solidFill>
                <a:schemeClr val="accent2"/>
              </a:solidFill>
            </a:rPr>
            <a:t>there enough information?</a:t>
          </a:r>
        </a:p>
        <a:p>
          <a:pPr marL="228600" lvl="1" indent="-228600" algn="l" defTabSz="889000">
            <a:lnSpc>
              <a:spcPct val="90000"/>
            </a:lnSpc>
            <a:spcBef>
              <a:spcPct val="0"/>
            </a:spcBef>
            <a:spcAft>
              <a:spcPct val="15000"/>
            </a:spcAft>
            <a:buChar char="•"/>
          </a:pPr>
          <a:endParaRPr lang="en-GB" sz="2000" kern="1200" dirty="0">
            <a:solidFill>
              <a:schemeClr val="accent2"/>
            </a:solidFill>
          </a:endParaRPr>
        </a:p>
        <a:p>
          <a:pPr marL="228600" lvl="1" indent="-228600" algn="l" defTabSz="889000">
            <a:lnSpc>
              <a:spcPct val="90000"/>
            </a:lnSpc>
            <a:spcBef>
              <a:spcPct val="0"/>
            </a:spcBef>
            <a:spcAft>
              <a:spcPct val="15000"/>
            </a:spcAft>
            <a:buChar char="•"/>
          </a:pPr>
          <a:r>
            <a:rPr lang="en-GB" sz="2000" kern="1200" dirty="0">
              <a:solidFill>
                <a:schemeClr val="accent2"/>
              </a:solidFill>
            </a:rPr>
            <a:t>Emerging risks</a:t>
          </a:r>
        </a:p>
        <a:p>
          <a:pPr marL="228600" lvl="1" indent="-228600" algn="l" defTabSz="889000">
            <a:lnSpc>
              <a:spcPct val="90000"/>
            </a:lnSpc>
            <a:spcBef>
              <a:spcPct val="0"/>
            </a:spcBef>
            <a:spcAft>
              <a:spcPct val="15000"/>
            </a:spcAft>
            <a:buChar char="•"/>
          </a:pPr>
          <a:endParaRPr lang="en-GB" sz="2000" kern="1200" dirty="0">
            <a:solidFill>
              <a:schemeClr val="accent2"/>
            </a:solidFill>
          </a:endParaRPr>
        </a:p>
        <a:p>
          <a:pPr marL="228600" lvl="1" indent="-228600" algn="l" defTabSz="889000">
            <a:lnSpc>
              <a:spcPct val="90000"/>
            </a:lnSpc>
            <a:spcBef>
              <a:spcPct val="0"/>
            </a:spcBef>
            <a:spcAft>
              <a:spcPct val="15000"/>
            </a:spcAft>
            <a:buChar char="•"/>
          </a:pPr>
          <a:r>
            <a:rPr lang="en-GB" sz="2000" kern="1200" dirty="0">
              <a:solidFill>
                <a:schemeClr val="accent2"/>
              </a:solidFill>
            </a:rPr>
            <a:t>What is water used for?</a:t>
          </a:r>
        </a:p>
        <a:p>
          <a:pPr marL="228600" lvl="1" indent="-228600" algn="l" defTabSz="889000">
            <a:lnSpc>
              <a:spcPct val="90000"/>
            </a:lnSpc>
            <a:spcBef>
              <a:spcPct val="0"/>
            </a:spcBef>
            <a:spcAft>
              <a:spcPct val="15000"/>
            </a:spcAft>
            <a:buChar char="•"/>
          </a:pPr>
          <a:endParaRPr lang="en-GB" sz="2000" kern="1200" dirty="0">
            <a:solidFill>
              <a:schemeClr val="accent2"/>
            </a:solidFill>
          </a:endParaRPr>
        </a:p>
        <a:p>
          <a:pPr marL="228600" lvl="1" indent="-228600" algn="l" defTabSz="889000">
            <a:lnSpc>
              <a:spcPct val="90000"/>
            </a:lnSpc>
            <a:spcBef>
              <a:spcPct val="0"/>
            </a:spcBef>
            <a:spcAft>
              <a:spcPct val="15000"/>
            </a:spcAft>
            <a:buChar char="•"/>
          </a:pPr>
          <a:r>
            <a:rPr lang="en-GB" sz="2000" kern="1200" dirty="0">
              <a:solidFill>
                <a:schemeClr val="accent2"/>
              </a:solidFill>
            </a:rPr>
            <a:t>Where does the water need to go?</a:t>
          </a:r>
        </a:p>
        <a:p>
          <a:pPr marL="228600" lvl="1" indent="-228600" algn="l" defTabSz="889000">
            <a:lnSpc>
              <a:spcPct val="90000"/>
            </a:lnSpc>
            <a:spcBef>
              <a:spcPct val="0"/>
            </a:spcBef>
            <a:spcAft>
              <a:spcPct val="15000"/>
            </a:spcAft>
            <a:buChar char="•"/>
          </a:pPr>
          <a:endParaRPr lang="en-GB" sz="2000" kern="1200" dirty="0">
            <a:solidFill>
              <a:schemeClr val="accent2"/>
            </a:solidFill>
          </a:endParaRPr>
        </a:p>
        <a:p>
          <a:pPr marL="228600" lvl="1" indent="-228600" algn="l" defTabSz="889000">
            <a:lnSpc>
              <a:spcPct val="90000"/>
            </a:lnSpc>
            <a:spcBef>
              <a:spcPct val="0"/>
            </a:spcBef>
            <a:spcAft>
              <a:spcPct val="15000"/>
            </a:spcAft>
            <a:buChar char="•"/>
          </a:pPr>
          <a:endParaRPr lang="en-GB" sz="2000" kern="1200" dirty="0">
            <a:solidFill>
              <a:schemeClr val="accent2"/>
            </a:solidFill>
          </a:endParaRPr>
        </a:p>
      </dsp:txBody>
      <dsp:txXfrm>
        <a:off x="2153039" y="0"/>
        <a:ext cx="6487920" cy="4248472"/>
      </dsp:txXfrm>
    </dsp:sp>
    <dsp:sp modelId="{BA6AFFE6-1261-4C38-9B8A-7B26C5C68228}">
      <dsp:nvSpPr>
        <dsp:cNvPr id="0" name=""/>
        <dsp:cNvSpPr/>
      </dsp:nvSpPr>
      <dsp:spPr>
        <a:xfrm>
          <a:off x="129628" y="1224137"/>
          <a:ext cx="2030608" cy="1944236"/>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1000" r="-1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006328-2609-426F-8839-8AF18C177017}">
      <dsp:nvSpPr>
        <dsp:cNvPr id="0" name=""/>
        <dsp:cNvSpPr/>
      </dsp:nvSpPr>
      <dsp:spPr>
        <a:xfrm>
          <a:off x="0" y="0"/>
          <a:ext cx="8640960" cy="4532073"/>
        </a:xfrm>
        <a:prstGeom prst="roundRect">
          <a:avLst>
            <a:gd name="adj" fmla="val 10000"/>
          </a:avLst>
        </a:prstGeom>
        <a:solidFill>
          <a:schemeClr val="accent5">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1155700">
            <a:lnSpc>
              <a:spcPct val="90000"/>
            </a:lnSpc>
            <a:spcBef>
              <a:spcPct val="0"/>
            </a:spcBef>
            <a:spcAft>
              <a:spcPct val="35000"/>
            </a:spcAft>
            <a:buNone/>
          </a:pPr>
          <a:r>
            <a:rPr lang="en-GB" sz="2600" kern="1200" dirty="0">
              <a:solidFill>
                <a:schemeClr val="accent2"/>
              </a:solidFill>
            </a:rPr>
            <a:t>Ask Yourself a Few Questions</a:t>
          </a:r>
        </a:p>
        <a:p>
          <a:pPr marL="228600" lvl="1" indent="-228600" algn="l" defTabSz="889000">
            <a:lnSpc>
              <a:spcPct val="90000"/>
            </a:lnSpc>
            <a:spcBef>
              <a:spcPct val="0"/>
            </a:spcBef>
            <a:spcAft>
              <a:spcPct val="15000"/>
            </a:spcAft>
            <a:buChar char="•"/>
          </a:pPr>
          <a:endParaRPr lang="en-GB" sz="2000" kern="1200" dirty="0">
            <a:solidFill>
              <a:schemeClr val="accent2"/>
            </a:solidFill>
          </a:endParaRPr>
        </a:p>
        <a:p>
          <a:pPr marL="171450" lvl="1" indent="-171450" algn="l" defTabSz="800100">
            <a:lnSpc>
              <a:spcPct val="90000"/>
            </a:lnSpc>
            <a:spcBef>
              <a:spcPct val="0"/>
            </a:spcBef>
            <a:spcAft>
              <a:spcPct val="15000"/>
            </a:spcAft>
            <a:buChar char="•"/>
          </a:pPr>
          <a:r>
            <a:rPr lang="en-GB" sz="1800" kern="1200" dirty="0">
              <a:solidFill>
                <a:schemeClr val="accent2"/>
              </a:solidFill>
            </a:rPr>
            <a:t>How would I design the treatment process from scratch?</a:t>
          </a:r>
        </a:p>
        <a:p>
          <a:pPr marL="171450" lvl="1" indent="-171450" algn="l" defTabSz="800100">
            <a:lnSpc>
              <a:spcPct val="90000"/>
            </a:lnSpc>
            <a:spcBef>
              <a:spcPct val="0"/>
            </a:spcBef>
            <a:spcAft>
              <a:spcPct val="15000"/>
            </a:spcAft>
            <a:buChar char="•"/>
          </a:pPr>
          <a:endParaRPr lang="en-GB" sz="1800" kern="1200" dirty="0">
            <a:solidFill>
              <a:schemeClr val="accent2"/>
            </a:solidFill>
          </a:endParaRPr>
        </a:p>
        <a:p>
          <a:pPr marL="171450" lvl="1" indent="-171450" algn="l" defTabSz="800100">
            <a:lnSpc>
              <a:spcPct val="90000"/>
            </a:lnSpc>
            <a:spcBef>
              <a:spcPct val="0"/>
            </a:spcBef>
            <a:spcAft>
              <a:spcPct val="15000"/>
            </a:spcAft>
            <a:buChar char="•"/>
          </a:pPr>
          <a:r>
            <a:rPr lang="en-GB" sz="1800" kern="1200" dirty="0">
              <a:solidFill>
                <a:schemeClr val="accent2"/>
              </a:solidFill>
            </a:rPr>
            <a:t>Is everything that is here necessary?</a:t>
          </a:r>
        </a:p>
        <a:p>
          <a:pPr marL="171450" lvl="1" indent="-171450" algn="l" defTabSz="800100">
            <a:lnSpc>
              <a:spcPct val="90000"/>
            </a:lnSpc>
            <a:spcBef>
              <a:spcPct val="0"/>
            </a:spcBef>
            <a:spcAft>
              <a:spcPct val="15000"/>
            </a:spcAft>
            <a:buChar char="•"/>
          </a:pPr>
          <a:endParaRPr lang="en-GB" sz="1800" kern="1200" dirty="0">
            <a:solidFill>
              <a:schemeClr val="accent2"/>
            </a:solidFill>
          </a:endParaRPr>
        </a:p>
        <a:p>
          <a:pPr marL="171450" lvl="1" indent="-171450" algn="l" defTabSz="800100">
            <a:lnSpc>
              <a:spcPct val="90000"/>
            </a:lnSpc>
            <a:spcBef>
              <a:spcPct val="0"/>
            </a:spcBef>
            <a:spcAft>
              <a:spcPct val="15000"/>
            </a:spcAft>
            <a:buChar char="•"/>
          </a:pPr>
          <a:r>
            <a:rPr lang="en-GB" sz="1800" kern="1200" dirty="0">
              <a:solidFill>
                <a:schemeClr val="accent2"/>
              </a:solidFill>
            </a:rPr>
            <a:t>Is there anything here that isn’t needed?</a:t>
          </a:r>
        </a:p>
        <a:p>
          <a:pPr marL="171450" lvl="1" indent="-171450" algn="l" defTabSz="800100">
            <a:lnSpc>
              <a:spcPct val="90000"/>
            </a:lnSpc>
            <a:spcBef>
              <a:spcPct val="0"/>
            </a:spcBef>
            <a:spcAft>
              <a:spcPct val="15000"/>
            </a:spcAft>
            <a:buChar char="•"/>
          </a:pPr>
          <a:endParaRPr lang="en-GB" sz="1800" kern="1200" dirty="0">
            <a:solidFill>
              <a:schemeClr val="accent2"/>
            </a:solidFill>
          </a:endParaRPr>
        </a:p>
        <a:p>
          <a:pPr marL="171450" lvl="1" indent="-171450" algn="l" defTabSz="800100">
            <a:lnSpc>
              <a:spcPct val="90000"/>
            </a:lnSpc>
            <a:spcBef>
              <a:spcPct val="0"/>
            </a:spcBef>
            <a:spcAft>
              <a:spcPct val="15000"/>
            </a:spcAft>
            <a:buChar char="•"/>
          </a:pPr>
          <a:r>
            <a:rPr lang="en-GB" sz="1800" kern="1200" dirty="0">
              <a:solidFill>
                <a:schemeClr val="accent2"/>
              </a:solidFill>
            </a:rPr>
            <a:t>Is it dealing with all water quality issues </a:t>
          </a:r>
        </a:p>
        <a:p>
          <a:pPr marL="342900" lvl="2" indent="-171450" algn="l" defTabSz="800100">
            <a:lnSpc>
              <a:spcPct val="90000"/>
            </a:lnSpc>
            <a:spcBef>
              <a:spcPct val="0"/>
            </a:spcBef>
            <a:spcAft>
              <a:spcPct val="15000"/>
            </a:spcAft>
            <a:buChar char="•"/>
          </a:pPr>
          <a:r>
            <a:rPr lang="en-GB" sz="1800" kern="1200" dirty="0">
              <a:solidFill>
                <a:schemeClr val="accent2"/>
              </a:solidFill>
            </a:rPr>
            <a:t>	</a:t>
          </a:r>
          <a:r>
            <a:rPr lang="en-GB" sz="1200" i="0" kern="1200" dirty="0">
              <a:solidFill>
                <a:schemeClr val="accent2"/>
              </a:solidFill>
            </a:rPr>
            <a:t>Regulated and unregulated (Crypto)</a:t>
          </a:r>
        </a:p>
        <a:p>
          <a:pPr marL="171450" lvl="1" indent="-171450" algn="l" defTabSz="800100">
            <a:lnSpc>
              <a:spcPct val="90000"/>
            </a:lnSpc>
            <a:spcBef>
              <a:spcPct val="0"/>
            </a:spcBef>
            <a:spcAft>
              <a:spcPct val="15000"/>
            </a:spcAft>
            <a:buChar char="•"/>
          </a:pPr>
          <a:endParaRPr lang="en-GB" sz="1800" kern="1200" dirty="0">
            <a:solidFill>
              <a:schemeClr val="accent2"/>
            </a:solidFill>
          </a:endParaRPr>
        </a:p>
        <a:p>
          <a:pPr marL="171450" lvl="1" indent="-171450" algn="l" defTabSz="800100">
            <a:lnSpc>
              <a:spcPct val="90000"/>
            </a:lnSpc>
            <a:spcBef>
              <a:spcPct val="0"/>
            </a:spcBef>
            <a:spcAft>
              <a:spcPct val="15000"/>
            </a:spcAft>
            <a:buChar char="•"/>
          </a:pPr>
          <a:r>
            <a:rPr lang="en-GB" sz="1800" kern="1200" dirty="0">
              <a:solidFill>
                <a:schemeClr val="accent2"/>
              </a:solidFill>
            </a:rPr>
            <a:t>What could go wrong?</a:t>
          </a:r>
        </a:p>
        <a:p>
          <a:pPr marL="171450" lvl="1" indent="-171450" algn="l" defTabSz="800100">
            <a:lnSpc>
              <a:spcPct val="90000"/>
            </a:lnSpc>
            <a:spcBef>
              <a:spcPct val="0"/>
            </a:spcBef>
            <a:spcAft>
              <a:spcPct val="15000"/>
            </a:spcAft>
            <a:buChar char="•"/>
          </a:pPr>
          <a:endParaRPr lang="en-GB" sz="1800" kern="1200" dirty="0">
            <a:solidFill>
              <a:schemeClr val="accent2"/>
            </a:solidFill>
          </a:endParaRPr>
        </a:p>
        <a:p>
          <a:pPr marL="171450" lvl="1" indent="-171450" algn="l" defTabSz="800100">
            <a:lnSpc>
              <a:spcPct val="90000"/>
            </a:lnSpc>
            <a:spcBef>
              <a:spcPct val="0"/>
            </a:spcBef>
            <a:spcAft>
              <a:spcPct val="15000"/>
            </a:spcAft>
            <a:buChar char="•"/>
          </a:pPr>
          <a:r>
            <a:rPr lang="en-GB" sz="1800" kern="1200" dirty="0">
              <a:solidFill>
                <a:schemeClr val="accent2"/>
              </a:solidFill>
            </a:rPr>
            <a:t>Where does the water need to go?</a:t>
          </a:r>
        </a:p>
        <a:p>
          <a:pPr marL="228600" lvl="1" indent="-228600" algn="l" defTabSz="889000">
            <a:lnSpc>
              <a:spcPct val="90000"/>
            </a:lnSpc>
            <a:spcBef>
              <a:spcPct val="0"/>
            </a:spcBef>
            <a:spcAft>
              <a:spcPct val="15000"/>
            </a:spcAft>
            <a:buChar char="•"/>
          </a:pPr>
          <a:endParaRPr lang="en-GB" sz="2000" kern="1200" dirty="0">
            <a:solidFill>
              <a:schemeClr val="accent2"/>
            </a:solidFill>
          </a:endParaRPr>
        </a:p>
        <a:p>
          <a:pPr marL="228600" lvl="1" indent="-228600" algn="l" defTabSz="889000">
            <a:lnSpc>
              <a:spcPct val="90000"/>
            </a:lnSpc>
            <a:spcBef>
              <a:spcPct val="0"/>
            </a:spcBef>
            <a:spcAft>
              <a:spcPct val="15000"/>
            </a:spcAft>
            <a:buChar char="•"/>
          </a:pPr>
          <a:endParaRPr lang="en-GB" sz="2000" kern="1200" dirty="0">
            <a:solidFill>
              <a:schemeClr val="accent2"/>
            </a:solidFill>
          </a:endParaRPr>
        </a:p>
      </dsp:txBody>
      <dsp:txXfrm>
        <a:off x="2181399" y="0"/>
        <a:ext cx="6459560" cy="4532073"/>
      </dsp:txXfrm>
    </dsp:sp>
    <dsp:sp modelId="{BA6AFFE6-1261-4C38-9B8A-7B26C5C68228}">
      <dsp:nvSpPr>
        <dsp:cNvPr id="0" name=""/>
        <dsp:cNvSpPr/>
      </dsp:nvSpPr>
      <dsp:spPr>
        <a:xfrm>
          <a:off x="100371" y="1305853"/>
          <a:ext cx="2145844" cy="2074022"/>
        </a:xfrm>
        <a:prstGeom prst="roundRect">
          <a:avLst>
            <a:gd name="adj" fmla="val 10000"/>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006328-2609-426F-8839-8AF18C177017}">
      <dsp:nvSpPr>
        <dsp:cNvPr id="0" name=""/>
        <dsp:cNvSpPr/>
      </dsp:nvSpPr>
      <dsp:spPr>
        <a:xfrm>
          <a:off x="0" y="0"/>
          <a:ext cx="8640960" cy="3960440"/>
        </a:xfrm>
        <a:prstGeom prst="roundRect">
          <a:avLst>
            <a:gd name="adj" fmla="val 10000"/>
          </a:avLst>
        </a:prstGeom>
        <a:solidFill>
          <a:schemeClr val="accent5">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endParaRPr lang="en-GB" sz="1600" kern="1200" dirty="0">
            <a:solidFill>
              <a:schemeClr val="accent2"/>
            </a:solidFill>
          </a:endParaRPr>
        </a:p>
        <a:p>
          <a:pPr marL="171450" lvl="1" indent="-171450" algn="l" defTabSz="711200">
            <a:lnSpc>
              <a:spcPct val="90000"/>
            </a:lnSpc>
            <a:spcBef>
              <a:spcPct val="0"/>
            </a:spcBef>
            <a:spcAft>
              <a:spcPct val="15000"/>
            </a:spcAft>
            <a:buChar char="•"/>
          </a:pPr>
          <a:r>
            <a:rPr lang="en-GB" sz="1600" kern="1200" dirty="0">
              <a:solidFill>
                <a:schemeClr val="accent2"/>
              </a:solidFill>
            </a:rPr>
            <a:t>What is the max water flow through the process?</a:t>
          </a:r>
        </a:p>
        <a:p>
          <a:pPr marL="171450" lvl="1" indent="-171450" algn="l" defTabSz="711200">
            <a:lnSpc>
              <a:spcPct val="90000"/>
            </a:lnSpc>
            <a:spcBef>
              <a:spcPct val="0"/>
            </a:spcBef>
            <a:spcAft>
              <a:spcPct val="15000"/>
            </a:spcAft>
            <a:buChar char="•"/>
          </a:pPr>
          <a:endParaRPr lang="en-GB" sz="1600" kern="1200" dirty="0">
            <a:solidFill>
              <a:schemeClr val="accent2"/>
            </a:solidFill>
          </a:endParaRPr>
        </a:p>
        <a:p>
          <a:pPr marL="171450" lvl="1" indent="-171450" algn="l" defTabSz="711200">
            <a:lnSpc>
              <a:spcPct val="90000"/>
            </a:lnSpc>
            <a:spcBef>
              <a:spcPct val="0"/>
            </a:spcBef>
            <a:spcAft>
              <a:spcPct val="15000"/>
            </a:spcAft>
            <a:buChar char="•"/>
          </a:pPr>
          <a:r>
            <a:rPr lang="en-GB" sz="1600" kern="1200" dirty="0">
              <a:solidFill>
                <a:schemeClr val="accent2"/>
              </a:solidFill>
            </a:rPr>
            <a:t>Is flow measured anywhere?</a:t>
          </a:r>
        </a:p>
        <a:p>
          <a:pPr marL="171450" lvl="1" indent="-171450" algn="l" defTabSz="711200">
            <a:lnSpc>
              <a:spcPct val="90000"/>
            </a:lnSpc>
            <a:spcBef>
              <a:spcPct val="0"/>
            </a:spcBef>
            <a:spcAft>
              <a:spcPct val="15000"/>
            </a:spcAft>
            <a:buChar char="•"/>
          </a:pPr>
          <a:endParaRPr lang="en-GB" sz="1600" kern="1200" dirty="0">
            <a:solidFill>
              <a:schemeClr val="accent2"/>
            </a:solidFill>
          </a:endParaRPr>
        </a:p>
        <a:p>
          <a:pPr marL="171450" lvl="1" indent="-171450" algn="l" defTabSz="711200">
            <a:lnSpc>
              <a:spcPct val="90000"/>
            </a:lnSpc>
            <a:spcBef>
              <a:spcPct val="0"/>
            </a:spcBef>
            <a:spcAft>
              <a:spcPct val="15000"/>
            </a:spcAft>
            <a:buChar char="•"/>
          </a:pPr>
          <a:r>
            <a:rPr lang="en-GB" sz="1600" kern="1200" dirty="0">
              <a:solidFill>
                <a:schemeClr val="accent2"/>
              </a:solidFill>
            </a:rPr>
            <a:t>Some process are sized for a certain flow</a:t>
          </a:r>
        </a:p>
        <a:p>
          <a:pPr marL="228600" lvl="2" indent="-114300" algn="l" defTabSz="533400">
            <a:lnSpc>
              <a:spcPct val="90000"/>
            </a:lnSpc>
            <a:spcBef>
              <a:spcPct val="0"/>
            </a:spcBef>
            <a:spcAft>
              <a:spcPct val="15000"/>
            </a:spcAft>
            <a:buChar char="•"/>
          </a:pPr>
          <a:r>
            <a:rPr lang="en-GB" sz="1200" kern="1200" dirty="0">
              <a:solidFill>
                <a:schemeClr val="accent2"/>
              </a:solidFill>
            </a:rPr>
            <a:t>UV</a:t>
          </a:r>
        </a:p>
        <a:p>
          <a:pPr marL="228600" lvl="2" indent="-114300" algn="l" defTabSz="533400">
            <a:lnSpc>
              <a:spcPct val="90000"/>
            </a:lnSpc>
            <a:spcBef>
              <a:spcPct val="0"/>
            </a:spcBef>
            <a:spcAft>
              <a:spcPct val="15000"/>
            </a:spcAft>
            <a:buChar char="•"/>
          </a:pPr>
          <a:r>
            <a:rPr lang="en-GB" sz="1200" kern="1200" dirty="0">
              <a:solidFill>
                <a:schemeClr val="accent2"/>
              </a:solidFill>
            </a:rPr>
            <a:t>Chemical filters</a:t>
          </a:r>
        </a:p>
        <a:p>
          <a:pPr marL="228600" lvl="2" indent="-114300" algn="l" defTabSz="533400">
            <a:lnSpc>
              <a:spcPct val="90000"/>
            </a:lnSpc>
            <a:spcBef>
              <a:spcPct val="0"/>
            </a:spcBef>
            <a:spcAft>
              <a:spcPct val="15000"/>
            </a:spcAft>
            <a:buChar char="•"/>
          </a:pPr>
          <a:r>
            <a:rPr lang="en-GB" sz="1200" kern="1200" dirty="0">
              <a:solidFill>
                <a:schemeClr val="accent2"/>
              </a:solidFill>
            </a:rPr>
            <a:t>Is there a flow “pinch point”?</a:t>
          </a:r>
        </a:p>
        <a:p>
          <a:pPr marL="171450" lvl="1" indent="-171450" algn="l" defTabSz="711200">
            <a:lnSpc>
              <a:spcPct val="90000"/>
            </a:lnSpc>
            <a:spcBef>
              <a:spcPct val="0"/>
            </a:spcBef>
            <a:spcAft>
              <a:spcPct val="15000"/>
            </a:spcAft>
            <a:buChar char="•"/>
          </a:pPr>
          <a:endParaRPr lang="en-GB" sz="1600" kern="1200" dirty="0">
            <a:solidFill>
              <a:schemeClr val="accent2"/>
            </a:solidFill>
          </a:endParaRPr>
        </a:p>
        <a:p>
          <a:pPr marL="171450" lvl="1" indent="-171450" algn="l" defTabSz="711200">
            <a:lnSpc>
              <a:spcPct val="90000"/>
            </a:lnSpc>
            <a:spcBef>
              <a:spcPct val="0"/>
            </a:spcBef>
            <a:spcAft>
              <a:spcPct val="15000"/>
            </a:spcAft>
            <a:buChar char="•"/>
          </a:pPr>
          <a:r>
            <a:rPr lang="en-GB" sz="1600" kern="1200" dirty="0">
              <a:solidFill>
                <a:schemeClr val="accent2"/>
              </a:solidFill>
            </a:rPr>
            <a:t>How variable is the flow?</a:t>
          </a:r>
        </a:p>
        <a:p>
          <a:pPr marL="342900" lvl="2" indent="-171450" algn="l" defTabSz="711200">
            <a:lnSpc>
              <a:spcPct val="90000"/>
            </a:lnSpc>
            <a:spcBef>
              <a:spcPct val="0"/>
            </a:spcBef>
            <a:spcAft>
              <a:spcPct val="15000"/>
            </a:spcAft>
            <a:buChar char="•"/>
          </a:pPr>
          <a:r>
            <a:rPr lang="en-GB" sz="1600" kern="1200" dirty="0">
              <a:solidFill>
                <a:schemeClr val="accent2"/>
              </a:solidFill>
            </a:rPr>
            <a:t>Can the process cope with that (chemical dosing needs to adjust)</a:t>
          </a:r>
        </a:p>
        <a:p>
          <a:pPr marL="342900" lvl="2" indent="-171450" algn="l" defTabSz="711200">
            <a:lnSpc>
              <a:spcPct val="90000"/>
            </a:lnSpc>
            <a:spcBef>
              <a:spcPct val="0"/>
            </a:spcBef>
            <a:spcAft>
              <a:spcPct val="15000"/>
            </a:spcAft>
            <a:buChar char="•"/>
          </a:pPr>
          <a:endParaRPr lang="en-GB" sz="1600" kern="1200" dirty="0">
            <a:solidFill>
              <a:schemeClr val="accent2"/>
            </a:solidFill>
          </a:endParaRPr>
        </a:p>
        <a:p>
          <a:pPr marL="171450" lvl="1" indent="-171450" algn="l" defTabSz="711200">
            <a:lnSpc>
              <a:spcPct val="90000"/>
            </a:lnSpc>
            <a:spcBef>
              <a:spcPct val="0"/>
            </a:spcBef>
            <a:spcAft>
              <a:spcPct val="15000"/>
            </a:spcAft>
            <a:buChar char="•"/>
          </a:pPr>
          <a:r>
            <a:rPr lang="en-GB" sz="1600" kern="1200" dirty="0">
              <a:solidFill>
                <a:schemeClr val="accent2"/>
              </a:solidFill>
            </a:rPr>
            <a:t>Is the process reliant on blending out contaminants?</a:t>
          </a:r>
        </a:p>
        <a:p>
          <a:pPr marL="228600" lvl="2" indent="-114300" algn="l" defTabSz="533400">
            <a:lnSpc>
              <a:spcPct val="90000"/>
            </a:lnSpc>
            <a:spcBef>
              <a:spcPct val="0"/>
            </a:spcBef>
            <a:spcAft>
              <a:spcPct val="15000"/>
            </a:spcAft>
            <a:buChar char="•"/>
          </a:pPr>
          <a:r>
            <a:rPr lang="en-GB" sz="1200" kern="1200" dirty="0">
              <a:solidFill>
                <a:schemeClr val="accent2"/>
              </a:solidFill>
            </a:rPr>
            <a:t>This needs to be controlled and monitored</a:t>
          </a:r>
        </a:p>
      </dsp:txBody>
      <dsp:txXfrm>
        <a:off x="2124236" y="0"/>
        <a:ext cx="6516724" cy="3960440"/>
      </dsp:txXfrm>
    </dsp:sp>
    <dsp:sp modelId="{BA6AFFE6-1261-4C38-9B8A-7B26C5C68228}">
      <dsp:nvSpPr>
        <dsp:cNvPr id="0" name=""/>
        <dsp:cNvSpPr/>
      </dsp:nvSpPr>
      <dsp:spPr>
        <a:xfrm>
          <a:off x="187243" y="1237574"/>
          <a:ext cx="1872184" cy="1498725"/>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14000" r="-1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006328-2609-426F-8839-8AF18C177017}">
      <dsp:nvSpPr>
        <dsp:cNvPr id="0" name=""/>
        <dsp:cNvSpPr/>
      </dsp:nvSpPr>
      <dsp:spPr>
        <a:xfrm>
          <a:off x="0" y="0"/>
          <a:ext cx="8640960" cy="3900615"/>
        </a:xfrm>
        <a:prstGeom prst="roundRect">
          <a:avLst>
            <a:gd name="adj" fmla="val 10000"/>
          </a:avLst>
        </a:prstGeom>
        <a:solidFill>
          <a:schemeClr val="accent5">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endParaRPr lang="en-GB" sz="2200" kern="1200" dirty="0">
            <a:solidFill>
              <a:schemeClr val="accent2"/>
            </a:solidFill>
          </a:endParaRPr>
        </a:p>
        <a:p>
          <a:pPr marL="171450" lvl="1" indent="-171450" algn="l" defTabSz="755650">
            <a:lnSpc>
              <a:spcPct val="90000"/>
            </a:lnSpc>
            <a:spcBef>
              <a:spcPct val="0"/>
            </a:spcBef>
            <a:spcAft>
              <a:spcPct val="15000"/>
            </a:spcAft>
            <a:buChar char="•"/>
          </a:pPr>
          <a:endParaRPr lang="en-GB" sz="1700" kern="1200" dirty="0">
            <a:solidFill>
              <a:schemeClr val="accent2"/>
            </a:solidFill>
          </a:endParaRPr>
        </a:p>
        <a:p>
          <a:pPr marL="171450" lvl="1" indent="-171450" algn="l" defTabSz="755650">
            <a:lnSpc>
              <a:spcPct val="90000"/>
            </a:lnSpc>
            <a:spcBef>
              <a:spcPct val="0"/>
            </a:spcBef>
            <a:spcAft>
              <a:spcPct val="15000"/>
            </a:spcAft>
            <a:buChar char="•"/>
          </a:pPr>
          <a:r>
            <a:rPr lang="en-GB" sz="1700" kern="1200" dirty="0">
              <a:solidFill>
                <a:schemeClr val="accent2"/>
              </a:solidFill>
            </a:rPr>
            <a:t>How is it being monitored?</a:t>
          </a:r>
        </a:p>
        <a:p>
          <a:pPr marL="171450" lvl="1" indent="-171450" algn="l" defTabSz="755650">
            <a:lnSpc>
              <a:spcPct val="90000"/>
            </a:lnSpc>
            <a:spcBef>
              <a:spcPct val="0"/>
            </a:spcBef>
            <a:spcAft>
              <a:spcPct val="15000"/>
            </a:spcAft>
            <a:buChar char="•"/>
          </a:pPr>
          <a:endParaRPr lang="en-GB" sz="1700" kern="1200" dirty="0">
            <a:solidFill>
              <a:schemeClr val="accent2"/>
            </a:solidFill>
          </a:endParaRPr>
        </a:p>
        <a:p>
          <a:pPr marL="171450" lvl="1" indent="-171450" algn="l" defTabSz="755650">
            <a:lnSpc>
              <a:spcPct val="90000"/>
            </a:lnSpc>
            <a:spcBef>
              <a:spcPct val="0"/>
            </a:spcBef>
            <a:spcAft>
              <a:spcPct val="15000"/>
            </a:spcAft>
            <a:buChar char="•"/>
          </a:pPr>
          <a:r>
            <a:rPr lang="en-GB" sz="1700" kern="1200" dirty="0">
              <a:solidFill>
                <a:schemeClr val="accent2"/>
              </a:solidFill>
            </a:rPr>
            <a:t>How does it change over time?</a:t>
          </a:r>
        </a:p>
        <a:p>
          <a:pPr marL="171450" lvl="1" indent="-171450" algn="l" defTabSz="755650">
            <a:lnSpc>
              <a:spcPct val="90000"/>
            </a:lnSpc>
            <a:spcBef>
              <a:spcPct val="0"/>
            </a:spcBef>
            <a:spcAft>
              <a:spcPct val="15000"/>
            </a:spcAft>
            <a:buChar char="•"/>
          </a:pPr>
          <a:endParaRPr lang="en-GB" sz="1700" kern="1200" dirty="0">
            <a:solidFill>
              <a:schemeClr val="accent2"/>
            </a:solidFill>
          </a:endParaRPr>
        </a:p>
        <a:p>
          <a:pPr marL="171450" lvl="1" indent="-171450" algn="l" defTabSz="755650">
            <a:lnSpc>
              <a:spcPct val="90000"/>
            </a:lnSpc>
            <a:spcBef>
              <a:spcPct val="0"/>
            </a:spcBef>
            <a:spcAft>
              <a:spcPct val="15000"/>
            </a:spcAft>
            <a:buChar char="•"/>
          </a:pPr>
          <a:r>
            <a:rPr lang="en-GB" sz="1700" kern="1200" dirty="0">
              <a:solidFill>
                <a:schemeClr val="accent2"/>
              </a:solidFill>
            </a:rPr>
            <a:t>Some processes need stable quality; others will only work within certain parameters</a:t>
          </a:r>
        </a:p>
        <a:p>
          <a:pPr marL="171450" lvl="1" indent="-171450" algn="l" defTabSz="755650">
            <a:lnSpc>
              <a:spcPct val="90000"/>
            </a:lnSpc>
            <a:spcBef>
              <a:spcPct val="0"/>
            </a:spcBef>
            <a:spcAft>
              <a:spcPct val="15000"/>
            </a:spcAft>
            <a:buChar char="•"/>
          </a:pPr>
          <a:endParaRPr lang="en-GB" sz="1700" kern="1200" dirty="0">
            <a:solidFill>
              <a:schemeClr val="accent2"/>
            </a:solidFill>
          </a:endParaRPr>
        </a:p>
        <a:p>
          <a:pPr marL="171450" lvl="1" indent="-171450" algn="l" defTabSz="755650">
            <a:lnSpc>
              <a:spcPct val="90000"/>
            </a:lnSpc>
            <a:spcBef>
              <a:spcPct val="0"/>
            </a:spcBef>
            <a:spcAft>
              <a:spcPct val="15000"/>
            </a:spcAft>
            <a:buChar char="•"/>
          </a:pPr>
          <a:r>
            <a:rPr lang="en-GB" sz="1700" kern="1200" dirty="0">
              <a:solidFill>
                <a:schemeClr val="accent2"/>
              </a:solidFill>
            </a:rPr>
            <a:t>Some parameters / process need regular checks</a:t>
          </a:r>
        </a:p>
        <a:p>
          <a:pPr marL="342900" lvl="2" indent="-171450" algn="l" defTabSz="755650">
            <a:lnSpc>
              <a:spcPct val="90000"/>
            </a:lnSpc>
            <a:spcBef>
              <a:spcPct val="0"/>
            </a:spcBef>
            <a:spcAft>
              <a:spcPct val="15000"/>
            </a:spcAft>
            <a:buChar char="•"/>
          </a:pPr>
          <a:r>
            <a:rPr lang="en-GB" sz="1700" kern="1200" dirty="0">
              <a:solidFill>
                <a:schemeClr val="accent2"/>
              </a:solidFill>
            </a:rPr>
            <a:t>Chemical dosing</a:t>
          </a:r>
        </a:p>
        <a:p>
          <a:pPr marL="342900" lvl="2" indent="-171450" algn="l" defTabSz="755650">
            <a:lnSpc>
              <a:spcPct val="90000"/>
            </a:lnSpc>
            <a:spcBef>
              <a:spcPct val="0"/>
            </a:spcBef>
            <a:spcAft>
              <a:spcPct val="15000"/>
            </a:spcAft>
            <a:buChar char="•"/>
          </a:pPr>
          <a:r>
            <a:rPr lang="en-GB" sz="1700" kern="1200" dirty="0">
              <a:solidFill>
                <a:schemeClr val="accent2"/>
              </a:solidFill>
            </a:rPr>
            <a:t>Chemical filters </a:t>
          </a:r>
        </a:p>
        <a:p>
          <a:pPr marL="171450" lvl="1" indent="-171450" algn="l" defTabSz="755650">
            <a:lnSpc>
              <a:spcPct val="90000"/>
            </a:lnSpc>
            <a:spcBef>
              <a:spcPct val="0"/>
            </a:spcBef>
            <a:spcAft>
              <a:spcPct val="15000"/>
            </a:spcAft>
            <a:buChar char="•"/>
          </a:pPr>
          <a:endParaRPr lang="en-GB" sz="1700" kern="1200" dirty="0">
            <a:solidFill>
              <a:schemeClr val="accent2"/>
            </a:solidFill>
          </a:endParaRPr>
        </a:p>
      </dsp:txBody>
      <dsp:txXfrm>
        <a:off x="2160240" y="0"/>
        <a:ext cx="6480719" cy="3900615"/>
      </dsp:txXfrm>
    </dsp:sp>
    <dsp:sp modelId="{BA6AFFE6-1261-4C38-9B8A-7B26C5C68228}">
      <dsp:nvSpPr>
        <dsp:cNvPr id="0" name=""/>
        <dsp:cNvSpPr/>
      </dsp:nvSpPr>
      <dsp:spPr>
        <a:xfrm>
          <a:off x="151216" y="1196055"/>
          <a:ext cx="2016247" cy="1523159"/>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7000" r="-1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006328-2609-426F-8839-8AF18C177017}">
      <dsp:nvSpPr>
        <dsp:cNvPr id="0" name=""/>
        <dsp:cNvSpPr/>
      </dsp:nvSpPr>
      <dsp:spPr>
        <a:xfrm>
          <a:off x="0" y="0"/>
          <a:ext cx="8640960" cy="3900615"/>
        </a:xfrm>
        <a:prstGeom prst="roundRect">
          <a:avLst>
            <a:gd name="adj" fmla="val 10000"/>
          </a:avLst>
        </a:prstGeom>
        <a:solidFill>
          <a:schemeClr val="accent5">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endParaRPr lang="en-GB" sz="2100" kern="1200" dirty="0">
            <a:solidFill>
              <a:schemeClr val="accent2"/>
            </a:solidFill>
          </a:endParaRPr>
        </a:p>
        <a:p>
          <a:pPr marL="171450" lvl="1" indent="-171450" algn="l" defTabSz="711200">
            <a:lnSpc>
              <a:spcPct val="90000"/>
            </a:lnSpc>
            <a:spcBef>
              <a:spcPct val="0"/>
            </a:spcBef>
            <a:spcAft>
              <a:spcPct val="15000"/>
            </a:spcAft>
            <a:buChar char="•"/>
          </a:pPr>
          <a:endParaRPr lang="en-GB" sz="1600" kern="1200" dirty="0">
            <a:solidFill>
              <a:schemeClr val="accent2"/>
            </a:solidFill>
          </a:endParaRPr>
        </a:p>
        <a:p>
          <a:pPr marL="171450" lvl="1" indent="-171450" algn="l" defTabSz="711200">
            <a:lnSpc>
              <a:spcPct val="90000"/>
            </a:lnSpc>
            <a:spcBef>
              <a:spcPct val="0"/>
            </a:spcBef>
            <a:spcAft>
              <a:spcPct val="15000"/>
            </a:spcAft>
            <a:buChar char="•"/>
          </a:pPr>
          <a:r>
            <a:rPr lang="en-GB" sz="1600" kern="1200" dirty="0">
              <a:solidFill>
                <a:schemeClr val="accent2"/>
              </a:solidFill>
            </a:rPr>
            <a:t>Stuff only works when it is fitted correctly……</a:t>
          </a:r>
        </a:p>
        <a:p>
          <a:pPr marL="171450" lvl="1" indent="-171450" algn="l" defTabSz="711200">
            <a:lnSpc>
              <a:spcPct val="90000"/>
            </a:lnSpc>
            <a:spcBef>
              <a:spcPct val="0"/>
            </a:spcBef>
            <a:spcAft>
              <a:spcPct val="15000"/>
            </a:spcAft>
            <a:buChar char="•"/>
          </a:pPr>
          <a:endParaRPr lang="en-GB" sz="1600" kern="1200" dirty="0">
            <a:solidFill>
              <a:schemeClr val="accent2"/>
            </a:solidFill>
          </a:endParaRPr>
        </a:p>
        <a:p>
          <a:pPr marL="171450" lvl="1" indent="-171450" algn="l" defTabSz="711200">
            <a:lnSpc>
              <a:spcPct val="90000"/>
            </a:lnSpc>
            <a:spcBef>
              <a:spcPct val="0"/>
            </a:spcBef>
            <a:spcAft>
              <a:spcPct val="15000"/>
            </a:spcAft>
            <a:buChar char="•"/>
          </a:pPr>
          <a:r>
            <a:rPr lang="en-GB" sz="1600" kern="1200" dirty="0">
              <a:solidFill>
                <a:schemeClr val="accent2"/>
              </a:solidFill>
            </a:rPr>
            <a:t>Follow the process - does it look logical to you?</a:t>
          </a:r>
        </a:p>
        <a:p>
          <a:pPr marL="171450" lvl="1" indent="-171450" algn="l" defTabSz="711200">
            <a:lnSpc>
              <a:spcPct val="90000"/>
            </a:lnSpc>
            <a:spcBef>
              <a:spcPct val="0"/>
            </a:spcBef>
            <a:spcAft>
              <a:spcPct val="15000"/>
            </a:spcAft>
            <a:buChar char="•"/>
          </a:pPr>
          <a:endParaRPr lang="en-GB" sz="1600" kern="1200" dirty="0">
            <a:solidFill>
              <a:schemeClr val="accent2"/>
            </a:solidFill>
          </a:endParaRPr>
        </a:p>
        <a:p>
          <a:pPr marL="171450" lvl="1" indent="-171450" algn="l" defTabSz="711200">
            <a:lnSpc>
              <a:spcPct val="90000"/>
            </a:lnSpc>
            <a:spcBef>
              <a:spcPct val="0"/>
            </a:spcBef>
            <a:spcAft>
              <a:spcPct val="15000"/>
            </a:spcAft>
            <a:buChar char="•"/>
          </a:pPr>
          <a:r>
            <a:rPr lang="en-GB" sz="1600" kern="1200" dirty="0">
              <a:solidFill>
                <a:schemeClr val="accent2"/>
              </a:solidFill>
            </a:rPr>
            <a:t>Competent installer?</a:t>
          </a:r>
        </a:p>
        <a:p>
          <a:pPr marL="171450" lvl="1" indent="-171450" algn="l" defTabSz="711200">
            <a:lnSpc>
              <a:spcPct val="90000"/>
            </a:lnSpc>
            <a:spcBef>
              <a:spcPct val="0"/>
            </a:spcBef>
            <a:spcAft>
              <a:spcPct val="15000"/>
            </a:spcAft>
            <a:buChar char="•"/>
          </a:pPr>
          <a:endParaRPr lang="en-GB" sz="1600" kern="1200" dirty="0">
            <a:solidFill>
              <a:schemeClr val="accent2"/>
            </a:solidFill>
          </a:endParaRPr>
        </a:p>
        <a:p>
          <a:pPr marL="171450" lvl="1" indent="-171450" algn="l" defTabSz="711200">
            <a:lnSpc>
              <a:spcPct val="90000"/>
            </a:lnSpc>
            <a:spcBef>
              <a:spcPct val="0"/>
            </a:spcBef>
            <a:spcAft>
              <a:spcPct val="15000"/>
            </a:spcAft>
            <a:buChar char="•"/>
          </a:pPr>
          <a:r>
            <a:rPr lang="en-GB" sz="1600" kern="1200" dirty="0">
              <a:solidFill>
                <a:schemeClr val="accent2"/>
              </a:solidFill>
            </a:rPr>
            <a:t>In line with manufacturers’ specifications / guidance?</a:t>
          </a:r>
        </a:p>
        <a:p>
          <a:pPr marL="171450" lvl="1" indent="-171450" algn="l" defTabSz="711200">
            <a:lnSpc>
              <a:spcPct val="90000"/>
            </a:lnSpc>
            <a:spcBef>
              <a:spcPct val="0"/>
            </a:spcBef>
            <a:spcAft>
              <a:spcPct val="15000"/>
            </a:spcAft>
            <a:buChar char="•"/>
          </a:pPr>
          <a:endParaRPr lang="en-GB" sz="1600" kern="1200" dirty="0">
            <a:solidFill>
              <a:schemeClr val="accent2"/>
            </a:solidFill>
          </a:endParaRPr>
        </a:p>
        <a:p>
          <a:pPr marL="171450" lvl="1" indent="-171450" algn="l" defTabSz="711200">
            <a:lnSpc>
              <a:spcPct val="90000"/>
            </a:lnSpc>
            <a:spcBef>
              <a:spcPct val="0"/>
            </a:spcBef>
            <a:spcAft>
              <a:spcPct val="15000"/>
            </a:spcAft>
            <a:buChar char="•"/>
          </a:pPr>
          <a:r>
            <a:rPr lang="en-GB" sz="1600" kern="1200" dirty="0">
              <a:solidFill>
                <a:schemeClr val="accent2"/>
              </a:solidFill>
            </a:rPr>
            <a:t>Should be installed with maintenance in mind</a:t>
          </a:r>
        </a:p>
        <a:p>
          <a:pPr marL="171450" lvl="1" indent="-171450" algn="l" defTabSz="711200">
            <a:lnSpc>
              <a:spcPct val="90000"/>
            </a:lnSpc>
            <a:spcBef>
              <a:spcPct val="0"/>
            </a:spcBef>
            <a:spcAft>
              <a:spcPct val="15000"/>
            </a:spcAft>
            <a:buChar char="•"/>
          </a:pPr>
          <a:endParaRPr lang="en-GB" sz="1600" kern="1200" dirty="0">
            <a:solidFill>
              <a:schemeClr val="accent2"/>
            </a:solidFill>
          </a:endParaRPr>
        </a:p>
        <a:p>
          <a:pPr marL="171450" lvl="1" indent="-171450" algn="l" defTabSz="711200">
            <a:lnSpc>
              <a:spcPct val="90000"/>
            </a:lnSpc>
            <a:spcBef>
              <a:spcPct val="0"/>
            </a:spcBef>
            <a:spcAft>
              <a:spcPct val="15000"/>
            </a:spcAft>
            <a:buChar char="•"/>
          </a:pPr>
          <a:r>
            <a:rPr lang="en-GB" sz="1600" kern="1200" dirty="0">
              <a:solidFill>
                <a:schemeClr val="accent2"/>
              </a:solidFill>
            </a:rPr>
            <a:t>Pitfalls – Bypasses, Short-circuiting, Contamination</a:t>
          </a:r>
        </a:p>
        <a:p>
          <a:pPr marL="171450" lvl="1" indent="-171450" algn="l" defTabSz="711200">
            <a:lnSpc>
              <a:spcPct val="90000"/>
            </a:lnSpc>
            <a:spcBef>
              <a:spcPct val="0"/>
            </a:spcBef>
            <a:spcAft>
              <a:spcPct val="15000"/>
            </a:spcAft>
            <a:buChar char="•"/>
          </a:pPr>
          <a:endParaRPr lang="en-GB" sz="1600" kern="1200" dirty="0">
            <a:solidFill>
              <a:schemeClr val="accent2"/>
            </a:solidFill>
          </a:endParaRPr>
        </a:p>
      </dsp:txBody>
      <dsp:txXfrm>
        <a:off x="2160240" y="0"/>
        <a:ext cx="6480719" cy="3900615"/>
      </dsp:txXfrm>
    </dsp:sp>
    <dsp:sp modelId="{BA6AFFE6-1261-4C38-9B8A-7B26C5C68228}">
      <dsp:nvSpPr>
        <dsp:cNvPr id="0" name=""/>
        <dsp:cNvSpPr/>
      </dsp:nvSpPr>
      <dsp:spPr>
        <a:xfrm>
          <a:off x="144010" y="1178963"/>
          <a:ext cx="2016247" cy="1557342"/>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8000" r="-8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006328-2609-426F-8839-8AF18C177017}">
      <dsp:nvSpPr>
        <dsp:cNvPr id="0" name=""/>
        <dsp:cNvSpPr/>
      </dsp:nvSpPr>
      <dsp:spPr>
        <a:xfrm>
          <a:off x="0" y="0"/>
          <a:ext cx="8640960" cy="3900615"/>
        </a:xfrm>
        <a:prstGeom prst="roundRect">
          <a:avLst>
            <a:gd name="adj" fmla="val 10000"/>
          </a:avLst>
        </a:prstGeom>
        <a:solidFill>
          <a:schemeClr val="accent5">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dirty="0">
              <a:solidFill>
                <a:schemeClr val="accent2"/>
              </a:solidFill>
            </a:rPr>
            <a:t>Ideally…..</a:t>
          </a:r>
        </a:p>
        <a:p>
          <a:pPr marL="114300" lvl="1" indent="-114300" algn="l" defTabSz="666750">
            <a:lnSpc>
              <a:spcPct val="90000"/>
            </a:lnSpc>
            <a:spcBef>
              <a:spcPct val="0"/>
            </a:spcBef>
            <a:spcAft>
              <a:spcPct val="15000"/>
            </a:spcAft>
            <a:buChar char="•"/>
          </a:pPr>
          <a:endParaRPr lang="en-GB" sz="1500" kern="1200" dirty="0">
            <a:solidFill>
              <a:schemeClr val="accent2"/>
            </a:solidFill>
          </a:endParaRPr>
        </a:p>
        <a:p>
          <a:pPr marL="114300" lvl="1" indent="-114300" algn="l" defTabSz="666750">
            <a:lnSpc>
              <a:spcPct val="90000"/>
            </a:lnSpc>
            <a:spcBef>
              <a:spcPct val="0"/>
            </a:spcBef>
            <a:spcAft>
              <a:spcPct val="15000"/>
            </a:spcAft>
            <a:buChar char="•"/>
          </a:pPr>
          <a:r>
            <a:rPr lang="en-GB" sz="1500" kern="1200" dirty="0">
              <a:solidFill>
                <a:schemeClr val="accent2"/>
              </a:solidFill>
            </a:rPr>
            <a:t>A schematic diagram of whole treatment process</a:t>
          </a:r>
        </a:p>
        <a:p>
          <a:pPr marL="114300" lvl="1" indent="-114300" algn="l" defTabSz="666750">
            <a:lnSpc>
              <a:spcPct val="90000"/>
            </a:lnSpc>
            <a:spcBef>
              <a:spcPct val="0"/>
            </a:spcBef>
            <a:spcAft>
              <a:spcPct val="15000"/>
            </a:spcAft>
            <a:buChar char="•"/>
          </a:pPr>
          <a:endParaRPr lang="en-GB" sz="1500" kern="1200" dirty="0">
            <a:solidFill>
              <a:schemeClr val="accent2"/>
            </a:solidFill>
          </a:endParaRPr>
        </a:p>
        <a:p>
          <a:pPr marL="114300" lvl="1" indent="-114300" algn="l" defTabSz="666750">
            <a:lnSpc>
              <a:spcPct val="90000"/>
            </a:lnSpc>
            <a:spcBef>
              <a:spcPct val="0"/>
            </a:spcBef>
            <a:spcAft>
              <a:spcPct val="15000"/>
            </a:spcAft>
            <a:buChar char="•"/>
          </a:pPr>
          <a:r>
            <a:rPr lang="en-GB" sz="1500" kern="1200" dirty="0">
              <a:solidFill>
                <a:schemeClr val="accent2"/>
              </a:solidFill>
            </a:rPr>
            <a:t>Operating manual for each process</a:t>
          </a:r>
        </a:p>
        <a:p>
          <a:pPr marL="114300" lvl="1" indent="-114300" algn="l" defTabSz="666750">
            <a:lnSpc>
              <a:spcPct val="90000"/>
            </a:lnSpc>
            <a:spcBef>
              <a:spcPct val="0"/>
            </a:spcBef>
            <a:spcAft>
              <a:spcPct val="15000"/>
            </a:spcAft>
            <a:buChar char="•"/>
          </a:pPr>
          <a:endParaRPr lang="en-GB" sz="1500" kern="1200" dirty="0">
            <a:solidFill>
              <a:schemeClr val="accent2"/>
            </a:solidFill>
          </a:endParaRPr>
        </a:p>
        <a:p>
          <a:pPr marL="114300" lvl="1" indent="-114300" algn="l" defTabSz="666750">
            <a:lnSpc>
              <a:spcPct val="90000"/>
            </a:lnSpc>
            <a:spcBef>
              <a:spcPct val="0"/>
            </a:spcBef>
            <a:spcAft>
              <a:spcPct val="15000"/>
            </a:spcAft>
            <a:buChar char="•"/>
          </a:pPr>
          <a:r>
            <a:rPr lang="en-GB" sz="1500" kern="1200" dirty="0">
              <a:solidFill>
                <a:schemeClr val="accent2"/>
              </a:solidFill>
            </a:rPr>
            <a:t>Required maintenance</a:t>
          </a:r>
        </a:p>
        <a:p>
          <a:pPr marL="228600" lvl="2" indent="-114300" algn="l" defTabSz="666750">
            <a:lnSpc>
              <a:spcPct val="90000"/>
            </a:lnSpc>
            <a:spcBef>
              <a:spcPct val="0"/>
            </a:spcBef>
            <a:spcAft>
              <a:spcPct val="15000"/>
            </a:spcAft>
            <a:buChar char="•"/>
          </a:pPr>
          <a:r>
            <a:rPr lang="en-GB" sz="1500" kern="1200" dirty="0">
              <a:solidFill>
                <a:schemeClr val="accent2"/>
              </a:solidFill>
            </a:rPr>
            <a:t>Parts</a:t>
          </a:r>
        </a:p>
        <a:p>
          <a:pPr marL="228600" lvl="2" indent="-114300" algn="l" defTabSz="666750">
            <a:lnSpc>
              <a:spcPct val="90000"/>
            </a:lnSpc>
            <a:spcBef>
              <a:spcPct val="0"/>
            </a:spcBef>
            <a:spcAft>
              <a:spcPct val="15000"/>
            </a:spcAft>
            <a:buChar char="•"/>
          </a:pPr>
          <a:r>
            <a:rPr lang="en-GB" sz="1500" kern="1200" dirty="0">
              <a:solidFill>
                <a:schemeClr val="accent2"/>
              </a:solidFill>
            </a:rPr>
            <a:t>Chemical specifications</a:t>
          </a:r>
        </a:p>
        <a:p>
          <a:pPr marL="114300" lvl="1" indent="-114300" algn="l" defTabSz="666750">
            <a:lnSpc>
              <a:spcPct val="90000"/>
            </a:lnSpc>
            <a:spcBef>
              <a:spcPct val="0"/>
            </a:spcBef>
            <a:spcAft>
              <a:spcPct val="15000"/>
            </a:spcAft>
            <a:buChar char="•"/>
          </a:pPr>
          <a:endParaRPr lang="en-GB" sz="1500" kern="1200" dirty="0">
            <a:solidFill>
              <a:schemeClr val="accent2"/>
            </a:solidFill>
          </a:endParaRPr>
        </a:p>
        <a:p>
          <a:pPr marL="114300" lvl="1" indent="-114300" algn="l" defTabSz="666750">
            <a:lnSpc>
              <a:spcPct val="90000"/>
            </a:lnSpc>
            <a:spcBef>
              <a:spcPct val="0"/>
            </a:spcBef>
            <a:spcAft>
              <a:spcPct val="15000"/>
            </a:spcAft>
            <a:buChar char="•"/>
          </a:pPr>
          <a:r>
            <a:rPr lang="en-GB" sz="1500" kern="1200" dirty="0">
              <a:solidFill>
                <a:schemeClr val="accent2"/>
              </a:solidFill>
            </a:rPr>
            <a:t>Validation information / certification</a:t>
          </a:r>
        </a:p>
        <a:p>
          <a:pPr marL="114300" lvl="1" indent="-114300" algn="l" defTabSz="666750">
            <a:lnSpc>
              <a:spcPct val="90000"/>
            </a:lnSpc>
            <a:spcBef>
              <a:spcPct val="0"/>
            </a:spcBef>
            <a:spcAft>
              <a:spcPct val="15000"/>
            </a:spcAft>
            <a:buChar char="•"/>
          </a:pPr>
          <a:endParaRPr lang="en-GB" sz="1500" kern="1200" dirty="0">
            <a:solidFill>
              <a:schemeClr val="accent2"/>
            </a:solidFill>
          </a:endParaRPr>
        </a:p>
        <a:p>
          <a:pPr marL="114300" lvl="1" indent="-114300" algn="l" defTabSz="666750">
            <a:lnSpc>
              <a:spcPct val="90000"/>
            </a:lnSpc>
            <a:spcBef>
              <a:spcPct val="0"/>
            </a:spcBef>
            <a:spcAft>
              <a:spcPct val="15000"/>
            </a:spcAft>
            <a:buChar char="•"/>
          </a:pPr>
          <a:r>
            <a:rPr lang="en-GB" sz="1500" kern="1200" dirty="0">
              <a:solidFill>
                <a:schemeClr val="accent1">
                  <a:lumMod val="50000"/>
                </a:schemeClr>
              </a:solidFill>
            </a:rPr>
            <a:t>We’ll come back to this subject in MANAGEMENT CONTROL……..</a:t>
          </a:r>
        </a:p>
        <a:p>
          <a:pPr marL="114300" lvl="1" indent="-114300" algn="l" defTabSz="666750">
            <a:lnSpc>
              <a:spcPct val="90000"/>
            </a:lnSpc>
            <a:spcBef>
              <a:spcPct val="0"/>
            </a:spcBef>
            <a:spcAft>
              <a:spcPct val="15000"/>
            </a:spcAft>
            <a:buChar char="•"/>
          </a:pPr>
          <a:endParaRPr lang="en-GB" sz="1500" kern="1200" dirty="0">
            <a:solidFill>
              <a:schemeClr val="accent2"/>
            </a:solidFill>
          </a:endParaRPr>
        </a:p>
        <a:p>
          <a:pPr marL="114300" lvl="1" indent="-114300" algn="l" defTabSz="666750">
            <a:lnSpc>
              <a:spcPct val="90000"/>
            </a:lnSpc>
            <a:spcBef>
              <a:spcPct val="0"/>
            </a:spcBef>
            <a:spcAft>
              <a:spcPct val="15000"/>
            </a:spcAft>
            <a:buChar char="•"/>
          </a:pPr>
          <a:endParaRPr lang="en-GB" sz="1500" kern="1200" dirty="0">
            <a:solidFill>
              <a:schemeClr val="accent2"/>
            </a:solidFill>
          </a:endParaRPr>
        </a:p>
      </dsp:txBody>
      <dsp:txXfrm>
        <a:off x="2160240" y="0"/>
        <a:ext cx="6480719" cy="3900615"/>
      </dsp:txXfrm>
    </dsp:sp>
    <dsp:sp modelId="{BA6AFFE6-1261-4C38-9B8A-7B26C5C68228}">
      <dsp:nvSpPr>
        <dsp:cNvPr id="0" name=""/>
        <dsp:cNvSpPr/>
      </dsp:nvSpPr>
      <dsp:spPr>
        <a:xfrm>
          <a:off x="144010" y="1178963"/>
          <a:ext cx="2016247" cy="1557342"/>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15000" b="-1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272B63-09F2-41DD-9E22-38F8FEEA4B85}" type="datetimeFigureOut">
              <a:rPr lang="en-GB" smtClean="0"/>
              <a:t>07/11/2023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71A0F6-3114-4A02-997D-2D8C108A5EC8}" type="slidenum">
              <a:rPr lang="en-GB" smtClean="0"/>
              <a:t>‹#›</a:t>
            </a:fld>
            <a:endParaRPr lang="en-GB"/>
          </a:p>
        </p:txBody>
      </p:sp>
    </p:spTree>
    <p:extLst>
      <p:ext uri="{BB962C8B-B14F-4D97-AF65-F5344CB8AC3E}">
        <p14:creationId xmlns:p14="http://schemas.microsoft.com/office/powerpoint/2010/main" val="527604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71A0F6-3114-4A02-997D-2D8C108A5EC8}" type="slidenum">
              <a:rPr lang="en-GB" smtClean="0"/>
              <a:t>1</a:t>
            </a:fld>
            <a:endParaRPr lang="en-GB"/>
          </a:p>
        </p:txBody>
      </p:sp>
    </p:spTree>
    <p:extLst>
      <p:ext uri="{BB962C8B-B14F-4D97-AF65-F5344CB8AC3E}">
        <p14:creationId xmlns:p14="http://schemas.microsoft.com/office/powerpoint/2010/main" val="7979027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052513"/>
            <a:ext cx="7772400" cy="1470025"/>
          </a:xfrm>
        </p:spPr>
        <p:txBody>
          <a:bodyPr/>
          <a:lstStyle>
            <a:lvl1pPr>
              <a:defRPr/>
            </a:lvl1pPr>
          </a:lstStyle>
          <a:p>
            <a:pPr lvl="0"/>
            <a:r>
              <a:rPr lang="en-US" noProof="0"/>
              <a:t>Click to edit Master title style</a:t>
            </a:r>
            <a:endParaRPr lang="en-GB" noProof="0"/>
          </a:p>
        </p:txBody>
      </p:sp>
      <p:sp>
        <p:nvSpPr>
          <p:cNvPr id="3075" name="Rectangle 3"/>
          <p:cNvSpPr>
            <a:spLocks noGrp="1" noChangeArrowheads="1"/>
          </p:cNvSpPr>
          <p:nvPr>
            <p:ph type="subTitle" idx="1"/>
          </p:nvPr>
        </p:nvSpPr>
        <p:spPr>
          <a:xfrm>
            <a:off x="1371600" y="2708275"/>
            <a:ext cx="6400800" cy="1752600"/>
          </a:xfrm>
        </p:spPr>
        <p:txBody>
          <a:bodyPr/>
          <a:lstStyle>
            <a:lvl1pPr marL="0" indent="0" algn="ctr">
              <a:buFontTx/>
              <a:buNone/>
              <a:defRPr/>
            </a:lvl1pPr>
          </a:lstStyle>
          <a:p>
            <a:pPr lvl="0"/>
            <a:r>
              <a:rPr lang="en-US" noProof="0"/>
              <a:t>Click to edit Master subtitle style</a:t>
            </a:r>
            <a:endParaRPr lang="en-GB" noProof="0"/>
          </a:p>
        </p:txBody>
      </p:sp>
      <p:sp>
        <p:nvSpPr>
          <p:cNvPr id="3076" name="Rectangle 4"/>
          <p:cNvSpPr>
            <a:spLocks noGrp="1" noChangeArrowheads="1"/>
          </p:cNvSpPr>
          <p:nvPr>
            <p:ph type="dt" sz="half" idx="2"/>
          </p:nvPr>
        </p:nvSpPr>
        <p:spPr/>
        <p:txBody>
          <a:bodyPr/>
          <a:lstStyle>
            <a:lvl1pPr>
              <a:defRPr/>
            </a:lvl1pPr>
          </a:lstStyle>
          <a:p>
            <a:endParaRPr lang="en-GB">
              <a:solidFill>
                <a:srgbClr val="000000"/>
              </a:solidFill>
            </a:endParaRPr>
          </a:p>
        </p:txBody>
      </p:sp>
      <p:sp>
        <p:nvSpPr>
          <p:cNvPr id="3077" name="Rectangle 5"/>
          <p:cNvSpPr>
            <a:spLocks noGrp="1" noChangeArrowheads="1"/>
          </p:cNvSpPr>
          <p:nvPr>
            <p:ph type="ftr" sz="quarter" idx="3"/>
          </p:nvPr>
        </p:nvSpPr>
        <p:spPr/>
        <p:txBody>
          <a:bodyPr/>
          <a:lstStyle>
            <a:lvl1pPr>
              <a:defRPr/>
            </a:lvl1pPr>
          </a:lstStyle>
          <a:p>
            <a:endParaRPr lang="en-GB">
              <a:solidFill>
                <a:srgbClr val="000000"/>
              </a:solidFill>
            </a:endParaRPr>
          </a:p>
        </p:txBody>
      </p:sp>
      <p:pic>
        <p:nvPicPr>
          <p:cNvPr id="3080" name="Picture 8" descr="DWQR Colour Strapline Stack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14009" t="25377" r="11865" b="11136"/>
          <a:stretch>
            <a:fillRect/>
          </a:stretch>
        </p:blipFill>
        <p:spPr bwMode="auto">
          <a:xfrm>
            <a:off x="3384550" y="4437063"/>
            <a:ext cx="2374900" cy="1655762"/>
          </a:xfrm>
          <a:prstGeom prst="rect">
            <a:avLst/>
          </a:prstGeom>
          <a:noFill/>
          <a:ln>
            <a:noFill/>
          </a:ln>
          <a:extLst>
            <a:ext uri="{909E8E84-426E-40DD-AFC4-6F175D3DCCD1}">
              <a14:hiddenFill xmlns:a14="http://schemas.microsoft.com/office/drawing/2010/main">
                <a:solidFill>
                  <a:srgbClr val="DEF1F2"/>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0851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471158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458679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DWQR Colour Strapline Stacked"/>
          <p:cNvPicPr>
            <a:picLocks noChangeAspect="1" noChangeArrowheads="1"/>
          </p:cNvPicPr>
          <p:nvPr/>
        </p:nvPicPr>
        <p:blipFill>
          <a:blip r:embed="rId2" cstate="print">
            <a:extLst>
              <a:ext uri="{28A0092B-C50C-407E-A947-70E740481C1C}">
                <a14:useLocalDpi xmlns:a14="http://schemas.microsoft.com/office/drawing/2010/main" val="0"/>
              </a:ext>
            </a:extLst>
          </a:blip>
          <a:srcRect l="14009" t="25377" r="11865" b="11136"/>
          <a:stretch>
            <a:fillRect/>
          </a:stretch>
        </p:blipFill>
        <p:spPr bwMode="auto">
          <a:xfrm>
            <a:off x="3384550" y="4437063"/>
            <a:ext cx="2374900" cy="1655762"/>
          </a:xfrm>
          <a:prstGeom prst="rect">
            <a:avLst/>
          </a:prstGeom>
          <a:noFill/>
          <a:ln>
            <a:noFill/>
          </a:ln>
          <a:extLst>
            <a:ext uri="{909E8E84-426E-40DD-AFC4-6F175D3DCCD1}">
              <a14:hiddenFill xmlns:a14="http://schemas.microsoft.com/office/drawing/2010/main">
                <a:solidFill>
                  <a:srgbClr val="DEF1F2"/>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052513"/>
            <a:ext cx="7772400" cy="1470025"/>
          </a:xfrm>
        </p:spPr>
        <p:txBody>
          <a:bodyPr/>
          <a:lstStyle>
            <a:lvl1pPr>
              <a:defRPr/>
            </a:lvl1pPr>
          </a:lstStyle>
          <a:p>
            <a:pPr lvl="0"/>
            <a:r>
              <a:rPr lang="en-GB" noProof="0"/>
              <a:t>Click to edit Master title style</a:t>
            </a:r>
          </a:p>
        </p:txBody>
      </p:sp>
      <p:sp>
        <p:nvSpPr>
          <p:cNvPr id="3075" name="Rectangle 3"/>
          <p:cNvSpPr>
            <a:spLocks noGrp="1" noChangeArrowheads="1"/>
          </p:cNvSpPr>
          <p:nvPr>
            <p:ph type="subTitle" idx="1"/>
          </p:nvPr>
        </p:nvSpPr>
        <p:spPr>
          <a:xfrm>
            <a:off x="1371600" y="2708275"/>
            <a:ext cx="6400800" cy="1752600"/>
          </a:xfrm>
        </p:spPr>
        <p:txBody>
          <a:bodyPr/>
          <a:lstStyle>
            <a:lvl1pPr marL="0" indent="0" algn="ctr">
              <a:buFontTx/>
              <a:buNone/>
              <a:defRPr/>
            </a:lvl1pPr>
          </a:lstStyle>
          <a:p>
            <a:pPr lvl="0"/>
            <a:r>
              <a:rPr lang="en-GB" noProof="0"/>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761795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6835531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4011393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382043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513058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2240996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3556437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58935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29718456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3762532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5399826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452602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8238013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39528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1053374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3264762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2338082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74869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3776831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592610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87226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2.w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e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EF1F2"/>
            </a:gs>
            <a:gs pos="50000">
              <a:schemeClr val="bg1"/>
            </a:gs>
            <a:gs pos="100000">
              <a:srgbClr val="DEF1F2"/>
            </a:gs>
          </a:gsLst>
          <a:lin ang="5400000" scaled="1"/>
        </a:gradFill>
        <a:effectLst/>
      </p:bgPr>
    </p:bg>
    <p:spTree>
      <p:nvGrpSpPr>
        <p:cNvPr id="1" name=""/>
        <p:cNvGrpSpPr/>
        <p:nvPr/>
      </p:nvGrpSpPr>
      <p:grpSpPr>
        <a:xfrm>
          <a:off x="0" y="0"/>
          <a:ext cx="0" cy="0"/>
          <a:chOff x="0" y="0"/>
          <a:chExt cx="0" cy="0"/>
        </a:xfrm>
      </p:grpSpPr>
      <p:pic>
        <p:nvPicPr>
          <p:cNvPr id="1036" name="Picture 12"/>
          <p:cNvPicPr>
            <a:picLocks noChangeAspect="1" noChangeArrowheads="1"/>
          </p:cNvPicPr>
          <p:nvPr/>
        </p:nvPicPr>
        <p:blipFill rotWithShape="1">
          <a:blip r:embed="rId13">
            <a:lum bright="70000" contrast="-70000"/>
            <a:extLst>
              <a:ext uri="{28A0092B-C50C-407E-A947-70E740481C1C}">
                <a14:useLocalDpi xmlns:a14="http://schemas.microsoft.com/office/drawing/2010/main" val="0"/>
              </a:ext>
            </a:extLst>
          </a:blip>
          <a:srcRect t="16706" b="20960"/>
          <a:stretch/>
        </p:blipFill>
        <p:spPr bwMode="auto">
          <a:xfrm>
            <a:off x="468313" y="6135624"/>
            <a:ext cx="6232525" cy="722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dirty="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Gill Sans MT" pitchFamily="34" charset="0"/>
              </a:defRPr>
            </a:lvl1pPr>
          </a:lstStyle>
          <a:p>
            <a:pPr fontAlgn="base">
              <a:spcBef>
                <a:spcPct val="0"/>
              </a:spcBef>
              <a:spcAft>
                <a:spcPct val="0"/>
              </a:spcAft>
            </a:pPr>
            <a:endParaRPr lang="en-GB"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atin typeface="Gill Sans MT" pitchFamily="34" charset="0"/>
              </a:defRPr>
            </a:lvl1pPr>
          </a:lstStyle>
          <a:p>
            <a:pPr fontAlgn="base">
              <a:spcBef>
                <a:spcPct val="0"/>
              </a:spcBef>
              <a:spcAft>
                <a:spcPct val="0"/>
              </a:spcAft>
            </a:pPr>
            <a:endParaRPr lang="en-GB" dirty="0">
              <a:solidFill>
                <a:srgbClr val="000000"/>
              </a:solidFill>
            </a:endParaRPr>
          </a:p>
        </p:txBody>
      </p:sp>
      <p:pic>
        <p:nvPicPr>
          <p:cNvPr id="1031" name="Picture 7" descr="DWQR Colour Strapline"/>
          <p:cNvPicPr>
            <a:picLocks noChangeAspect="1" noChangeArrowheads="1"/>
          </p:cNvPicPr>
          <p:nvPr/>
        </p:nvPicPr>
        <p:blipFill rotWithShape="1">
          <a:blip r:embed="rId14" cstate="print">
            <a:extLst>
              <a:ext uri="{28A0092B-C50C-407E-A947-70E740481C1C}">
                <a14:useLocalDpi xmlns:a14="http://schemas.microsoft.com/office/drawing/2010/main" val="0"/>
              </a:ext>
            </a:extLst>
          </a:blip>
          <a:srcRect t="26655" b="28493"/>
          <a:stretch/>
        </p:blipFill>
        <p:spPr bwMode="auto">
          <a:xfrm>
            <a:off x="6804025" y="6216604"/>
            <a:ext cx="2303463" cy="524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68051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Rockwell" pitchFamily="18" charset="0"/>
          <a:ea typeface="+mj-ea"/>
          <a:cs typeface="+mj-cs"/>
        </a:defRPr>
      </a:lvl1pPr>
      <a:lvl2pPr algn="ctr" rtl="0" eaLnBrk="1" fontAlgn="base" hangingPunct="1">
        <a:spcBef>
          <a:spcPct val="0"/>
        </a:spcBef>
        <a:spcAft>
          <a:spcPct val="0"/>
        </a:spcAft>
        <a:defRPr sz="4400">
          <a:solidFill>
            <a:schemeClr val="tx2"/>
          </a:solidFill>
          <a:latin typeface="Tahoma" pitchFamily="34" charset="0"/>
        </a:defRPr>
      </a:lvl2pPr>
      <a:lvl3pPr algn="ctr" rtl="0" eaLnBrk="1" fontAlgn="base" hangingPunct="1">
        <a:spcBef>
          <a:spcPct val="0"/>
        </a:spcBef>
        <a:spcAft>
          <a:spcPct val="0"/>
        </a:spcAft>
        <a:defRPr sz="4400">
          <a:solidFill>
            <a:schemeClr val="tx2"/>
          </a:solidFill>
          <a:latin typeface="Tahoma" pitchFamily="34" charset="0"/>
        </a:defRPr>
      </a:lvl3pPr>
      <a:lvl4pPr algn="ctr" rtl="0" eaLnBrk="1" fontAlgn="base" hangingPunct="1">
        <a:spcBef>
          <a:spcPct val="0"/>
        </a:spcBef>
        <a:spcAft>
          <a:spcPct val="0"/>
        </a:spcAft>
        <a:defRPr sz="4400">
          <a:solidFill>
            <a:schemeClr val="tx2"/>
          </a:solidFill>
          <a:latin typeface="Tahoma" pitchFamily="34" charset="0"/>
        </a:defRPr>
      </a:lvl4pPr>
      <a:lvl5pPr algn="ctr" rtl="0" eaLnBrk="1" fontAlgn="base" hangingPunct="1">
        <a:spcBef>
          <a:spcPct val="0"/>
        </a:spcBef>
        <a:spcAft>
          <a:spcPct val="0"/>
        </a:spcAft>
        <a:defRPr sz="4400">
          <a:solidFill>
            <a:schemeClr val="tx2"/>
          </a:solidFill>
          <a:latin typeface="Tahoma" pitchFamily="34" charset="0"/>
        </a:defRPr>
      </a:lvl5pPr>
      <a:lvl6pPr marL="457200" algn="ctr" rtl="0" eaLnBrk="1" fontAlgn="base" hangingPunct="1">
        <a:spcBef>
          <a:spcPct val="0"/>
        </a:spcBef>
        <a:spcAft>
          <a:spcPct val="0"/>
        </a:spcAft>
        <a:defRPr sz="4400">
          <a:solidFill>
            <a:schemeClr val="tx2"/>
          </a:solidFill>
          <a:latin typeface="Tahoma" pitchFamily="34" charset="0"/>
        </a:defRPr>
      </a:lvl6pPr>
      <a:lvl7pPr marL="914400" algn="ctr" rtl="0" eaLnBrk="1" fontAlgn="base" hangingPunct="1">
        <a:spcBef>
          <a:spcPct val="0"/>
        </a:spcBef>
        <a:spcAft>
          <a:spcPct val="0"/>
        </a:spcAft>
        <a:defRPr sz="4400">
          <a:solidFill>
            <a:schemeClr val="tx2"/>
          </a:solidFill>
          <a:latin typeface="Tahoma" pitchFamily="34" charset="0"/>
        </a:defRPr>
      </a:lvl7pPr>
      <a:lvl8pPr marL="1371600" algn="ctr" rtl="0" eaLnBrk="1" fontAlgn="base" hangingPunct="1">
        <a:spcBef>
          <a:spcPct val="0"/>
        </a:spcBef>
        <a:spcAft>
          <a:spcPct val="0"/>
        </a:spcAft>
        <a:defRPr sz="4400">
          <a:solidFill>
            <a:schemeClr val="tx2"/>
          </a:solidFill>
          <a:latin typeface="Tahoma" pitchFamily="34" charset="0"/>
        </a:defRPr>
      </a:lvl8pPr>
      <a:lvl9pPr marL="1828800" algn="ctr" rtl="0" eaLnBrk="1" fontAlgn="base" hangingPunct="1">
        <a:spcBef>
          <a:spcPct val="0"/>
        </a:spcBef>
        <a:spcAft>
          <a:spcPct val="0"/>
        </a:spcAft>
        <a:defRPr sz="4400">
          <a:solidFill>
            <a:schemeClr val="tx2"/>
          </a:solidFill>
          <a:latin typeface="Tahoma"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Gill Sans MT" pitchFamily="34" charset="0"/>
          <a:ea typeface="+mn-ea"/>
          <a:cs typeface="+mn-cs"/>
        </a:defRPr>
      </a:lvl1pPr>
      <a:lvl2pPr marL="742950" indent="-285750" algn="l" rtl="0" eaLnBrk="1" fontAlgn="base" hangingPunct="1">
        <a:spcBef>
          <a:spcPct val="20000"/>
        </a:spcBef>
        <a:spcAft>
          <a:spcPct val="0"/>
        </a:spcAft>
        <a:buChar char="–"/>
        <a:defRPr sz="2800">
          <a:solidFill>
            <a:schemeClr val="tx1"/>
          </a:solidFill>
          <a:latin typeface="Gill Sans MT" pitchFamily="34" charset="0"/>
        </a:defRPr>
      </a:lvl2pPr>
      <a:lvl3pPr marL="1143000" indent="-228600" algn="l" rtl="0" eaLnBrk="1" fontAlgn="base" hangingPunct="1">
        <a:spcBef>
          <a:spcPct val="20000"/>
        </a:spcBef>
        <a:spcAft>
          <a:spcPct val="0"/>
        </a:spcAft>
        <a:buChar char="•"/>
        <a:defRPr sz="2400">
          <a:solidFill>
            <a:schemeClr val="tx1"/>
          </a:solidFill>
          <a:latin typeface="Gill Sans MT" pitchFamily="34" charset="0"/>
        </a:defRPr>
      </a:lvl3pPr>
      <a:lvl4pPr marL="1600200" indent="-228600" algn="l" rtl="0" eaLnBrk="1" fontAlgn="base" hangingPunct="1">
        <a:spcBef>
          <a:spcPct val="20000"/>
        </a:spcBef>
        <a:spcAft>
          <a:spcPct val="0"/>
        </a:spcAft>
        <a:buChar char="–"/>
        <a:defRPr sz="2000">
          <a:solidFill>
            <a:schemeClr val="tx1"/>
          </a:solidFill>
          <a:latin typeface="Gill Sans MT" pitchFamily="34" charset="0"/>
        </a:defRPr>
      </a:lvl4pPr>
      <a:lvl5pPr marL="2057400" indent="-228600" algn="l" rtl="0" eaLnBrk="1" fontAlgn="base" hangingPunct="1">
        <a:spcBef>
          <a:spcPct val="20000"/>
        </a:spcBef>
        <a:spcAft>
          <a:spcPct val="0"/>
        </a:spcAft>
        <a:buChar char="»"/>
        <a:defRPr sz="2000">
          <a:solidFill>
            <a:schemeClr val="tx1"/>
          </a:solidFill>
          <a:latin typeface="Gill Sans MT"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EF1F2"/>
            </a:gs>
            <a:gs pos="50000">
              <a:schemeClr val="bg1"/>
            </a:gs>
            <a:gs pos="100000">
              <a:srgbClr val="DEF1F2"/>
            </a:gs>
          </a:gsLst>
          <a:lin ang="5400000" scaled="1"/>
        </a:gradFill>
        <a:effectLst/>
      </p:bgPr>
    </p:bg>
    <p:spTree>
      <p:nvGrpSpPr>
        <p:cNvPr id="1" name=""/>
        <p:cNvGrpSpPr/>
        <p:nvPr/>
      </p:nvGrpSpPr>
      <p:grpSpPr>
        <a:xfrm>
          <a:off x="0" y="0"/>
          <a:ext cx="0" cy="0"/>
          <a:chOff x="0" y="0"/>
          <a:chExt cx="0" cy="0"/>
        </a:xfrm>
      </p:grpSpPr>
      <p:pic>
        <p:nvPicPr>
          <p:cNvPr id="1026" name="Picture 12"/>
          <p:cNvPicPr>
            <a:picLocks noChangeAspect="1" noChangeArrowheads="1"/>
          </p:cNvPicPr>
          <p:nvPr/>
        </p:nvPicPr>
        <p:blipFill>
          <a:blip r:embed="rId15">
            <a:lum bright="70000" contrast="-70000"/>
            <a:extLst>
              <a:ext uri="{28A0092B-C50C-407E-A947-70E740481C1C}">
                <a14:useLocalDpi xmlns:a14="http://schemas.microsoft.com/office/drawing/2010/main" val="0"/>
              </a:ext>
            </a:extLst>
          </a:blip>
          <a:srcRect/>
          <a:stretch>
            <a:fillRect/>
          </a:stretch>
        </p:blipFill>
        <p:spPr bwMode="auto">
          <a:xfrm>
            <a:off x="468313" y="5942013"/>
            <a:ext cx="62325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fontAlgn="base">
              <a:spcBef>
                <a:spcPct val="0"/>
              </a:spcBef>
              <a:spcAft>
                <a:spcPct val="0"/>
              </a:spcAft>
              <a:defRPr/>
            </a:pPr>
            <a:endParaRPr lang="en-GB">
              <a:solidFill>
                <a:srgbClr val="000000"/>
              </a:solidFill>
            </a:endParaRPr>
          </a:p>
        </p:txBody>
      </p:sp>
      <p:pic>
        <p:nvPicPr>
          <p:cNvPr id="1031" name="Picture 7" descr="DWQR Colour Strapline"/>
          <p:cNvPicPr>
            <a:picLocks noChangeAspect="1" noChangeArrowheads="1"/>
          </p:cNvPicPr>
          <p:nvPr/>
        </p:nvPicPr>
        <p:blipFill>
          <a:blip r:embed="rId16" cstate="print">
            <a:extLst>
              <a:ext uri="{28A0092B-C50C-407E-A947-70E740481C1C}">
                <a14:useLocalDpi xmlns:a14="http://schemas.microsoft.com/office/drawing/2010/main" val="0"/>
              </a:ext>
            </a:extLst>
          </a:blip>
          <a:srcRect b="28493"/>
          <a:stretch>
            <a:fillRect/>
          </a:stretch>
        </p:blipFill>
        <p:spPr bwMode="auto">
          <a:xfrm>
            <a:off x="6804025" y="5805488"/>
            <a:ext cx="2303463"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21879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charset="0"/>
        </a:defRPr>
      </a:lvl2pPr>
      <a:lvl3pPr algn="ctr" rtl="0" eaLnBrk="0" fontAlgn="base" hangingPunct="0">
        <a:spcBef>
          <a:spcPct val="0"/>
        </a:spcBef>
        <a:spcAft>
          <a:spcPct val="0"/>
        </a:spcAft>
        <a:defRPr sz="4400">
          <a:solidFill>
            <a:schemeClr val="tx2"/>
          </a:solidFill>
          <a:latin typeface="Tahoma" charset="0"/>
        </a:defRPr>
      </a:lvl3pPr>
      <a:lvl4pPr algn="ctr" rtl="0" eaLnBrk="0" fontAlgn="base" hangingPunct="0">
        <a:spcBef>
          <a:spcPct val="0"/>
        </a:spcBef>
        <a:spcAft>
          <a:spcPct val="0"/>
        </a:spcAft>
        <a:defRPr sz="4400">
          <a:solidFill>
            <a:schemeClr val="tx2"/>
          </a:solidFill>
          <a:latin typeface="Tahoma" charset="0"/>
        </a:defRPr>
      </a:lvl4pPr>
      <a:lvl5pPr algn="ctr" rtl="0" eaLnBrk="0" fontAlgn="base" hangingPunct="0">
        <a:spcBef>
          <a:spcPct val="0"/>
        </a:spcBef>
        <a:spcAft>
          <a:spcPct val="0"/>
        </a:spcAft>
        <a:defRPr sz="4400">
          <a:solidFill>
            <a:schemeClr val="tx2"/>
          </a:solidFill>
          <a:latin typeface="Tahoma" charset="0"/>
        </a:defRPr>
      </a:lvl5pPr>
      <a:lvl6pPr marL="457200" algn="ctr" rtl="0" fontAlgn="base">
        <a:spcBef>
          <a:spcPct val="0"/>
        </a:spcBef>
        <a:spcAft>
          <a:spcPct val="0"/>
        </a:spcAft>
        <a:defRPr sz="4400">
          <a:solidFill>
            <a:schemeClr val="tx2"/>
          </a:solidFill>
          <a:latin typeface="Tahoma" charset="0"/>
        </a:defRPr>
      </a:lvl6pPr>
      <a:lvl7pPr marL="914400" algn="ctr" rtl="0" fontAlgn="base">
        <a:spcBef>
          <a:spcPct val="0"/>
        </a:spcBef>
        <a:spcAft>
          <a:spcPct val="0"/>
        </a:spcAft>
        <a:defRPr sz="4400">
          <a:solidFill>
            <a:schemeClr val="tx2"/>
          </a:solidFill>
          <a:latin typeface="Tahoma" charset="0"/>
        </a:defRPr>
      </a:lvl7pPr>
      <a:lvl8pPr marL="1371600" algn="ctr" rtl="0" fontAlgn="base">
        <a:spcBef>
          <a:spcPct val="0"/>
        </a:spcBef>
        <a:spcAft>
          <a:spcPct val="0"/>
        </a:spcAft>
        <a:defRPr sz="4400">
          <a:solidFill>
            <a:schemeClr val="tx2"/>
          </a:solidFill>
          <a:latin typeface="Tahoma" charset="0"/>
        </a:defRPr>
      </a:lvl8pPr>
      <a:lvl9pPr marL="1828800" algn="ctr"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10.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79512" y="1052513"/>
            <a:ext cx="8568952" cy="1470025"/>
          </a:xfrm>
        </p:spPr>
        <p:style>
          <a:lnRef idx="1">
            <a:schemeClr val="accent1"/>
          </a:lnRef>
          <a:fillRef idx="3">
            <a:schemeClr val="accent1"/>
          </a:fillRef>
          <a:effectRef idx="2">
            <a:schemeClr val="accent1"/>
          </a:effectRef>
          <a:fontRef idx="minor">
            <a:schemeClr val="lt1"/>
          </a:fontRef>
        </p:style>
        <p:txBody>
          <a:bodyPr/>
          <a:lstStyle/>
          <a:p>
            <a:r>
              <a:rPr lang="de-DE" sz="3200" dirty="0"/>
              <a:t>Treatment – Plant Design</a:t>
            </a:r>
            <a:endParaRPr lang="en-GB" sz="3200" dirty="0"/>
          </a:p>
        </p:txBody>
      </p:sp>
      <p:sp>
        <p:nvSpPr>
          <p:cNvPr id="3075" name="Subtitle 2"/>
          <p:cNvSpPr>
            <a:spLocks noGrp="1"/>
          </p:cNvSpPr>
          <p:nvPr>
            <p:ph type="subTitle" idx="1"/>
          </p:nvPr>
        </p:nvSpPr>
        <p:spPr/>
        <p:txBody>
          <a:bodyPr/>
          <a:lstStyle/>
          <a:p>
            <a:r>
              <a:rPr lang="en-GB" sz="2400" dirty="0"/>
              <a:t>Matt Bower</a:t>
            </a:r>
          </a:p>
          <a:p>
            <a:r>
              <a:rPr lang="en-GB" sz="2400" dirty="0"/>
              <a:t>DWQR Risk Assessment Training</a:t>
            </a:r>
          </a:p>
          <a:p>
            <a:r>
              <a:rPr lang="en-GB" sz="2400" dirty="0"/>
              <a:t>2018</a:t>
            </a:r>
          </a:p>
        </p:txBody>
      </p:sp>
    </p:spTree>
    <p:extLst>
      <p:ext uri="{BB962C8B-B14F-4D97-AF65-F5344CB8AC3E}">
        <p14:creationId xmlns:p14="http://schemas.microsoft.com/office/powerpoint/2010/main" val="1261250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Questions Part 2</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1198738826"/>
              </p:ext>
            </p:extLst>
          </p:nvPr>
        </p:nvGraphicFramePr>
        <p:xfrm>
          <a:off x="251520" y="1412776"/>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Table 4"/>
          <p:cNvGraphicFramePr>
            <a:graphicFrameLocks noGrp="1"/>
          </p:cNvGraphicFramePr>
          <p:nvPr>
            <p:extLst>
              <p:ext uri="{D42A27DB-BD31-4B8C-83A1-F6EECF244321}">
                <p14:modId xmlns:p14="http://schemas.microsoft.com/office/powerpoint/2010/main" val="86790216"/>
              </p:ext>
            </p:extLst>
          </p:nvPr>
        </p:nvGraphicFramePr>
        <p:xfrm>
          <a:off x="251522" y="1600200"/>
          <a:ext cx="8568950" cy="5394854"/>
        </p:xfrm>
        <a:graphic>
          <a:graphicData uri="http://schemas.openxmlformats.org/drawingml/2006/table">
            <a:tbl>
              <a:tblPr firstRow="1">
                <a:tableStyleId>{5C22544A-7EE6-4342-B048-85BDC9FD1C3A}</a:tableStyleId>
              </a:tblPr>
              <a:tblGrid>
                <a:gridCol w="821680">
                  <a:extLst>
                    <a:ext uri="{9D8B030D-6E8A-4147-A177-3AD203B41FA5}">
                      <a16:colId xmlns:a16="http://schemas.microsoft.com/office/drawing/2014/main" val="20000"/>
                    </a:ext>
                  </a:extLst>
                </a:gridCol>
                <a:gridCol w="1911663">
                  <a:extLst>
                    <a:ext uri="{9D8B030D-6E8A-4147-A177-3AD203B41FA5}">
                      <a16:colId xmlns:a16="http://schemas.microsoft.com/office/drawing/2014/main" val="20001"/>
                    </a:ext>
                  </a:extLst>
                </a:gridCol>
                <a:gridCol w="5187535">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tblGrid>
              <a:tr h="868892">
                <a:tc>
                  <a:txBody>
                    <a:bodyPr/>
                    <a:lstStyle/>
                    <a:p>
                      <a:pPr algn="l" fontAlgn="t"/>
                      <a:r>
                        <a:rPr lang="en-GB" sz="1000" b="0" i="0" u="none" strike="noStrike" dirty="0">
                          <a:solidFill>
                            <a:srgbClr val="000000"/>
                          </a:solidFill>
                          <a:effectLst/>
                          <a:latin typeface="Arial"/>
                        </a:rPr>
                        <a:t>Code</a:t>
                      </a:r>
                    </a:p>
                  </a:txBody>
                  <a:tcPr marL="0" marR="0" marT="0" marB="0">
                    <a:solidFill>
                      <a:schemeClr val="accent5">
                        <a:lumMod val="90000"/>
                      </a:schemeClr>
                    </a:solidFill>
                  </a:tcPr>
                </a:tc>
                <a:tc>
                  <a:txBody>
                    <a:bodyPr/>
                    <a:lstStyle/>
                    <a:p>
                      <a:pPr algn="l" fontAlgn="t"/>
                      <a:r>
                        <a:rPr lang="en-GB" sz="1000" b="0" i="0" u="none" strike="noStrike" dirty="0">
                          <a:solidFill>
                            <a:srgbClr val="000000"/>
                          </a:solidFill>
                          <a:effectLst/>
                          <a:latin typeface="Arial"/>
                        </a:rPr>
                        <a:t>Question</a:t>
                      </a:r>
                    </a:p>
                  </a:txBody>
                  <a:tcPr marL="0" marR="0" marT="0" marB="0">
                    <a:solidFill>
                      <a:schemeClr val="accent5">
                        <a:lumMod val="90000"/>
                      </a:schemeClr>
                    </a:solidFill>
                  </a:tcPr>
                </a:tc>
                <a:tc>
                  <a:txBody>
                    <a:bodyPr/>
                    <a:lstStyle/>
                    <a:p>
                      <a:pPr algn="l" fontAlgn="t"/>
                      <a:r>
                        <a:rPr lang="en-GB" sz="1000" b="0" i="0" u="none" strike="noStrike" dirty="0">
                          <a:solidFill>
                            <a:srgbClr val="000000"/>
                          </a:solidFill>
                          <a:effectLst/>
                          <a:latin typeface="Arial"/>
                        </a:rPr>
                        <a:t>Notes</a:t>
                      </a:r>
                    </a:p>
                  </a:txBody>
                  <a:tcPr marL="0" marR="0" marT="0" marB="0">
                    <a:solidFill>
                      <a:schemeClr val="accent5">
                        <a:lumMod val="90000"/>
                      </a:schemeClr>
                    </a:solidFill>
                  </a:tcPr>
                </a:tc>
                <a:tc>
                  <a:txBody>
                    <a:bodyPr/>
                    <a:lstStyle/>
                    <a:p>
                      <a:pPr algn="ctr" fontAlgn="b"/>
                      <a:r>
                        <a:rPr lang="en-GB" sz="1000" b="0" i="0" u="none" strike="noStrike" dirty="0">
                          <a:solidFill>
                            <a:srgbClr val="000000"/>
                          </a:solidFill>
                          <a:effectLst/>
                          <a:latin typeface="Arial"/>
                        </a:rPr>
                        <a:t>Risk Score</a:t>
                      </a:r>
                    </a:p>
                  </a:txBody>
                  <a:tcPr marL="0" marR="0" marT="0" marB="0" anchor="b">
                    <a:solidFill>
                      <a:schemeClr val="accent5">
                        <a:lumMod val="90000"/>
                      </a:schemeClr>
                    </a:solidFill>
                  </a:tcPr>
                </a:tc>
                <a:extLst>
                  <a:ext uri="{0D108BD9-81ED-4DB2-BD59-A6C34878D82A}">
                    <a16:rowId xmlns:a16="http://schemas.microsoft.com/office/drawing/2014/main" val="3606309361"/>
                  </a:ext>
                </a:extLst>
              </a:tr>
              <a:tr h="868892">
                <a:tc>
                  <a:txBody>
                    <a:bodyPr/>
                    <a:lstStyle/>
                    <a:p>
                      <a:pPr algn="l" fontAlgn="t"/>
                      <a:r>
                        <a:rPr lang="en-GB" sz="1000" u="none" strike="noStrike" dirty="0" err="1">
                          <a:effectLst/>
                        </a:rPr>
                        <a:t>TPD5</a:t>
                      </a:r>
                      <a:endParaRPr lang="en-GB" sz="1000" b="0" i="0" u="none" strike="noStrike" dirty="0">
                        <a:solidFill>
                          <a:srgbClr val="000000"/>
                        </a:solidFill>
                        <a:effectLst/>
                        <a:latin typeface="Arial"/>
                      </a:endParaRPr>
                    </a:p>
                  </a:txBody>
                  <a:tcPr marL="0" marR="0" marT="0" marB="0">
                    <a:solidFill>
                      <a:schemeClr val="accent5">
                        <a:lumMod val="90000"/>
                      </a:schemeClr>
                    </a:solidFill>
                  </a:tcPr>
                </a:tc>
                <a:tc>
                  <a:txBody>
                    <a:bodyPr/>
                    <a:lstStyle/>
                    <a:p>
                      <a:pPr algn="l" fontAlgn="t"/>
                      <a:r>
                        <a:rPr lang="en-GB" sz="1000" u="none" strike="noStrike" dirty="0">
                          <a:effectLst/>
                        </a:rPr>
                        <a:t>Is it possible to by-pass any stage of treatment?</a:t>
                      </a:r>
                      <a:endParaRPr lang="en-GB" sz="1000" b="0" i="0" u="none" strike="noStrike" dirty="0">
                        <a:solidFill>
                          <a:srgbClr val="000000"/>
                        </a:solidFill>
                        <a:effectLst/>
                        <a:latin typeface="Arial"/>
                      </a:endParaRPr>
                    </a:p>
                  </a:txBody>
                  <a:tcPr marL="0" marR="0" marT="0" marB="0">
                    <a:solidFill>
                      <a:schemeClr val="accent5">
                        <a:lumMod val="90000"/>
                      </a:schemeClr>
                    </a:solidFill>
                  </a:tcPr>
                </a:tc>
                <a:tc>
                  <a:txBody>
                    <a:bodyPr/>
                    <a:lstStyle/>
                    <a:p>
                      <a:pPr algn="l" fontAlgn="t"/>
                      <a:r>
                        <a:rPr lang="en-GB" sz="1000" u="none" strike="noStrike">
                          <a:effectLst/>
                        </a:rPr>
                        <a:t>Check for pipe work and/or valves that by-pass any treatment stage.  If a UV lamp can be easily switched off (e.g. to save electricity) this is bypassing a treatment stage.</a:t>
                      </a:r>
                      <a:endParaRPr lang="en-GB" sz="1000" b="0" i="0" u="none" strike="noStrike">
                        <a:solidFill>
                          <a:srgbClr val="000000"/>
                        </a:solidFill>
                        <a:effectLst/>
                        <a:latin typeface="Arial"/>
                      </a:endParaRPr>
                    </a:p>
                  </a:txBody>
                  <a:tcPr marL="0" marR="0" marT="0" marB="0">
                    <a:solidFill>
                      <a:schemeClr val="accent5">
                        <a:lumMod val="90000"/>
                      </a:schemeClr>
                    </a:solidFill>
                  </a:tcPr>
                </a:tc>
                <a:tc>
                  <a:txBody>
                    <a:bodyPr/>
                    <a:lstStyle/>
                    <a:p>
                      <a:pPr algn="ctr" fontAlgn="b"/>
                      <a:r>
                        <a:rPr lang="en-GB" sz="1000" u="none" strike="noStrike">
                          <a:effectLst/>
                        </a:rPr>
                        <a:t>5</a:t>
                      </a:r>
                      <a:endParaRPr lang="en-GB" sz="1000" b="0" i="0" u="none" strike="noStrike">
                        <a:solidFill>
                          <a:srgbClr val="000000"/>
                        </a:solidFill>
                        <a:effectLst/>
                        <a:latin typeface="Arial"/>
                      </a:endParaRPr>
                    </a:p>
                  </a:txBody>
                  <a:tcPr marL="0" marR="0" marT="0" marB="0" anchor="b">
                    <a:solidFill>
                      <a:schemeClr val="accent5">
                        <a:lumMod val="90000"/>
                      </a:schemeClr>
                    </a:solidFill>
                  </a:tcPr>
                </a:tc>
                <a:extLst>
                  <a:ext uri="{0D108BD9-81ED-4DB2-BD59-A6C34878D82A}">
                    <a16:rowId xmlns:a16="http://schemas.microsoft.com/office/drawing/2014/main" val="10000"/>
                  </a:ext>
                </a:extLst>
              </a:tr>
              <a:tr h="1390227">
                <a:tc>
                  <a:txBody>
                    <a:bodyPr/>
                    <a:lstStyle/>
                    <a:p>
                      <a:pPr algn="l" fontAlgn="t"/>
                      <a:r>
                        <a:rPr lang="en-GB" sz="1000" u="none" strike="noStrike">
                          <a:effectLst/>
                        </a:rPr>
                        <a:t>TPD6</a:t>
                      </a:r>
                      <a:endParaRPr lang="en-GB" sz="1000" b="0" i="0" u="none" strike="noStrike">
                        <a:solidFill>
                          <a:srgbClr val="000000"/>
                        </a:solidFill>
                        <a:effectLst/>
                        <a:latin typeface="Arial"/>
                      </a:endParaRPr>
                    </a:p>
                  </a:txBody>
                  <a:tcPr marL="0" marR="0" marT="0" marB="0">
                    <a:solidFill>
                      <a:schemeClr val="accent5">
                        <a:lumMod val="90000"/>
                      </a:schemeClr>
                    </a:solidFill>
                  </a:tcPr>
                </a:tc>
                <a:tc>
                  <a:txBody>
                    <a:bodyPr/>
                    <a:lstStyle/>
                    <a:p>
                      <a:pPr algn="l" fontAlgn="t"/>
                      <a:r>
                        <a:rPr lang="en-GB" sz="1000" u="none" strike="noStrike" dirty="0">
                          <a:effectLst/>
                        </a:rPr>
                        <a:t>Where there is a blending facility, is the blending strategy inappropriate? </a:t>
                      </a:r>
                      <a:endParaRPr lang="en-GB" sz="1000" b="0" i="0" u="none" strike="noStrike" dirty="0">
                        <a:solidFill>
                          <a:srgbClr val="000000"/>
                        </a:solidFill>
                        <a:effectLst/>
                        <a:latin typeface="Arial"/>
                      </a:endParaRPr>
                    </a:p>
                  </a:txBody>
                  <a:tcPr marL="0" marR="0" marT="0" marB="0">
                    <a:solidFill>
                      <a:schemeClr val="accent5">
                        <a:lumMod val="90000"/>
                      </a:schemeClr>
                    </a:solidFill>
                  </a:tcPr>
                </a:tc>
                <a:tc>
                  <a:txBody>
                    <a:bodyPr/>
                    <a:lstStyle/>
                    <a:p>
                      <a:pPr algn="l" fontAlgn="t"/>
                      <a:r>
                        <a:rPr lang="en-GB" sz="1000" u="none" strike="noStrike" dirty="0">
                          <a:effectLst/>
                        </a:rPr>
                        <a:t>Blending can be the mixing of a public water supply with a private supply or between multiple private water sources. This may be carried out to meet water quality standards. Assessment of the blending strategy requires interpretation of sample results and knowledge of seasonal variations, e.g. of boron, arsenic, fluoride and nitrates.  </a:t>
                      </a:r>
                      <a:br>
                        <a:rPr lang="en-GB" sz="1000" u="none" strike="noStrike" dirty="0">
                          <a:effectLst/>
                        </a:rPr>
                      </a:br>
                      <a:r>
                        <a:rPr lang="en-GB" sz="1000" u="none" strike="noStrike" dirty="0">
                          <a:effectLst/>
                        </a:rPr>
                        <a:t>Check that procedures are in place for the calculation and management of the blending ratio. I.e. are the sources being blended in the correct quantities to meet the criteria defined in procedures to eliminate </a:t>
                      </a:r>
                      <a:r>
                        <a:rPr lang="en-GB" sz="1000" u="none" strike="noStrike" dirty="0" err="1">
                          <a:effectLst/>
                        </a:rPr>
                        <a:t>exceedances</a:t>
                      </a:r>
                      <a:r>
                        <a:rPr lang="en-GB" sz="1000" u="none" strike="noStrike" dirty="0">
                          <a:effectLst/>
                        </a:rPr>
                        <a:t> of the standards?  Does the strategy take into account seasonal variations? </a:t>
                      </a:r>
                      <a:endParaRPr lang="en-GB" sz="1000" b="0" i="0" u="none" strike="noStrike" dirty="0">
                        <a:solidFill>
                          <a:srgbClr val="000000"/>
                        </a:solidFill>
                        <a:effectLst/>
                        <a:latin typeface="Arial"/>
                      </a:endParaRPr>
                    </a:p>
                  </a:txBody>
                  <a:tcPr marL="0" marR="0" marT="0" marB="0">
                    <a:solidFill>
                      <a:schemeClr val="accent5">
                        <a:lumMod val="90000"/>
                      </a:schemeClr>
                    </a:solidFill>
                  </a:tcPr>
                </a:tc>
                <a:tc>
                  <a:txBody>
                    <a:bodyPr/>
                    <a:lstStyle/>
                    <a:p>
                      <a:pPr algn="ctr" fontAlgn="b"/>
                      <a:r>
                        <a:rPr lang="en-GB" sz="1000" u="none" strike="noStrike">
                          <a:effectLst/>
                        </a:rPr>
                        <a:t>4</a:t>
                      </a:r>
                      <a:endParaRPr lang="en-GB" sz="1000" b="0" i="0" u="none" strike="noStrike">
                        <a:solidFill>
                          <a:srgbClr val="000000"/>
                        </a:solidFill>
                        <a:effectLst/>
                        <a:latin typeface="Arial"/>
                      </a:endParaRPr>
                    </a:p>
                  </a:txBody>
                  <a:tcPr marL="0" marR="0" marT="0" marB="0" anchor="b">
                    <a:solidFill>
                      <a:schemeClr val="accent5">
                        <a:lumMod val="90000"/>
                      </a:schemeClr>
                    </a:solidFill>
                  </a:tcPr>
                </a:tc>
                <a:extLst>
                  <a:ext uri="{0D108BD9-81ED-4DB2-BD59-A6C34878D82A}">
                    <a16:rowId xmlns:a16="http://schemas.microsoft.com/office/drawing/2014/main" val="10001"/>
                  </a:ext>
                </a:extLst>
              </a:tr>
              <a:tr h="868892">
                <a:tc>
                  <a:txBody>
                    <a:bodyPr/>
                    <a:lstStyle/>
                    <a:p>
                      <a:pPr algn="l" fontAlgn="t"/>
                      <a:r>
                        <a:rPr lang="en-GB" sz="1000" u="none" strike="noStrike">
                          <a:effectLst/>
                        </a:rPr>
                        <a:t>TPD7</a:t>
                      </a:r>
                      <a:endParaRPr lang="en-GB" sz="1000" b="0" i="0" u="none" strike="noStrike">
                        <a:solidFill>
                          <a:srgbClr val="000000"/>
                        </a:solidFill>
                        <a:effectLst/>
                        <a:latin typeface="Arial"/>
                      </a:endParaRPr>
                    </a:p>
                  </a:txBody>
                  <a:tcPr marL="0" marR="0" marT="0" marB="0">
                    <a:solidFill>
                      <a:schemeClr val="accent5">
                        <a:lumMod val="90000"/>
                      </a:schemeClr>
                    </a:solidFill>
                  </a:tcPr>
                </a:tc>
                <a:tc>
                  <a:txBody>
                    <a:bodyPr/>
                    <a:lstStyle/>
                    <a:p>
                      <a:pPr algn="l" fontAlgn="t"/>
                      <a:r>
                        <a:rPr lang="en-GB" sz="1000" u="none" strike="noStrike">
                          <a:effectLst/>
                        </a:rPr>
                        <a:t>Are there frequent flow/demand variations through the treatment plant, which render the treatment process inadequate in terms of either sufficiency or quality?</a:t>
                      </a:r>
                      <a:endParaRPr lang="en-GB" sz="1000" b="0" i="0" u="none" strike="noStrike">
                        <a:solidFill>
                          <a:srgbClr val="000000"/>
                        </a:solidFill>
                        <a:effectLst/>
                        <a:latin typeface="Arial"/>
                      </a:endParaRPr>
                    </a:p>
                  </a:txBody>
                  <a:tcPr marL="0" marR="0" marT="0" marB="0">
                    <a:solidFill>
                      <a:schemeClr val="accent5">
                        <a:lumMod val="90000"/>
                      </a:schemeClr>
                    </a:solidFill>
                  </a:tcPr>
                </a:tc>
                <a:tc>
                  <a:txBody>
                    <a:bodyPr/>
                    <a:lstStyle/>
                    <a:p>
                      <a:pPr algn="l" fontAlgn="t"/>
                      <a:r>
                        <a:rPr lang="en-GB" sz="1000" u="none" strike="noStrike" dirty="0">
                          <a:effectLst/>
                        </a:rPr>
                        <a:t>Variations in flow rates can cause low pressure, insufficient or loss of supply to properties. Flow variations may also compromise water quality by affecting coagulation, clarification, filtration and disinfection treatment processes, particularly when sudden changes occur.  Changes to flow rates should therefore be made gradually and should not exceed the design capacity of any individual treatment process.  </a:t>
                      </a:r>
                      <a:endParaRPr lang="en-GB" sz="1000" b="0" i="0" u="none" strike="noStrike" dirty="0">
                        <a:solidFill>
                          <a:srgbClr val="000000"/>
                        </a:solidFill>
                        <a:effectLst/>
                        <a:latin typeface="Arial"/>
                      </a:endParaRPr>
                    </a:p>
                  </a:txBody>
                  <a:tcPr marL="0" marR="0" marT="0" marB="0">
                    <a:solidFill>
                      <a:schemeClr val="accent5">
                        <a:lumMod val="90000"/>
                      </a:schemeClr>
                    </a:solidFill>
                  </a:tcPr>
                </a:tc>
                <a:tc>
                  <a:txBody>
                    <a:bodyPr/>
                    <a:lstStyle/>
                    <a:p>
                      <a:pPr algn="ctr" fontAlgn="b"/>
                      <a:r>
                        <a:rPr lang="en-GB" sz="1000" u="none" strike="noStrike">
                          <a:effectLst/>
                        </a:rPr>
                        <a:t>4</a:t>
                      </a:r>
                      <a:endParaRPr lang="en-GB" sz="1000" b="0" i="0" u="none" strike="noStrike">
                        <a:solidFill>
                          <a:srgbClr val="000000"/>
                        </a:solidFill>
                        <a:effectLst/>
                        <a:latin typeface="Arial"/>
                      </a:endParaRPr>
                    </a:p>
                  </a:txBody>
                  <a:tcPr marL="0" marR="0" marT="0" marB="0" anchor="b">
                    <a:solidFill>
                      <a:schemeClr val="accent5">
                        <a:lumMod val="90000"/>
                      </a:schemeClr>
                    </a:solidFill>
                  </a:tcPr>
                </a:tc>
                <a:extLst>
                  <a:ext uri="{0D108BD9-81ED-4DB2-BD59-A6C34878D82A}">
                    <a16:rowId xmlns:a16="http://schemas.microsoft.com/office/drawing/2014/main" val="10002"/>
                  </a:ext>
                </a:extLst>
              </a:tr>
              <a:tr h="625602">
                <a:tc>
                  <a:txBody>
                    <a:bodyPr/>
                    <a:lstStyle/>
                    <a:p>
                      <a:pPr algn="l" fontAlgn="t"/>
                      <a:r>
                        <a:rPr lang="en-GB" sz="1000" u="none" strike="noStrike">
                          <a:effectLst/>
                        </a:rPr>
                        <a:t>TPD8</a:t>
                      </a:r>
                      <a:endParaRPr lang="en-GB" sz="1000" b="0" i="0" u="none" strike="noStrike">
                        <a:solidFill>
                          <a:srgbClr val="000000"/>
                        </a:solidFill>
                        <a:effectLst/>
                        <a:latin typeface="Arial"/>
                      </a:endParaRPr>
                    </a:p>
                  </a:txBody>
                  <a:tcPr marL="0" marR="0" marT="0" marB="0">
                    <a:solidFill>
                      <a:schemeClr val="accent5">
                        <a:lumMod val="90000"/>
                      </a:schemeClr>
                    </a:solidFill>
                  </a:tcPr>
                </a:tc>
                <a:tc>
                  <a:txBody>
                    <a:bodyPr/>
                    <a:lstStyle/>
                    <a:p>
                      <a:pPr algn="l" fontAlgn="t"/>
                      <a:r>
                        <a:rPr lang="en-GB" sz="1000" u="none" strike="noStrike">
                          <a:effectLst/>
                        </a:rPr>
                        <a:t>Are there large raw water quality variations, which could exceed the design capability of the treatment process ?</a:t>
                      </a:r>
                      <a:endParaRPr lang="en-GB" sz="1000" b="0" i="0" u="none" strike="noStrike">
                        <a:solidFill>
                          <a:srgbClr val="000000"/>
                        </a:solidFill>
                        <a:effectLst/>
                        <a:latin typeface="Arial"/>
                      </a:endParaRPr>
                    </a:p>
                  </a:txBody>
                  <a:tcPr marL="0" marR="0" marT="0" marB="0">
                    <a:solidFill>
                      <a:schemeClr val="accent5">
                        <a:lumMod val="90000"/>
                      </a:schemeClr>
                    </a:solidFill>
                  </a:tcPr>
                </a:tc>
                <a:tc>
                  <a:txBody>
                    <a:bodyPr/>
                    <a:lstStyle/>
                    <a:p>
                      <a:pPr algn="l" fontAlgn="t"/>
                      <a:r>
                        <a:rPr lang="en-GB" sz="1000" u="none" strike="noStrike" dirty="0">
                          <a:effectLst/>
                        </a:rPr>
                        <a:t>Some treatment processes struggle to cope with rapid changes in the quality of the water they are required to treat. If this is the case it may be necessary to install pre-treatment or storage in order to ensure a more consistent quality of water entering the main treatment process.</a:t>
                      </a:r>
                      <a:endParaRPr lang="en-GB" sz="1000" b="0" i="0" u="none" strike="noStrike" dirty="0">
                        <a:solidFill>
                          <a:srgbClr val="000000"/>
                        </a:solidFill>
                        <a:effectLst/>
                        <a:latin typeface="Arial"/>
                      </a:endParaRPr>
                    </a:p>
                  </a:txBody>
                  <a:tcPr marL="0" marR="0" marT="0" marB="0">
                    <a:solidFill>
                      <a:schemeClr val="accent5">
                        <a:lumMod val="90000"/>
                      </a:schemeClr>
                    </a:solidFill>
                  </a:tcPr>
                </a:tc>
                <a:tc>
                  <a:txBody>
                    <a:bodyPr/>
                    <a:lstStyle/>
                    <a:p>
                      <a:pPr algn="ctr" fontAlgn="b"/>
                      <a:r>
                        <a:rPr lang="en-GB" sz="1000" u="none" strike="noStrike">
                          <a:effectLst/>
                        </a:rPr>
                        <a:t>4</a:t>
                      </a:r>
                      <a:endParaRPr lang="en-GB" sz="1000" b="0" i="0" u="none" strike="noStrike">
                        <a:solidFill>
                          <a:srgbClr val="000000"/>
                        </a:solidFill>
                        <a:effectLst/>
                        <a:latin typeface="Arial"/>
                      </a:endParaRPr>
                    </a:p>
                  </a:txBody>
                  <a:tcPr marL="0" marR="0" marT="0" marB="0" anchor="b">
                    <a:solidFill>
                      <a:schemeClr val="accent5">
                        <a:lumMod val="90000"/>
                      </a:schemeClr>
                    </a:solidFill>
                  </a:tcPr>
                </a:tc>
                <a:extLst>
                  <a:ext uri="{0D108BD9-81ED-4DB2-BD59-A6C34878D82A}">
                    <a16:rowId xmlns:a16="http://schemas.microsoft.com/office/drawing/2014/main" val="10003"/>
                  </a:ext>
                </a:extLst>
              </a:tr>
              <a:tr h="772349">
                <a:tc>
                  <a:txBody>
                    <a:bodyPr/>
                    <a:lstStyle/>
                    <a:p>
                      <a:pPr algn="l" fontAlgn="t"/>
                      <a:r>
                        <a:rPr lang="en-GB" sz="1000" u="none" strike="noStrike">
                          <a:effectLst/>
                        </a:rPr>
                        <a:t>TPD9</a:t>
                      </a:r>
                      <a:endParaRPr lang="en-GB" sz="1000" b="0" i="0" u="none" strike="noStrike">
                        <a:solidFill>
                          <a:srgbClr val="000000"/>
                        </a:solidFill>
                        <a:effectLst/>
                        <a:latin typeface="Arial"/>
                      </a:endParaRPr>
                    </a:p>
                  </a:txBody>
                  <a:tcPr marL="0" marR="0" marT="0" marB="0">
                    <a:solidFill>
                      <a:schemeClr val="accent5">
                        <a:lumMod val="90000"/>
                      </a:schemeClr>
                    </a:solidFill>
                  </a:tcPr>
                </a:tc>
                <a:tc>
                  <a:txBody>
                    <a:bodyPr/>
                    <a:lstStyle/>
                    <a:p>
                      <a:pPr algn="l" fontAlgn="t"/>
                      <a:r>
                        <a:rPr lang="en-GB" sz="1000" u="none" strike="noStrike">
                          <a:effectLst/>
                        </a:rPr>
                        <a:t>Does / could inadequate installation cause quality problems?</a:t>
                      </a:r>
                      <a:endParaRPr lang="en-GB" sz="1000" b="0" i="0" u="none" strike="noStrike">
                        <a:solidFill>
                          <a:srgbClr val="000000"/>
                        </a:solidFill>
                        <a:effectLst/>
                        <a:latin typeface="Arial"/>
                      </a:endParaRPr>
                    </a:p>
                  </a:txBody>
                  <a:tcPr marL="0" marR="0" marT="0" marB="0">
                    <a:solidFill>
                      <a:schemeClr val="accent5">
                        <a:lumMod val="90000"/>
                      </a:schemeClr>
                    </a:solidFill>
                  </a:tcPr>
                </a:tc>
                <a:tc>
                  <a:txBody>
                    <a:bodyPr/>
                    <a:lstStyle/>
                    <a:p>
                      <a:pPr algn="l" fontAlgn="t"/>
                      <a:r>
                        <a:rPr lang="en-GB" sz="1000" u="none" strike="noStrike" dirty="0">
                          <a:effectLst/>
                        </a:rPr>
                        <a:t>Potentially effective treatment processes can be rendered less effective by </a:t>
                      </a:r>
                      <a:r>
                        <a:rPr lang="en-GB" sz="1000" u="none" strike="noStrike" dirty="0" err="1">
                          <a:effectLst/>
                        </a:rPr>
                        <a:t>innappropriate</a:t>
                      </a:r>
                      <a:r>
                        <a:rPr lang="en-GB" sz="1000" u="none" strike="noStrike" dirty="0">
                          <a:effectLst/>
                        </a:rPr>
                        <a:t> installation, in terms of siting and the way in which they are connected or commissioned. Check for obvious issues such as short circuiting and post-treatment contamination. Treatment equipment should come with detailed installation instructions and / or be fitted by a trained person.</a:t>
                      </a:r>
                      <a:endParaRPr lang="en-GB" sz="1000" b="0" i="0" u="none" strike="noStrike" dirty="0">
                        <a:solidFill>
                          <a:srgbClr val="000000"/>
                        </a:solidFill>
                        <a:effectLst/>
                        <a:latin typeface="Arial"/>
                      </a:endParaRPr>
                    </a:p>
                  </a:txBody>
                  <a:tcPr marL="0" marR="0" marT="0" marB="0">
                    <a:solidFill>
                      <a:schemeClr val="accent5">
                        <a:lumMod val="90000"/>
                      </a:schemeClr>
                    </a:solidFill>
                  </a:tcPr>
                </a:tc>
                <a:tc>
                  <a:txBody>
                    <a:bodyPr/>
                    <a:lstStyle/>
                    <a:p>
                      <a:pPr algn="ctr" fontAlgn="b"/>
                      <a:r>
                        <a:rPr lang="en-GB" sz="1000" u="none" strike="noStrike" dirty="0">
                          <a:effectLst/>
                        </a:rPr>
                        <a:t>5</a:t>
                      </a:r>
                      <a:endParaRPr lang="en-GB" sz="1000" b="0" i="0" u="none" strike="noStrike" dirty="0">
                        <a:solidFill>
                          <a:srgbClr val="000000"/>
                        </a:solidFill>
                        <a:effectLst/>
                        <a:latin typeface="Arial"/>
                      </a:endParaRPr>
                    </a:p>
                  </a:txBody>
                  <a:tcPr marL="0" marR="0" marT="0" marB="0" anchor="b">
                    <a:solidFill>
                      <a:schemeClr val="accent5">
                        <a:lumMod val="9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48749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Process Design Part 1</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2338701430"/>
              </p:ext>
            </p:extLst>
          </p:nvPr>
        </p:nvGraphicFramePr>
        <p:xfrm>
          <a:off x="251520" y="1412776"/>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2270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Process Design Part 2</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813765358"/>
              </p:ext>
            </p:extLst>
          </p:nvPr>
        </p:nvGraphicFramePr>
        <p:xfrm>
          <a:off x="251520" y="1268760"/>
          <a:ext cx="8640960"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0860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Capacity &amp; Flow</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750096655"/>
              </p:ext>
            </p:extLst>
          </p:nvPr>
        </p:nvGraphicFramePr>
        <p:xfrm>
          <a:off x="251520" y="1412776"/>
          <a:ext cx="8640960" cy="39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8618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Quality</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532024452"/>
              </p:ext>
            </p:extLst>
          </p:nvPr>
        </p:nvGraphicFramePr>
        <p:xfrm>
          <a:off x="251520" y="1340768"/>
          <a:ext cx="8640960"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7143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Installation</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916008131"/>
              </p:ext>
            </p:extLst>
          </p:nvPr>
        </p:nvGraphicFramePr>
        <p:xfrm>
          <a:off x="251520" y="1340768"/>
          <a:ext cx="8640960"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1238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Records and Information Part 1</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1617741391"/>
              </p:ext>
            </p:extLst>
          </p:nvPr>
        </p:nvGraphicFramePr>
        <p:xfrm>
          <a:off x="251520" y="1340768"/>
          <a:ext cx="8640960"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7185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Records and Information Part 2</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descr="Flow diagram of a water treatment works"/>
          <p:cNvGraphicFramePr/>
          <p:nvPr>
            <p:extLst>
              <p:ext uri="{D42A27DB-BD31-4B8C-83A1-F6EECF244321}">
                <p14:modId xmlns:p14="http://schemas.microsoft.com/office/powerpoint/2010/main" val="4053888582"/>
              </p:ext>
            </p:extLst>
          </p:nvPr>
        </p:nvGraphicFramePr>
        <p:xfrm>
          <a:off x="251520" y="1412776"/>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Diagram of WTW"/>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196752"/>
            <a:ext cx="9130155" cy="4752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99675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Questions Part 1</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2227384188"/>
              </p:ext>
            </p:extLst>
          </p:nvPr>
        </p:nvGraphicFramePr>
        <p:xfrm>
          <a:off x="251520" y="1412776"/>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522287808"/>
              </p:ext>
            </p:extLst>
          </p:nvPr>
        </p:nvGraphicFramePr>
        <p:xfrm>
          <a:off x="251520" y="1600200"/>
          <a:ext cx="8568953" cy="4850107"/>
        </p:xfrm>
        <a:graphic>
          <a:graphicData uri="http://schemas.openxmlformats.org/drawingml/2006/table">
            <a:tbl>
              <a:tblPr firstRow="1">
                <a:tableStyleId>{5C22544A-7EE6-4342-B048-85BDC9FD1C3A}</a:tableStyleId>
              </a:tblPr>
              <a:tblGrid>
                <a:gridCol w="504056">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5112568">
                  <a:extLst>
                    <a:ext uri="{9D8B030D-6E8A-4147-A177-3AD203B41FA5}">
                      <a16:colId xmlns:a16="http://schemas.microsoft.com/office/drawing/2014/main" val="20002"/>
                    </a:ext>
                  </a:extLst>
                </a:gridCol>
                <a:gridCol w="792089">
                  <a:extLst>
                    <a:ext uri="{9D8B030D-6E8A-4147-A177-3AD203B41FA5}">
                      <a16:colId xmlns:a16="http://schemas.microsoft.com/office/drawing/2014/main" val="20003"/>
                    </a:ext>
                  </a:extLst>
                </a:gridCol>
              </a:tblGrid>
              <a:tr h="455382">
                <a:tc>
                  <a:txBody>
                    <a:bodyPr/>
                    <a:lstStyle/>
                    <a:p>
                      <a:pPr algn="l" fontAlgn="t"/>
                      <a:r>
                        <a:rPr lang="en-GB" sz="1000" b="0" i="0" u="none" strike="noStrike" dirty="0">
                          <a:solidFill>
                            <a:srgbClr val="000000"/>
                          </a:solidFill>
                          <a:effectLst/>
                          <a:latin typeface="Arial"/>
                        </a:rPr>
                        <a:t>Code</a:t>
                      </a:r>
                    </a:p>
                  </a:txBody>
                  <a:tcPr marL="0" marR="0" marT="0" marB="0">
                    <a:solidFill>
                      <a:schemeClr val="accent5">
                        <a:lumMod val="90000"/>
                      </a:schemeClr>
                    </a:solidFill>
                  </a:tcPr>
                </a:tc>
                <a:tc>
                  <a:txBody>
                    <a:bodyPr/>
                    <a:lstStyle/>
                    <a:p>
                      <a:pPr algn="l" fontAlgn="t"/>
                      <a:r>
                        <a:rPr lang="en-GB" sz="1000" b="0" i="0" u="none" strike="noStrike" dirty="0">
                          <a:solidFill>
                            <a:srgbClr val="000000"/>
                          </a:solidFill>
                          <a:effectLst/>
                          <a:latin typeface="Arial"/>
                        </a:rPr>
                        <a:t>Question</a:t>
                      </a:r>
                    </a:p>
                  </a:txBody>
                  <a:tcPr marL="0" marR="0" marT="0" marB="0">
                    <a:solidFill>
                      <a:schemeClr val="accent5">
                        <a:lumMod val="90000"/>
                      </a:schemeClr>
                    </a:solidFill>
                  </a:tcPr>
                </a:tc>
                <a:tc>
                  <a:txBody>
                    <a:bodyPr/>
                    <a:lstStyle/>
                    <a:p>
                      <a:pPr algn="l" fontAlgn="t"/>
                      <a:r>
                        <a:rPr lang="en-GB" sz="1000" b="0" i="0" u="none" strike="noStrike" dirty="0">
                          <a:solidFill>
                            <a:srgbClr val="000000"/>
                          </a:solidFill>
                          <a:effectLst/>
                          <a:latin typeface="Arial"/>
                        </a:rPr>
                        <a:t>Notes</a:t>
                      </a:r>
                    </a:p>
                  </a:txBody>
                  <a:tcPr marL="0" marR="0" marT="0" marB="0">
                    <a:solidFill>
                      <a:schemeClr val="accent5">
                        <a:lumMod val="90000"/>
                      </a:schemeClr>
                    </a:solidFill>
                  </a:tcPr>
                </a:tc>
                <a:tc>
                  <a:txBody>
                    <a:bodyPr/>
                    <a:lstStyle/>
                    <a:p>
                      <a:pPr algn="ctr" fontAlgn="b"/>
                      <a:r>
                        <a:rPr lang="en-GB" sz="1000" b="0" i="0" u="none" strike="noStrike" dirty="0">
                          <a:solidFill>
                            <a:srgbClr val="000000"/>
                          </a:solidFill>
                          <a:effectLst/>
                          <a:latin typeface="Arial"/>
                        </a:rPr>
                        <a:t>Risk Score</a:t>
                      </a:r>
                    </a:p>
                  </a:txBody>
                  <a:tcPr marL="0" marR="0" marT="0" marB="0" anchor="b">
                    <a:solidFill>
                      <a:schemeClr val="accent5">
                        <a:lumMod val="90000"/>
                      </a:schemeClr>
                    </a:solidFill>
                  </a:tcPr>
                </a:tc>
                <a:extLst>
                  <a:ext uri="{0D108BD9-81ED-4DB2-BD59-A6C34878D82A}">
                    <a16:rowId xmlns:a16="http://schemas.microsoft.com/office/drawing/2014/main" val="1630322870"/>
                  </a:ext>
                </a:extLst>
              </a:tr>
              <a:tr h="455382">
                <a:tc>
                  <a:txBody>
                    <a:bodyPr/>
                    <a:lstStyle/>
                    <a:p>
                      <a:pPr algn="l" fontAlgn="t"/>
                      <a:r>
                        <a:rPr lang="en-GB" sz="1000" u="none" strike="noStrike" dirty="0" err="1">
                          <a:effectLst/>
                        </a:rPr>
                        <a:t>TPD1</a:t>
                      </a:r>
                      <a:endParaRPr lang="en-GB" sz="1000" b="0" i="0" u="none" strike="noStrike" dirty="0">
                        <a:solidFill>
                          <a:srgbClr val="000000"/>
                        </a:solidFill>
                        <a:effectLst/>
                        <a:latin typeface="Arial"/>
                      </a:endParaRPr>
                    </a:p>
                  </a:txBody>
                  <a:tcPr marL="0" marR="0" marT="0" marB="0">
                    <a:solidFill>
                      <a:schemeClr val="accent5">
                        <a:lumMod val="90000"/>
                      </a:schemeClr>
                    </a:solidFill>
                  </a:tcPr>
                </a:tc>
                <a:tc>
                  <a:txBody>
                    <a:bodyPr/>
                    <a:lstStyle/>
                    <a:p>
                      <a:pPr algn="l" fontAlgn="t"/>
                      <a:r>
                        <a:rPr lang="en-GB" sz="1000" u="none" strike="noStrike" dirty="0">
                          <a:effectLst/>
                        </a:rPr>
                        <a:t>Is the treatment process layout inadequately documented?</a:t>
                      </a:r>
                      <a:endParaRPr lang="en-GB" sz="1000" b="0" i="0" u="none" strike="noStrike" dirty="0">
                        <a:solidFill>
                          <a:srgbClr val="000000"/>
                        </a:solidFill>
                        <a:effectLst/>
                        <a:latin typeface="Arial"/>
                      </a:endParaRPr>
                    </a:p>
                  </a:txBody>
                  <a:tcPr marL="0" marR="0" marT="0" marB="0">
                    <a:solidFill>
                      <a:schemeClr val="accent5">
                        <a:lumMod val="90000"/>
                      </a:schemeClr>
                    </a:solidFill>
                  </a:tcPr>
                </a:tc>
                <a:tc>
                  <a:txBody>
                    <a:bodyPr/>
                    <a:lstStyle/>
                    <a:p>
                      <a:pPr algn="l" fontAlgn="t"/>
                      <a:r>
                        <a:rPr lang="en-GB" sz="1000" u="none" strike="noStrike">
                          <a:effectLst/>
                        </a:rPr>
                        <a:t>A treatment plan or schematic should be available, this can be a simple sketch or a more complex and detailed drawing depending on the scale of the treatment. This should at least include locations of the incoming water flow, direction of flow, bypass points, dosing points, treatment type and points, monitor locations, out flow, etc. and materials. It need not be to scale but should represent the main treatment of the supply.</a:t>
                      </a:r>
                      <a:endParaRPr lang="en-GB" sz="1000" b="0" i="0" u="none" strike="noStrike">
                        <a:solidFill>
                          <a:srgbClr val="000000"/>
                        </a:solidFill>
                        <a:effectLst/>
                        <a:latin typeface="Arial"/>
                      </a:endParaRPr>
                    </a:p>
                  </a:txBody>
                  <a:tcPr marL="0" marR="0" marT="0" marB="0">
                    <a:solidFill>
                      <a:schemeClr val="accent5">
                        <a:lumMod val="90000"/>
                      </a:schemeClr>
                    </a:solidFill>
                  </a:tcPr>
                </a:tc>
                <a:tc>
                  <a:txBody>
                    <a:bodyPr/>
                    <a:lstStyle/>
                    <a:p>
                      <a:pPr algn="ctr" fontAlgn="b"/>
                      <a:r>
                        <a:rPr lang="en-GB" sz="1000" u="none" strike="noStrike">
                          <a:effectLst/>
                        </a:rPr>
                        <a:t>5</a:t>
                      </a:r>
                      <a:endParaRPr lang="en-GB" sz="1000" b="0" i="0" u="none" strike="noStrike">
                        <a:solidFill>
                          <a:srgbClr val="000000"/>
                        </a:solidFill>
                        <a:effectLst/>
                        <a:latin typeface="Arial"/>
                      </a:endParaRPr>
                    </a:p>
                  </a:txBody>
                  <a:tcPr marL="0" marR="0" marT="0" marB="0" anchor="b">
                    <a:solidFill>
                      <a:schemeClr val="accent5">
                        <a:lumMod val="90000"/>
                      </a:schemeClr>
                    </a:solidFill>
                  </a:tcPr>
                </a:tc>
                <a:extLst>
                  <a:ext uri="{0D108BD9-81ED-4DB2-BD59-A6C34878D82A}">
                    <a16:rowId xmlns:a16="http://schemas.microsoft.com/office/drawing/2014/main" val="10000"/>
                  </a:ext>
                </a:extLst>
              </a:tr>
              <a:tr h="449618">
                <a:tc>
                  <a:txBody>
                    <a:bodyPr/>
                    <a:lstStyle/>
                    <a:p>
                      <a:pPr algn="l" fontAlgn="t"/>
                      <a:r>
                        <a:rPr lang="en-GB" sz="1000" u="none" strike="noStrike">
                          <a:effectLst/>
                        </a:rPr>
                        <a:t>TPD2</a:t>
                      </a:r>
                      <a:endParaRPr lang="en-GB" sz="1000" b="0" i="0" u="none" strike="noStrike">
                        <a:solidFill>
                          <a:srgbClr val="000000"/>
                        </a:solidFill>
                        <a:effectLst/>
                        <a:latin typeface="Arial"/>
                      </a:endParaRPr>
                    </a:p>
                  </a:txBody>
                  <a:tcPr marL="0" marR="0" marT="0" marB="0">
                    <a:solidFill>
                      <a:schemeClr val="accent5">
                        <a:lumMod val="90000"/>
                      </a:schemeClr>
                    </a:solidFill>
                  </a:tcPr>
                </a:tc>
                <a:tc>
                  <a:txBody>
                    <a:bodyPr/>
                    <a:lstStyle/>
                    <a:p>
                      <a:pPr algn="l" fontAlgn="t"/>
                      <a:r>
                        <a:rPr lang="en-GB" sz="1000" u="none" strike="noStrike" dirty="0">
                          <a:effectLst/>
                        </a:rPr>
                        <a:t>Has there been inadequate consideration of Cryptosporidium in design of treatment?</a:t>
                      </a:r>
                      <a:endParaRPr lang="en-GB" sz="1000" b="0" i="0" u="none" strike="noStrike" dirty="0">
                        <a:solidFill>
                          <a:srgbClr val="000000"/>
                        </a:solidFill>
                        <a:effectLst/>
                        <a:latin typeface="Arial"/>
                      </a:endParaRPr>
                    </a:p>
                  </a:txBody>
                  <a:tcPr marL="0" marR="0" marT="0" marB="0">
                    <a:solidFill>
                      <a:schemeClr val="accent5">
                        <a:lumMod val="90000"/>
                      </a:schemeClr>
                    </a:solidFill>
                  </a:tcPr>
                </a:tc>
                <a:tc>
                  <a:txBody>
                    <a:bodyPr/>
                    <a:lstStyle/>
                    <a:p>
                      <a:pPr algn="l" fontAlgn="t"/>
                      <a:r>
                        <a:rPr lang="en-GB" sz="1000" u="none" strike="noStrike" dirty="0">
                          <a:effectLst/>
                        </a:rPr>
                        <a:t>Cryptosporidium is found in faecal matter from livestock and wildlife and in sewage. It can affect any surface water sources or vulnerable ground water sources influenced by surface water. A  multi-barrier approach is recommended to remove Cryptosporidium from supplies; coagulation, clarification and filtration for example. Chlorination is not effective against Cryptosporidium, however, UV treatment will inactivate it.  </a:t>
                      </a:r>
                      <a:endParaRPr lang="en-GB" sz="1000" b="0" i="0" u="none" strike="noStrike" dirty="0">
                        <a:solidFill>
                          <a:srgbClr val="000000"/>
                        </a:solidFill>
                        <a:effectLst/>
                        <a:latin typeface="Arial"/>
                      </a:endParaRPr>
                    </a:p>
                  </a:txBody>
                  <a:tcPr marL="0" marR="0" marT="0" marB="0">
                    <a:solidFill>
                      <a:schemeClr val="accent5">
                        <a:lumMod val="90000"/>
                      </a:schemeClr>
                    </a:solidFill>
                  </a:tcPr>
                </a:tc>
                <a:tc>
                  <a:txBody>
                    <a:bodyPr/>
                    <a:lstStyle/>
                    <a:p>
                      <a:pPr algn="ctr" fontAlgn="b"/>
                      <a:r>
                        <a:rPr lang="en-GB" sz="1000" u="none" strike="noStrike">
                          <a:effectLst/>
                        </a:rPr>
                        <a:t>5</a:t>
                      </a:r>
                      <a:endParaRPr lang="en-GB" sz="1000" b="0" i="0" u="none" strike="noStrike">
                        <a:solidFill>
                          <a:srgbClr val="000000"/>
                        </a:solidFill>
                        <a:effectLst/>
                        <a:latin typeface="Arial"/>
                      </a:endParaRPr>
                    </a:p>
                  </a:txBody>
                  <a:tcPr marL="0" marR="0" marT="0" marB="0" anchor="b">
                    <a:solidFill>
                      <a:schemeClr val="accent5">
                        <a:lumMod val="90000"/>
                      </a:schemeClr>
                    </a:solidFill>
                  </a:tcPr>
                </a:tc>
                <a:extLst>
                  <a:ext uri="{0D108BD9-81ED-4DB2-BD59-A6C34878D82A}">
                    <a16:rowId xmlns:a16="http://schemas.microsoft.com/office/drawing/2014/main" val="10001"/>
                  </a:ext>
                </a:extLst>
              </a:tr>
              <a:tr h="936704">
                <a:tc>
                  <a:txBody>
                    <a:bodyPr/>
                    <a:lstStyle/>
                    <a:p>
                      <a:pPr algn="l" fontAlgn="t"/>
                      <a:r>
                        <a:rPr lang="en-GB" sz="1000" u="none" strike="noStrike">
                          <a:effectLst/>
                        </a:rPr>
                        <a:t>TPD3</a:t>
                      </a:r>
                      <a:endParaRPr lang="en-GB" sz="1000" b="0" i="0" u="none" strike="noStrike">
                        <a:solidFill>
                          <a:srgbClr val="000000"/>
                        </a:solidFill>
                        <a:effectLst/>
                        <a:latin typeface="Arial"/>
                      </a:endParaRPr>
                    </a:p>
                  </a:txBody>
                  <a:tcPr marL="0" marR="0" marT="0" marB="0">
                    <a:solidFill>
                      <a:schemeClr val="accent5">
                        <a:lumMod val="90000"/>
                      </a:schemeClr>
                    </a:solidFill>
                  </a:tcPr>
                </a:tc>
                <a:tc>
                  <a:txBody>
                    <a:bodyPr/>
                    <a:lstStyle/>
                    <a:p>
                      <a:pPr algn="l" fontAlgn="t"/>
                      <a:r>
                        <a:rPr lang="en-GB" sz="1000" u="none" strike="noStrike" dirty="0">
                          <a:effectLst/>
                        </a:rPr>
                        <a:t>Is the treatment plant operating outside its design capacity?</a:t>
                      </a:r>
                      <a:endParaRPr lang="en-GB" sz="1000" b="0" i="0" u="none" strike="noStrike" dirty="0">
                        <a:solidFill>
                          <a:srgbClr val="000000"/>
                        </a:solidFill>
                        <a:effectLst/>
                        <a:latin typeface="Arial"/>
                      </a:endParaRPr>
                    </a:p>
                  </a:txBody>
                  <a:tcPr marL="0" marR="0" marT="0" marB="0">
                    <a:solidFill>
                      <a:schemeClr val="accent5">
                        <a:lumMod val="90000"/>
                      </a:schemeClr>
                    </a:solidFill>
                  </a:tcPr>
                </a:tc>
                <a:tc>
                  <a:txBody>
                    <a:bodyPr/>
                    <a:lstStyle/>
                    <a:p>
                      <a:pPr algn="l" fontAlgn="t"/>
                      <a:r>
                        <a:rPr lang="en-GB" sz="1000" u="none" strike="noStrike" dirty="0">
                          <a:effectLst/>
                        </a:rPr>
                        <a:t>For any treatment process, there are operational limits beyond which treatment performance diminishes. The quality of the drinking water being produced may be adversely affected if this occurs. Therefore any process being used beyond its designed capacity or specification requires action to be taken. </a:t>
                      </a:r>
                      <a:br>
                        <a:rPr lang="en-GB" sz="1000" u="none" strike="noStrike" dirty="0">
                          <a:effectLst/>
                        </a:rPr>
                      </a:br>
                      <a:r>
                        <a:rPr lang="en-GB" sz="1000" u="none" strike="noStrike" dirty="0">
                          <a:effectLst/>
                        </a:rPr>
                        <a:t>Refer to any available information provided by the manufacturer on the design specification for the treatment and criteria on which the treatment process was designed. Check whether the 'demand' on the supply has significantly increased since the plant was designed and built, e.g. from additional commercial premises, large numbers of additional houses. Check the volume of water being treated and the type of treatment process.  Flows greater than design capacity will compromise water quality, e.g. due to insufficient contact time with UV or overloading of filters. </a:t>
                      </a:r>
                      <a:endParaRPr lang="en-GB" sz="1000" b="0" i="0" u="none" strike="noStrike" dirty="0">
                        <a:solidFill>
                          <a:srgbClr val="000000"/>
                        </a:solidFill>
                        <a:effectLst/>
                        <a:latin typeface="Arial"/>
                      </a:endParaRPr>
                    </a:p>
                  </a:txBody>
                  <a:tcPr marL="0" marR="0" marT="0" marB="0">
                    <a:solidFill>
                      <a:schemeClr val="accent5">
                        <a:lumMod val="90000"/>
                      </a:schemeClr>
                    </a:solidFill>
                  </a:tcPr>
                </a:tc>
                <a:tc>
                  <a:txBody>
                    <a:bodyPr/>
                    <a:lstStyle/>
                    <a:p>
                      <a:pPr algn="ctr" fontAlgn="b"/>
                      <a:r>
                        <a:rPr lang="en-GB" sz="1000" u="none" strike="noStrike">
                          <a:effectLst/>
                        </a:rPr>
                        <a:t>5</a:t>
                      </a:r>
                      <a:endParaRPr lang="en-GB" sz="1000" b="0" i="0" u="none" strike="noStrike">
                        <a:solidFill>
                          <a:srgbClr val="000000"/>
                        </a:solidFill>
                        <a:effectLst/>
                        <a:latin typeface="Arial"/>
                      </a:endParaRPr>
                    </a:p>
                  </a:txBody>
                  <a:tcPr marL="0" marR="0" marT="0" marB="0" anchor="b">
                    <a:solidFill>
                      <a:schemeClr val="accent5">
                        <a:lumMod val="90000"/>
                      </a:schemeClr>
                    </a:solidFill>
                  </a:tcPr>
                </a:tc>
                <a:extLst>
                  <a:ext uri="{0D108BD9-81ED-4DB2-BD59-A6C34878D82A}">
                    <a16:rowId xmlns:a16="http://schemas.microsoft.com/office/drawing/2014/main" val="10002"/>
                  </a:ext>
                </a:extLst>
              </a:tr>
              <a:tr h="432325">
                <a:tc>
                  <a:txBody>
                    <a:bodyPr/>
                    <a:lstStyle/>
                    <a:p>
                      <a:pPr algn="l" fontAlgn="t"/>
                      <a:r>
                        <a:rPr lang="en-GB" sz="1000" u="none" strike="noStrike">
                          <a:effectLst/>
                        </a:rPr>
                        <a:t>TPD4</a:t>
                      </a:r>
                      <a:endParaRPr lang="en-GB" sz="1000" b="0" i="0" u="none" strike="noStrike">
                        <a:solidFill>
                          <a:srgbClr val="000000"/>
                        </a:solidFill>
                        <a:effectLst/>
                        <a:latin typeface="Arial"/>
                      </a:endParaRPr>
                    </a:p>
                  </a:txBody>
                  <a:tcPr marL="0" marR="0" marT="0" marB="0">
                    <a:solidFill>
                      <a:schemeClr val="accent5">
                        <a:lumMod val="90000"/>
                      </a:schemeClr>
                    </a:solidFill>
                  </a:tcPr>
                </a:tc>
                <a:tc>
                  <a:txBody>
                    <a:bodyPr/>
                    <a:lstStyle/>
                    <a:p>
                      <a:pPr algn="l" fontAlgn="t"/>
                      <a:r>
                        <a:rPr lang="en-GB" sz="1000" u="none" strike="noStrike" dirty="0">
                          <a:effectLst/>
                        </a:rPr>
                        <a:t>Is there a lack of knowledge and documentation on the treatment plant design / capability / capacity?</a:t>
                      </a:r>
                      <a:endParaRPr lang="en-GB" sz="1000" b="0" i="0" u="none" strike="noStrike" dirty="0">
                        <a:solidFill>
                          <a:srgbClr val="000000"/>
                        </a:solidFill>
                        <a:effectLst/>
                        <a:latin typeface="Arial"/>
                      </a:endParaRPr>
                    </a:p>
                  </a:txBody>
                  <a:tcPr marL="0" marR="0" marT="0" marB="0">
                    <a:solidFill>
                      <a:schemeClr val="accent5">
                        <a:lumMod val="90000"/>
                      </a:schemeClr>
                    </a:solidFill>
                  </a:tcPr>
                </a:tc>
                <a:tc>
                  <a:txBody>
                    <a:bodyPr/>
                    <a:lstStyle/>
                    <a:p>
                      <a:pPr algn="l" fontAlgn="t"/>
                      <a:r>
                        <a:rPr lang="en-GB" sz="1000" u="none" strike="noStrike" dirty="0">
                          <a:effectLst/>
                        </a:rPr>
                        <a:t>It is essential to have a knowledge of the treatment so that any problems can be identified and appropriate mitigation action taken. If an understanding of the treatment of the supply is not demonstrated and no maintenance contract is in place, then the likelihood should be scored as 5. Manuals or manufacturer's instructions for the treatment should be available at the site.</a:t>
                      </a:r>
                      <a:endParaRPr lang="en-GB" sz="1000" b="0" i="0" u="none" strike="noStrike" dirty="0">
                        <a:solidFill>
                          <a:srgbClr val="000000"/>
                        </a:solidFill>
                        <a:effectLst/>
                        <a:latin typeface="Arial"/>
                      </a:endParaRPr>
                    </a:p>
                  </a:txBody>
                  <a:tcPr marL="0" marR="0" marT="0" marB="0">
                    <a:solidFill>
                      <a:schemeClr val="accent5">
                        <a:lumMod val="90000"/>
                      </a:schemeClr>
                    </a:solidFill>
                  </a:tcPr>
                </a:tc>
                <a:tc>
                  <a:txBody>
                    <a:bodyPr/>
                    <a:lstStyle/>
                    <a:p>
                      <a:pPr algn="ctr" fontAlgn="b"/>
                      <a:r>
                        <a:rPr lang="en-GB" sz="1000" u="none" strike="noStrike">
                          <a:effectLst/>
                        </a:rPr>
                        <a:t>5</a:t>
                      </a:r>
                      <a:endParaRPr lang="en-GB" sz="1000" b="0" i="0" u="none" strike="noStrike">
                        <a:solidFill>
                          <a:srgbClr val="000000"/>
                        </a:solidFill>
                        <a:effectLst/>
                        <a:latin typeface="Arial"/>
                      </a:endParaRPr>
                    </a:p>
                  </a:txBody>
                  <a:tcPr marL="0" marR="0" marT="0" marB="0" anchor="b">
                    <a:solidFill>
                      <a:schemeClr val="accent5">
                        <a:lumMod val="90000"/>
                      </a:schemeClr>
                    </a:solidFill>
                  </a:tcPr>
                </a:tc>
                <a:extLst>
                  <a:ext uri="{0D108BD9-81ED-4DB2-BD59-A6C34878D82A}">
                    <a16:rowId xmlns:a16="http://schemas.microsoft.com/office/drawing/2014/main" val="10003"/>
                  </a:ext>
                </a:extLst>
              </a:tr>
              <a:tr h="432325">
                <a:tc>
                  <a:txBody>
                    <a:bodyPr/>
                    <a:lstStyle/>
                    <a:p>
                      <a:pPr algn="l" fontAlgn="t"/>
                      <a:r>
                        <a:rPr lang="en-GB" sz="1000" u="none" strike="noStrike">
                          <a:effectLst/>
                        </a:rPr>
                        <a:t>TPD5</a:t>
                      </a:r>
                      <a:endParaRPr lang="en-GB" sz="1000" b="0" i="0" u="none" strike="noStrike">
                        <a:solidFill>
                          <a:srgbClr val="000000"/>
                        </a:solidFill>
                        <a:effectLst/>
                        <a:latin typeface="Arial"/>
                      </a:endParaRPr>
                    </a:p>
                  </a:txBody>
                  <a:tcPr marL="0" marR="0" marT="0" marB="0">
                    <a:solidFill>
                      <a:schemeClr val="accent5">
                        <a:lumMod val="90000"/>
                      </a:schemeClr>
                    </a:solidFill>
                  </a:tcPr>
                </a:tc>
                <a:tc>
                  <a:txBody>
                    <a:bodyPr/>
                    <a:lstStyle/>
                    <a:p>
                      <a:pPr algn="l" fontAlgn="t"/>
                      <a:r>
                        <a:rPr lang="en-GB" sz="1000" u="none" strike="noStrike" dirty="0">
                          <a:effectLst/>
                        </a:rPr>
                        <a:t>Is it possible to by-pass any stage of treatment?</a:t>
                      </a:r>
                      <a:endParaRPr lang="en-GB" sz="1000" b="0" i="0" u="none" strike="noStrike" dirty="0">
                        <a:solidFill>
                          <a:srgbClr val="000000"/>
                        </a:solidFill>
                        <a:effectLst/>
                        <a:latin typeface="Arial"/>
                      </a:endParaRPr>
                    </a:p>
                  </a:txBody>
                  <a:tcPr marL="0" marR="0" marT="0" marB="0">
                    <a:solidFill>
                      <a:schemeClr val="accent5">
                        <a:lumMod val="90000"/>
                      </a:schemeClr>
                    </a:solidFill>
                  </a:tcPr>
                </a:tc>
                <a:tc>
                  <a:txBody>
                    <a:bodyPr/>
                    <a:lstStyle/>
                    <a:p>
                      <a:pPr algn="l" fontAlgn="t"/>
                      <a:r>
                        <a:rPr lang="en-GB" sz="1000" u="none" strike="noStrike" dirty="0">
                          <a:effectLst/>
                        </a:rPr>
                        <a:t>Check for pipe work and/or valves that by-pass any treatment stage.  If a UV lamp can be easily switched off (e.g. to save electricity) this is bypassing a treatment stage.</a:t>
                      </a:r>
                      <a:endParaRPr lang="en-GB" sz="1000" b="0" i="0" u="none" strike="noStrike" dirty="0">
                        <a:solidFill>
                          <a:srgbClr val="000000"/>
                        </a:solidFill>
                        <a:effectLst/>
                        <a:latin typeface="Arial"/>
                      </a:endParaRPr>
                    </a:p>
                  </a:txBody>
                  <a:tcPr marL="0" marR="0" marT="0" marB="0">
                    <a:solidFill>
                      <a:schemeClr val="accent5">
                        <a:lumMod val="90000"/>
                      </a:schemeClr>
                    </a:solidFill>
                  </a:tcPr>
                </a:tc>
                <a:tc>
                  <a:txBody>
                    <a:bodyPr/>
                    <a:lstStyle/>
                    <a:p>
                      <a:pPr algn="ctr" fontAlgn="b"/>
                      <a:r>
                        <a:rPr lang="en-GB" sz="1000" u="none" strike="noStrike" dirty="0">
                          <a:effectLst/>
                        </a:rPr>
                        <a:t>5</a:t>
                      </a:r>
                      <a:endParaRPr lang="en-GB" sz="1000" b="0" i="0" u="none" strike="noStrike" dirty="0">
                        <a:solidFill>
                          <a:srgbClr val="000000"/>
                        </a:solidFill>
                        <a:effectLst/>
                        <a:latin typeface="Arial"/>
                      </a:endParaRPr>
                    </a:p>
                  </a:txBody>
                  <a:tcPr marL="0" marR="0" marT="0" marB="0" anchor="b">
                    <a:solidFill>
                      <a:schemeClr val="accent5">
                        <a:lumMod val="9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62218598"/>
      </p:ext>
    </p:extLst>
  </p:cSld>
  <p:clrMapOvr>
    <a:masterClrMapping/>
  </p:clrMapOvr>
</p:sld>
</file>

<file path=ppt/theme/theme1.xml><?xml version="1.0" encoding="utf-8"?>
<a:theme xmlns:a="http://schemas.openxmlformats.org/drawingml/2006/main" name="Metaldehyde MSG meeting -  11 March 2015 - DWQR slides">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2061</TotalTime>
  <Words>1221</Words>
  <Application>Microsoft Office PowerPoint</Application>
  <PresentationFormat>On-screen Show (4:3)</PresentationFormat>
  <Paragraphs>115</Paragraphs>
  <Slides>10</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Calibri</vt:lpstr>
      <vt:lpstr>Gill Sans MT</vt:lpstr>
      <vt:lpstr>Rockwell</vt:lpstr>
      <vt:lpstr>Tahoma</vt:lpstr>
      <vt:lpstr>Metaldehyde MSG meeting -  11 March 2015 - DWQR slides</vt:lpstr>
      <vt:lpstr>Default Design</vt:lpstr>
      <vt:lpstr>Treatment – Plant Design</vt:lpstr>
      <vt:lpstr>Process Design Part 1</vt:lpstr>
      <vt:lpstr>Process Design Part 2</vt:lpstr>
      <vt:lpstr>Capacity &amp; Flow</vt:lpstr>
      <vt:lpstr>Quality</vt:lpstr>
      <vt:lpstr>Installation</vt:lpstr>
      <vt:lpstr>Records and Information Part 1</vt:lpstr>
      <vt:lpstr>Records and Information Part 2</vt:lpstr>
      <vt:lpstr>Questions Part 1</vt:lpstr>
      <vt:lpstr>Questions Part 2</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PWS Risk Assessment Treatment Process Design</dc:title>
  <dc:creator>Matt Bower</dc:creator>
  <cp:lastModifiedBy>Claire Henderson</cp:lastModifiedBy>
  <cp:revision>151</cp:revision>
  <dcterms:created xsi:type="dcterms:W3CDTF">2016-05-11T12:24:31Z</dcterms:created>
  <dcterms:modified xsi:type="dcterms:W3CDTF">2023-11-07T09:11:55Z</dcterms:modified>
</cp:coreProperties>
</file>