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82" r:id="rId3"/>
    <p:sldId id="290" r:id="rId4"/>
    <p:sldId id="297" r:id="rId5"/>
    <p:sldId id="296" r:id="rId6"/>
    <p:sldId id="298" r:id="rId7"/>
    <p:sldId id="299" r:id="rId8"/>
    <p:sldId id="294" r:id="rId9"/>
    <p:sldId id="30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90" autoAdjust="0"/>
    <p:restoredTop sz="94513" autoAdjust="0"/>
  </p:normalViewPr>
  <p:slideViewPr>
    <p:cSldViewPr>
      <p:cViewPr varScale="1">
        <p:scale>
          <a:sx n="62" d="100"/>
          <a:sy n="62" d="100"/>
        </p:scale>
        <p:origin x="696"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1" Type="http://schemas.openxmlformats.org/officeDocument/2006/relationships/image" Target="../media/image5.jpg"/></Relationships>
</file>

<file path=ppt/diagrams/_rels/data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png"/></Relationships>
</file>

<file path=ppt/diagrams/_rels/data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jpg"/></Relationships>
</file>

<file path=ppt/diagrams/_rels/drawing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png"/></Relationships>
</file>

<file path=ppt/diagrams/_rels/drawing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400"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A bit of a “Catch all” section relating to the ability of treatment to operate under all situations and the ability to pick up issues if they occur</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36895C8C-49DB-46A9-BFB3-AE906F1777EC}">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Severe weather</a:t>
          </a: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Testing and monitoring</a:t>
          </a: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48D15174-8E85-40DB-9A1F-9FDC434E4DC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1BE71476-07AE-4D36-AF52-1DA4F8A7E39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Emergency planning</a:t>
          </a:r>
        </a:p>
      </dgm:t>
    </dgm:pt>
    <dgm:pt modelId="{FF6277C3-9786-47F9-BB3F-C111D59C2298}" type="parTrans" cxnId="{0C900E47-37F8-476D-AA62-F7BEEB25673F}">
      <dgm:prSet/>
      <dgm:spPr/>
      <dgm:t>
        <a:bodyPr/>
        <a:lstStyle/>
        <a:p>
          <a:endParaRPr lang="en-GB"/>
        </a:p>
      </dgm:t>
    </dgm:pt>
    <dgm:pt modelId="{AAE43EBE-53C6-4AD0-A066-7A1C47968194}" type="sibTrans" cxnId="{0C900E47-37F8-476D-AA62-F7BEEB25673F}">
      <dgm:prSet/>
      <dgm:spPr/>
      <dgm:t>
        <a:bodyPr/>
        <a:lstStyle/>
        <a:p>
          <a:endParaRPr lang="en-GB"/>
        </a:p>
      </dgm:t>
    </dgm:pt>
    <dgm:pt modelId="{745DE7A6-4C77-4D84-A0BB-FA887B9223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CA1E26EB-EC84-453F-8675-614D06D6386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Chemical contamination</a:t>
          </a:r>
        </a:p>
      </dgm:t>
    </dgm:pt>
    <dgm:pt modelId="{2B742656-A021-49E5-A6F8-0CE3D48112C5}" type="parTrans" cxnId="{573DD0CF-024C-4563-A706-880040589A13}">
      <dgm:prSet/>
      <dgm:spPr/>
      <dgm:t>
        <a:bodyPr/>
        <a:lstStyle/>
        <a:p>
          <a:endParaRPr lang="en-GB"/>
        </a:p>
      </dgm:t>
    </dgm:pt>
    <dgm:pt modelId="{AD88A624-250F-4756-AE8A-A08F652AE748}" type="sibTrans" cxnId="{573DD0CF-024C-4563-A706-880040589A13}">
      <dgm:prSet/>
      <dgm:spPr/>
      <dgm:t>
        <a:bodyPr/>
        <a:lstStyle/>
        <a:p>
          <a:endParaRPr lang="en-GB"/>
        </a:p>
      </dgm:t>
    </dgm:pt>
    <dgm:pt modelId="{1D37C1A1-3A7C-46D8-9C94-0FEEAAADAD6B}">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Third party interference</a:t>
          </a:r>
        </a:p>
      </dgm:t>
    </dgm:pt>
    <dgm:pt modelId="{C97AAF50-E278-45F5-8CD9-C422D2BBF898}" type="parTrans" cxnId="{02C23A59-1078-481F-B994-09CAFEA2E97C}">
      <dgm:prSet/>
      <dgm:spPr/>
      <dgm:t>
        <a:bodyPr/>
        <a:lstStyle/>
        <a:p>
          <a:endParaRPr lang="en-GB"/>
        </a:p>
      </dgm:t>
    </dgm:pt>
    <dgm:pt modelId="{6E34F9A7-1BE9-4EF8-BFF5-C2B36700827A}" type="sibTrans" cxnId="{02C23A59-1078-481F-B994-09CAFEA2E97C}">
      <dgm:prSet/>
      <dgm:spPr/>
      <dgm:t>
        <a:bodyPr/>
        <a:lstStyle/>
        <a:p>
          <a:endParaRPr lang="en-GB"/>
        </a:p>
      </dgm:t>
    </dgm:pt>
    <dgm:pt modelId="{0ABCB3E6-3CFC-4707-9531-2FE0EDB2B2E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Power issues</a:t>
          </a:r>
        </a:p>
      </dgm:t>
    </dgm:pt>
    <dgm:pt modelId="{DB4D4BCF-8E06-4154-A64B-E37721E6E110}" type="parTrans" cxnId="{93E1B314-EFE0-4CCD-A28D-C8F24667CBB4}">
      <dgm:prSet/>
      <dgm:spPr/>
      <dgm:t>
        <a:bodyPr/>
        <a:lstStyle/>
        <a:p>
          <a:endParaRPr lang="en-GB"/>
        </a:p>
      </dgm:t>
    </dgm:pt>
    <dgm:pt modelId="{45FCE2A1-8B4E-436D-B986-9267A4110A32}" type="sibTrans" cxnId="{93E1B314-EFE0-4CCD-A28D-C8F24667CBB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833" custLinFactNeighborY="5085"/>
      <dgm:spPr/>
    </dgm:pt>
    <dgm:pt modelId="{BA6AFFE6-1261-4C38-9B8A-7B26C5C68228}" type="pres">
      <dgm:prSet presAssocID="{DCA59F4E-9226-4760-A025-0BF9CC53FD45}" presName="img" presStyleLbl="fgImgPlace1" presStyleIdx="0" presStyleCnt="1" custScaleX="124167" custScaleY="44491" custLinFactNeighborX="-8333"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9960B506-E86E-4217-BA98-CD1EEEE38C27}" type="presOf" srcId="{B3E44619-519E-4BDC-B2B9-1D940AA5E27F}" destId="{888860CF-EFF9-45A0-A9CE-CE441C96D694}" srcOrd="1" destOrd="7" presId="urn:microsoft.com/office/officeart/2005/8/layout/vList4"/>
    <dgm:cxn modelId="{1A628108-69B4-4936-8124-F1E7B5A1FA55}" type="presOf" srcId="{745DE7A6-4C77-4D84-A0BB-FA887B922360}" destId="{888860CF-EFF9-45A0-A9CE-CE441C96D694}" srcOrd="1" destOrd="10" presId="urn:microsoft.com/office/officeart/2005/8/layout/vList4"/>
    <dgm:cxn modelId="{9F16FF0E-848B-487C-A1DD-922667553DFC}" type="presOf" srcId="{DCA59F4E-9226-4760-A025-0BF9CC53FD45}" destId="{888860CF-EFF9-45A0-A9CE-CE441C96D694}" srcOrd="1" destOrd="0" presId="urn:microsoft.com/office/officeart/2005/8/layout/vList4"/>
    <dgm:cxn modelId="{CF837712-8EA9-4997-89CF-5CA9DA1110DF}" type="presOf" srcId="{36895C8C-49DB-46A9-BFB3-AE906F1777EC}" destId="{888860CF-EFF9-45A0-A9CE-CE441C96D694}" srcOrd="1" destOrd="3" presId="urn:microsoft.com/office/officeart/2005/8/layout/vList4"/>
    <dgm:cxn modelId="{93E1B314-EFE0-4CCD-A28D-C8F24667CBB4}" srcId="{6B351EE2-0843-4781-B3B9-4262F1257A5E}" destId="{0ABCB3E6-3CFC-4707-9531-2FE0EDB2B2E5}" srcOrd="3" destOrd="0" parTransId="{DB4D4BCF-8E06-4154-A64B-E37721E6E110}" sibTransId="{45FCE2A1-8B4E-436D-B986-9267A4110A32}"/>
    <dgm:cxn modelId="{AEB2D416-3239-4489-B05F-2A11D001AB00}" type="presOf" srcId="{DCA59F4E-9226-4760-A025-0BF9CC53FD45}" destId="{70006328-2609-426F-8839-8AF18C177017}" srcOrd="0" destOrd="0" presId="urn:microsoft.com/office/officeart/2005/8/layout/vList4"/>
    <dgm:cxn modelId="{62AB131A-F12A-4F5E-BA14-F166BDFDEC21}" type="presOf" srcId="{1D37C1A1-3A7C-46D8-9C94-0FEEAAADAD6B}" destId="{70006328-2609-426F-8839-8AF18C177017}" srcOrd="0" destOrd="4" presId="urn:microsoft.com/office/officeart/2005/8/layout/vList4"/>
    <dgm:cxn modelId="{6E743820-E775-4FC2-9D34-3DA99DF1FB14}" type="presOf" srcId="{0ABCB3E6-3CFC-4707-9531-2FE0EDB2B2E5}" destId="{70006328-2609-426F-8839-8AF18C177017}" srcOrd="0" destOrd="5" presId="urn:microsoft.com/office/officeart/2005/8/layout/vList4"/>
    <dgm:cxn modelId="{DE32543F-0BFE-48C8-92F1-024D039A2839}" srcId="{6B351EE2-0843-4781-B3B9-4262F1257A5E}" destId="{36895C8C-49DB-46A9-BFB3-AE906F1777EC}" srcOrd="1" destOrd="0" parTransId="{E7232363-738D-4D42-84F9-6D32F8890A40}" sibTransId="{B8DDDE03-D96A-4B1B-8754-211160D2064E}"/>
    <dgm:cxn modelId="{CCB83061-BBB9-49BD-9500-BA019376E1C0}" type="presOf" srcId="{745DE7A6-4C77-4D84-A0BB-FA887B922360}" destId="{70006328-2609-426F-8839-8AF18C177017}" srcOrd="0" destOrd="10" presId="urn:microsoft.com/office/officeart/2005/8/layout/vList4"/>
    <dgm:cxn modelId="{925EF541-0B28-4083-A663-7D4DE5722577}" type="presOf" srcId="{6B351EE2-0843-4781-B3B9-4262F1257A5E}" destId="{70006328-2609-426F-8839-8AF18C177017}" srcOrd="0" destOrd="1" presId="urn:microsoft.com/office/officeart/2005/8/layout/vList4"/>
    <dgm:cxn modelId="{0C900E47-37F8-476D-AA62-F7BEEB25673F}" srcId="{DCA59F4E-9226-4760-A025-0BF9CC53FD45}" destId="{1BE71476-07AE-4D36-AF52-1DA4F8A7E39E}" srcOrd="4" destOrd="0" parTransId="{FF6277C3-9786-47F9-BB3F-C111D59C2298}" sibTransId="{AAE43EBE-53C6-4AD0-A066-7A1C47968194}"/>
    <dgm:cxn modelId="{A24ACF4F-93FB-41C9-8DA0-9C24A0E6DC39}" type="presOf" srcId="{B1CF6ED1-B115-409D-8727-D612C57DF186}" destId="{57A70D67-AEB2-4724-9481-70BC2D2CBA75}" srcOrd="0" destOrd="0" presId="urn:microsoft.com/office/officeart/2005/8/layout/vList4"/>
    <dgm:cxn modelId="{301C5253-6C39-4E61-8432-659FA7F86C48}" type="presOf" srcId="{36895C8C-49DB-46A9-BFB3-AE906F1777EC}" destId="{70006328-2609-426F-8839-8AF18C177017}" srcOrd="0" destOrd="3"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02C23A59-1078-481F-B994-09CAFEA2E97C}" srcId="{6B351EE2-0843-4781-B3B9-4262F1257A5E}" destId="{1D37C1A1-3A7C-46D8-9C94-0FEEAAADAD6B}" srcOrd="2" destOrd="0" parTransId="{C97AAF50-E278-45F5-8CD9-C422D2BBF898}" sibTransId="{6E34F9A7-1BE9-4EF8-BFF5-C2B36700827A}"/>
    <dgm:cxn modelId="{BFDA697A-6319-43FF-9CB4-A3653E1E0D20}" type="presOf" srcId="{1BE71476-07AE-4D36-AF52-1DA4F8A7E39E}" destId="{70006328-2609-426F-8839-8AF18C177017}" srcOrd="0" destOrd="9" presId="urn:microsoft.com/office/officeart/2005/8/layout/vList4"/>
    <dgm:cxn modelId="{2B112881-BB30-4851-9CFB-70D2EB1A564B}" type="presOf" srcId="{48D15174-8E85-40DB-9A1F-9FDC434E4DC3}" destId="{70006328-2609-426F-8839-8AF18C177017}" srcOrd="0" destOrd="8" presId="urn:microsoft.com/office/officeart/2005/8/layout/vList4"/>
    <dgm:cxn modelId="{9FFEDD84-6B7C-40F6-9961-0BF79BA9C65F}" type="presOf" srcId="{6B351EE2-0843-4781-B3B9-4262F1257A5E}" destId="{888860CF-EFF9-45A0-A9CE-CE441C96D694}" srcOrd="1" destOrd="1" presId="urn:microsoft.com/office/officeart/2005/8/layout/vList4"/>
    <dgm:cxn modelId="{30363E8C-6F23-4A07-B734-0357858AF680}" srcId="{DCA59F4E-9226-4760-A025-0BF9CC53FD45}" destId="{B3E44619-519E-4BDC-B2B9-1D940AA5E27F}" srcOrd="2" destOrd="0" parTransId="{8B8B8351-6505-4666-89AF-913DBCB01CA8}" sibTransId="{CE285AF7-3F93-49CC-AE67-8044ED9E7AD1}"/>
    <dgm:cxn modelId="{3E89C896-229E-489B-9F70-89E8E796B095}" type="presOf" srcId="{1BE71476-07AE-4D36-AF52-1DA4F8A7E39E}" destId="{888860CF-EFF9-45A0-A9CE-CE441C96D694}" srcOrd="1" destOrd="9" presId="urn:microsoft.com/office/officeart/2005/8/layout/vList4"/>
    <dgm:cxn modelId="{08F12BA4-BC5C-424D-8803-64EF04A3A665}" type="presOf" srcId="{CA1E26EB-EC84-453F-8675-614D06D63861}" destId="{70006328-2609-426F-8839-8AF18C177017}" srcOrd="0" destOrd="2" presId="urn:microsoft.com/office/officeart/2005/8/layout/vList4"/>
    <dgm:cxn modelId="{AC6779A8-E154-4C19-AE15-D56F5CAECDDB}" type="presOf" srcId="{AA1F8B9A-FA5C-4FBF-B4B5-115AECFC2BAF}" destId="{888860CF-EFF9-45A0-A9CE-CE441C96D694}" srcOrd="1" destOrd="6" presId="urn:microsoft.com/office/officeart/2005/8/layout/vList4"/>
    <dgm:cxn modelId="{2E74EAAA-45F2-474C-B6E1-635D4D3DF5C1}" type="presOf" srcId="{B3E44619-519E-4BDC-B2B9-1D940AA5E27F}" destId="{70006328-2609-426F-8839-8AF18C177017}" srcOrd="0" destOrd="7" presId="urn:microsoft.com/office/officeart/2005/8/layout/vList4"/>
    <dgm:cxn modelId="{F8F095C3-4763-45A6-864F-5B66BCDFA2EA}" type="presOf" srcId="{0ABCB3E6-3CFC-4707-9531-2FE0EDB2B2E5}" destId="{888860CF-EFF9-45A0-A9CE-CE441C96D694}" srcOrd="1" destOrd="5" presId="urn:microsoft.com/office/officeart/2005/8/layout/vList4"/>
    <dgm:cxn modelId="{05ABA1C3-1CD9-4682-B0A0-ECDC7DA80AB8}" type="presOf" srcId="{1D37C1A1-3A7C-46D8-9C94-0FEEAAADAD6B}" destId="{888860CF-EFF9-45A0-A9CE-CE441C96D694}" srcOrd="1" destOrd="4" presId="urn:microsoft.com/office/officeart/2005/8/layout/vList4"/>
    <dgm:cxn modelId="{18D970C8-318C-4EAD-914E-07DB1327EC82}" type="presOf" srcId="{CA1E26EB-EC84-453F-8675-614D06D63861}" destId="{888860CF-EFF9-45A0-A9CE-CE441C96D694}" srcOrd="1" destOrd="2" presId="urn:microsoft.com/office/officeart/2005/8/layout/vList4"/>
    <dgm:cxn modelId="{B716BFCC-95AD-4F8D-8036-6F437AFE0776}" srcId="{DCA59F4E-9226-4760-A025-0BF9CC53FD45}" destId="{48D15174-8E85-40DB-9A1F-9FDC434E4DC3}" srcOrd="3" destOrd="0" parTransId="{065A1A3C-8016-48CF-B38B-3A33CBC2F7B8}" sibTransId="{DF7BFB4E-2AB1-4CDA-9ACB-6DE4D15A88B8}"/>
    <dgm:cxn modelId="{573DD0CF-024C-4563-A706-880040589A13}" srcId="{6B351EE2-0843-4781-B3B9-4262F1257A5E}" destId="{CA1E26EB-EC84-453F-8675-614D06D63861}" srcOrd="0" destOrd="0" parTransId="{2B742656-A021-49E5-A6F8-0CE3D48112C5}" sibTransId="{AD88A624-250F-4756-AE8A-A08F652AE748}"/>
    <dgm:cxn modelId="{EE45E2D4-178B-4C39-854E-5C76481661A4}" srcId="{DCA59F4E-9226-4760-A025-0BF9CC53FD45}" destId="{AA1F8B9A-FA5C-4FBF-B4B5-115AECFC2BAF}" srcOrd="1"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4D56B4F2-01F7-49CA-8BD5-D1311232B391}" srcId="{DCA59F4E-9226-4760-A025-0BF9CC53FD45}" destId="{745DE7A6-4C77-4D84-A0BB-FA887B922360}" srcOrd="5" destOrd="0" parTransId="{71756988-5E15-4C11-85BC-B438A59EA413}" sibTransId="{A2241EA1-C9CA-4874-B7AC-5EDCA1368DE1}"/>
    <dgm:cxn modelId="{45C922F8-E841-4690-A7FC-C07C08C8E6EF}" type="presOf" srcId="{AA1F8B9A-FA5C-4FBF-B4B5-115AECFC2BAF}" destId="{70006328-2609-426F-8839-8AF18C177017}" srcOrd="0" destOrd="6" presId="urn:microsoft.com/office/officeart/2005/8/layout/vList4"/>
    <dgm:cxn modelId="{7CFBBFFE-0D73-4A69-9E58-7DEC6EE5A10F}" type="presOf" srcId="{48D15174-8E85-40DB-9A1F-9FDC434E4DC3}" destId="{888860CF-EFF9-45A0-A9CE-CE441C96D694}" srcOrd="1" destOrd="8" presId="urn:microsoft.com/office/officeart/2005/8/layout/vList4"/>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scene3d>
          <a:camera prst="orthographicFront">
            <a:rot lat="0" lon="0" rev="0"/>
          </a:camera>
          <a:lightRig rig="balanced" dir="t">
            <a:rot lat="0" lon="0" rev="8700000"/>
          </a:lightRig>
        </a:scene3d>
        <a:sp3d>
          <a:bevelT w="190500" h="38100"/>
        </a:sp3d>
      </dgm:spPr>
      <dgm:t>
        <a:bodyPr/>
        <a:lstStyle/>
        <a:p>
          <a:r>
            <a:rPr lang="en-GB" sz="2400" dirty="0">
              <a:solidFill>
                <a:schemeClr val="accent2"/>
              </a:solidFill>
            </a:rPr>
            <a:t>Chemicals</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Wrong chemical</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AA1F8B9A-FA5C-4FBF-B4B5-115AECFC2BAF}">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Chemical contamination</a:t>
          </a: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48D15174-8E85-40DB-9A1F-9FDC434E4DC3}">
      <dgm:prSet phldrT="[Text]"/>
      <dgm:spPr>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A8CB837D-3038-4E4E-BB84-BA964A5F3742}">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Unapproved / inappropriate for drinking water</a:t>
          </a:r>
        </a:p>
      </dgm:t>
    </dgm:pt>
    <dgm:pt modelId="{4CA014D8-FAC2-4BDE-9D22-D515D14B82D8}" type="parTrans" cxnId="{0DE43117-C474-48CB-B21B-C5A29CDC7853}">
      <dgm:prSet/>
      <dgm:spPr/>
      <dgm:t>
        <a:bodyPr/>
        <a:lstStyle/>
        <a:p>
          <a:endParaRPr lang="en-GB"/>
        </a:p>
      </dgm:t>
    </dgm:pt>
    <dgm:pt modelId="{F2E4B1CB-53D2-4752-BDA4-2794DCFCA76C}" type="sibTrans" cxnId="{0DE43117-C474-48CB-B21B-C5A29CDC7853}">
      <dgm:prSet/>
      <dgm:spPr/>
      <dgm:t>
        <a:bodyPr/>
        <a:lstStyle/>
        <a:p>
          <a:endParaRPr lang="en-GB"/>
        </a:p>
      </dgm:t>
    </dgm:pt>
    <dgm:pt modelId="{61E17705-7E6C-4443-986A-C1963299C970}">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Out of date</a:t>
          </a:r>
        </a:p>
      </dgm:t>
    </dgm:pt>
    <dgm:pt modelId="{93EAC919-F23A-4E5D-875B-D73B2DE3AA67}" type="parTrans" cxnId="{F1E53347-90DB-43CB-A691-D0E2AADE2D5C}">
      <dgm:prSet/>
      <dgm:spPr/>
      <dgm:t>
        <a:bodyPr/>
        <a:lstStyle/>
        <a:p>
          <a:endParaRPr lang="en-GB"/>
        </a:p>
      </dgm:t>
    </dgm:pt>
    <dgm:pt modelId="{C4691B32-A7DD-4418-832C-3CDB1F9240A6}" type="sibTrans" cxnId="{F1E53347-90DB-43CB-A691-D0E2AADE2D5C}">
      <dgm:prSet/>
      <dgm:spPr/>
      <dgm:t>
        <a:bodyPr/>
        <a:lstStyle/>
        <a:p>
          <a:endParaRPr lang="en-GB"/>
        </a:p>
      </dgm:t>
    </dgm:pt>
    <dgm:pt modelId="{85CA92FA-727A-4212-9B56-BE40385E7BAD}">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Incorrectly stored</a:t>
          </a:r>
        </a:p>
      </dgm:t>
    </dgm:pt>
    <dgm:pt modelId="{913BD323-B188-44A1-BDE8-B35D93285210}" type="parTrans" cxnId="{EB698D38-ECF1-4608-B73B-4A47E71DF443}">
      <dgm:prSet/>
      <dgm:spPr/>
      <dgm:t>
        <a:bodyPr/>
        <a:lstStyle/>
        <a:p>
          <a:endParaRPr lang="en-GB"/>
        </a:p>
      </dgm:t>
    </dgm:pt>
    <dgm:pt modelId="{806BC127-BA1D-4790-AC0E-33984690B742}" type="sibTrans" cxnId="{EB698D38-ECF1-4608-B73B-4A47E71DF443}">
      <dgm:prSet/>
      <dgm:spPr/>
      <dgm:t>
        <a:bodyPr/>
        <a:lstStyle/>
        <a:p>
          <a:endParaRPr lang="en-GB"/>
        </a:p>
      </dgm:t>
    </dgm:pt>
    <dgm:pt modelId="{14A34389-E75E-4BD3-B14F-A3A5918959A0}">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Incorrect use of chemical</a:t>
          </a:r>
        </a:p>
      </dgm:t>
    </dgm:pt>
    <dgm:pt modelId="{1966E53A-F537-4192-80DE-286EFD22BDE9}" type="parTrans" cxnId="{9AB64917-21D9-4A77-B74D-E703478D034F}">
      <dgm:prSet/>
      <dgm:spPr/>
      <dgm:t>
        <a:bodyPr/>
        <a:lstStyle/>
        <a:p>
          <a:endParaRPr lang="en-GB"/>
        </a:p>
      </dgm:t>
    </dgm:pt>
    <dgm:pt modelId="{3AD28EA8-E031-4014-8F7B-331CA4264BDD}" type="sibTrans" cxnId="{9AB64917-21D9-4A77-B74D-E703478D034F}">
      <dgm:prSet/>
      <dgm:spPr/>
      <dgm:t>
        <a:bodyPr/>
        <a:lstStyle/>
        <a:p>
          <a:endParaRPr lang="en-GB"/>
        </a:p>
      </dgm:t>
    </dgm:pt>
    <dgm:pt modelId="{628818E3-20C4-4807-BC70-9ACD01AB1ACC}">
      <dgm:prSet phldrT="[Text]"/>
      <dgm:spPr>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6CE574FE-904F-48BC-8B8F-CAF29D181E68}" type="parTrans" cxnId="{A27CD193-2E7E-4A29-A215-079B5E092FA7}">
      <dgm:prSet/>
      <dgm:spPr/>
      <dgm:t>
        <a:bodyPr/>
        <a:lstStyle/>
        <a:p>
          <a:endParaRPr lang="en-GB"/>
        </a:p>
      </dgm:t>
    </dgm:pt>
    <dgm:pt modelId="{3D683418-733F-4A64-A74D-1FAB08F13FE0}" type="sibTrans" cxnId="{A27CD193-2E7E-4A29-A215-079B5E092FA7}">
      <dgm:prSet/>
      <dgm:spPr/>
      <dgm:t>
        <a:bodyPr/>
        <a:lstStyle/>
        <a:p>
          <a:endParaRPr lang="en-GB"/>
        </a:p>
      </dgm:t>
    </dgm:pt>
    <dgm:pt modelId="{DE996C8A-5573-4435-B4A2-4D57914F0644}">
      <dgm:prSet phldrT="[Text]"/>
      <dgm:spPr>
        <a:scene3d>
          <a:camera prst="orthographicFront">
            <a:rot lat="0" lon="0" rev="0"/>
          </a:camera>
          <a:lightRig rig="balanced" dir="t">
            <a:rot lat="0" lon="0" rev="8700000"/>
          </a:lightRig>
        </a:scene3d>
        <a:sp3d>
          <a:bevelT w="190500" h="38100"/>
        </a:sp3d>
      </dgm:spPr>
      <dgm:t>
        <a:bodyPr/>
        <a:lstStyle/>
        <a:p>
          <a:r>
            <a:rPr lang="en-GB" sz="1900">
              <a:solidFill>
                <a:schemeClr val="accent2"/>
              </a:solidFill>
            </a:rPr>
            <a:t>Wrong dose</a:t>
          </a:r>
          <a:endParaRPr lang="en-GB" sz="1900" dirty="0">
            <a:solidFill>
              <a:schemeClr val="accent2"/>
            </a:solidFill>
          </a:endParaRPr>
        </a:p>
      </dgm:t>
    </dgm:pt>
    <dgm:pt modelId="{9005DA7B-3FB3-4F92-8DA4-EF34E25D9E5A}" type="parTrans" cxnId="{EDF9BA5D-9311-45E5-A4BE-6709462A373C}">
      <dgm:prSet/>
      <dgm:spPr/>
      <dgm:t>
        <a:bodyPr/>
        <a:lstStyle/>
        <a:p>
          <a:endParaRPr lang="en-GB"/>
        </a:p>
      </dgm:t>
    </dgm:pt>
    <dgm:pt modelId="{83B61F11-C001-4DDD-81DD-E8D598960A62}" type="sibTrans" cxnId="{EDF9BA5D-9311-45E5-A4BE-6709462A373C}">
      <dgm:prSet/>
      <dgm:spPr/>
      <dgm:t>
        <a:bodyPr/>
        <a:lstStyle/>
        <a:p>
          <a:endParaRPr lang="en-GB"/>
        </a:p>
      </dgm:t>
    </dgm:pt>
    <dgm:pt modelId="{4B400099-6013-4CC4-924C-8F0A371D7080}">
      <dgm:prSet phldrT="[Text]"/>
      <dgm:spPr>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5DAD6DEC-3CA6-47F2-8684-D4D5FB4D32DE}" type="parTrans" cxnId="{E3DB16E7-1018-45FC-BF8C-18CD8CC03F05}">
      <dgm:prSet/>
      <dgm:spPr/>
      <dgm:t>
        <a:bodyPr/>
        <a:lstStyle/>
        <a:p>
          <a:endParaRPr lang="en-GB"/>
        </a:p>
      </dgm:t>
    </dgm:pt>
    <dgm:pt modelId="{F462C44D-1732-4E0D-81EA-4B95E4AA3441}" type="sibTrans" cxnId="{E3DB16E7-1018-45FC-BF8C-18CD8CC03F05}">
      <dgm:prSet/>
      <dgm:spPr/>
      <dgm:t>
        <a:bodyPr/>
        <a:lstStyle/>
        <a:p>
          <a:endParaRPr lang="en-GB"/>
        </a:p>
      </dgm:t>
    </dgm:pt>
    <dgm:pt modelId="{DB7A8E09-E4FA-4391-8302-6A259FED0D07}">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Added in wrong place</a:t>
          </a:r>
        </a:p>
      </dgm:t>
    </dgm:pt>
    <dgm:pt modelId="{A2EA538F-C419-4CC3-B391-AED81A3B0BA1}" type="parTrans" cxnId="{9264A1CF-EE63-4A1E-B53F-A6247702D1FF}">
      <dgm:prSet/>
      <dgm:spPr/>
      <dgm:t>
        <a:bodyPr/>
        <a:lstStyle/>
        <a:p>
          <a:endParaRPr lang="en-GB"/>
        </a:p>
      </dgm:t>
    </dgm:pt>
    <dgm:pt modelId="{46D7DFDA-8DAD-47DE-A39A-925C3CB3F6FF}" type="sibTrans" cxnId="{9264A1CF-EE63-4A1E-B53F-A6247702D1FF}">
      <dgm:prSet/>
      <dgm:spPr/>
      <dgm:t>
        <a:bodyPr/>
        <a:lstStyle/>
        <a:p>
          <a:endParaRPr lang="en-GB"/>
        </a:p>
      </dgm:t>
    </dgm:pt>
    <dgm:pt modelId="{4676EF25-39C3-4EB0-A751-08EA203B3B84}">
      <dgm:prSet phldrT="[Text]"/>
      <dgm:spPr>
        <a:scene3d>
          <a:camera prst="orthographicFront">
            <a:rot lat="0" lon="0" rev="0"/>
          </a:camera>
          <a:lightRig rig="balanced" dir="t">
            <a:rot lat="0" lon="0" rev="8700000"/>
          </a:lightRig>
        </a:scene3d>
        <a:sp3d>
          <a:bevelT w="190500" h="38100"/>
        </a:sp3d>
      </dgm:spPr>
      <dgm:t>
        <a:bodyPr/>
        <a:lstStyle/>
        <a:p>
          <a:r>
            <a:rPr lang="en-GB" sz="1900">
              <a:solidFill>
                <a:schemeClr val="accent2"/>
              </a:solidFill>
            </a:rPr>
            <a:t>Added to wrong storage vessel</a:t>
          </a:r>
          <a:endParaRPr lang="en-GB" sz="1900" dirty="0">
            <a:solidFill>
              <a:schemeClr val="accent2"/>
            </a:solidFill>
          </a:endParaRPr>
        </a:p>
      </dgm:t>
    </dgm:pt>
    <dgm:pt modelId="{F8564300-1DE7-4986-8027-7E4FDA0D8076}" type="parTrans" cxnId="{F42E3817-ACDA-4332-BDBB-2C94EC42FA0D}">
      <dgm:prSet/>
      <dgm:spPr/>
      <dgm:t>
        <a:bodyPr/>
        <a:lstStyle/>
        <a:p>
          <a:endParaRPr lang="en-GB"/>
        </a:p>
      </dgm:t>
    </dgm:pt>
    <dgm:pt modelId="{9AD398B9-49E6-46FC-9EDB-8214AEB700B9}" type="sibTrans" cxnId="{F42E3817-ACDA-4332-BDBB-2C94EC42FA0D}">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3093"/>
      <dgm:spPr/>
    </dgm:pt>
    <dgm:pt modelId="{BA6AFFE6-1261-4C38-9B8A-7B26C5C68228}" type="pres">
      <dgm:prSet presAssocID="{DCA59F4E-9226-4760-A025-0BF9CC53FD45}" presName="img" presStyleLbl="fgImgPlace1" presStyleIdx="0" presStyleCnt="1" custScaleX="107500" custScaleY="40254" custLinFactNeighborX="-12500"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1754A603-5089-41FD-A08F-5A3AE2C85685}" type="presOf" srcId="{4B400099-6013-4CC4-924C-8F0A371D7080}" destId="{888860CF-EFF9-45A0-A9CE-CE441C96D694}" srcOrd="1" destOrd="10" presId="urn:microsoft.com/office/officeart/2005/8/layout/vList4"/>
    <dgm:cxn modelId="{783A630F-2ECB-47E1-A373-8CE14B00D378}" type="presOf" srcId="{DB7A8E09-E4FA-4391-8302-6A259FED0D07}" destId="{70006328-2609-426F-8839-8AF18C177017}" srcOrd="0" destOrd="8" presId="urn:microsoft.com/office/officeart/2005/8/layout/vList4"/>
    <dgm:cxn modelId="{0DE43117-C474-48CB-B21B-C5A29CDC7853}" srcId="{6B351EE2-0843-4781-B3B9-4262F1257A5E}" destId="{A8CB837D-3038-4E4E-BB84-BA964A5F3742}" srcOrd="0" destOrd="0" parTransId="{4CA014D8-FAC2-4BDE-9D22-D515D14B82D8}" sibTransId="{F2E4B1CB-53D2-4752-BDA4-2794DCFCA76C}"/>
    <dgm:cxn modelId="{F42E3817-ACDA-4332-BDBB-2C94EC42FA0D}" srcId="{14A34389-E75E-4BD3-B14F-A3A5918959A0}" destId="{4676EF25-39C3-4EB0-A751-08EA203B3B84}" srcOrd="2" destOrd="0" parTransId="{F8564300-1DE7-4986-8027-7E4FDA0D8076}" sibTransId="{9AD398B9-49E6-46FC-9EDB-8214AEB700B9}"/>
    <dgm:cxn modelId="{9AB64917-21D9-4A77-B74D-E703478D034F}" srcId="{DCA59F4E-9226-4760-A025-0BF9CC53FD45}" destId="{14A34389-E75E-4BD3-B14F-A3A5918959A0}" srcOrd="1" destOrd="0" parTransId="{1966E53A-F537-4192-80DE-286EFD22BDE9}" sibTransId="{3AD28EA8-E031-4014-8F7B-331CA4264BDD}"/>
    <dgm:cxn modelId="{3A8A1E1B-32CA-46EA-86AA-F1E282727370}" type="presOf" srcId="{A8CB837D-3038-4E4E-BB84-BA964A5F3742}" destId="{70006328-2609-426F-8839-8AF18C177017}" srcOrd="0" destOrd="2" presId="urn:microsoft.com/office/officeart/2005/8/layout/vList4"/>
    <dgm:cxn modelId="{1D4B9D1F-9F63-433E-B668-32087C4FC5CD}" type="presOf" srcId="{AA1F8B9A-FA5C-4FBF-B4B5-115AECFC2BAF}" destId="{70006328-2609-426F-8839-8AF18C177017}" srcOrd="0" destOrd="11" presId="urn:microsoft.com/office/officeart/2005/8/layout/vList4"/>
    <dgm:cxn modelId="{508A7E2E-63D3-4726-9E1C-DE59B1942826}" type="presOf" srcId="{61E17705-7E6C-4443-986A-C1963299C970}" destId="{888860CF-EFF9-45A0-A9CE-CE441C96D694}" srcOrd="1" destOrd="3" presId="urn:microsoft.com/office/officeart/2005/8/layout/vList4"/>
    <dgm:cxn modelId="{27419430-5117-41A7-A8A9-F881D72F5035}" type="presOf" srcId="{85CA92FA-727A-4212-9B56-BE40385E7BAD}" destId="{888860CF-EFF9-45A0-A9CE-CE441C96D694}" srcOrd="1" destOrd="4" presId="urn:microsoft.com/office/officeart/2005/8/layout/vList4"/>
    <dgm:cxn modelId="{3DBF4235-979F-4E19-BBFC-8DB7A906BFAB}" type="presOf" srcId="{14A34389-E75E-4BD3-B14F-A3A5918959A0}" destId="{70006328-2609-426F-8839-8AF18C177017}" srcOrd="0" destOrd="6" presId="urn:microsoft.com/office/officeart/2005/8/layout/vList4"/>
    <dgm:cxn modelId="{E13C5036-5902-4918-92C6-871DC4ECF7B0}" type="presOf" srcId="{85CA92FA-727A-4212-9B56-BE40385E7BAD}" destId="{70006328-2609-426F-8839-8AF18C177017}" srcOrd="0" destOrd="4" presId="urn:microsoft.com/office/officeart/2005/8/layout/vList4"/>
    <dgm:cxn modelId="{EB698D38-ECF1-4608-B73B-4A47E71DF443}" srcId="{6B351EE2-0843-4781-B3B9-4262F1257A5E}" destId="{85CA92FA-727A-4212-9B56-BE40385E7BAD}" srcOrd="2" destOrd="0" parTransId="{913BD323-B188-44A1-BDE8-B35D93285210}" sibTransId="{806BC127-BA1D-4790-AC0E-33984690B742}"/>
    <dgm:cxn modelId="{3A6BB83C-F6C0-40A2-9E2D-6B03BF246CAE}" type="presOf" srcId="{48D15174-8E85-40DB-9A1F-9FDC434E4DC3}" destId="{70006328-2609-426F-8839-8AF18C177017}" srcOrd="0" destOrd="12" presId="urn:microsoft.com/office/officeart/2005/8/layout/vList4"/>
    <dgm:cxn modelId="{29377C5B-E983-419E-AD37-38EC895F4B33}" type="presOf" srcId="{AA1F8B9A-FA5C-4FBF-B4B5-115AECFC2BAF}" destId="{888860CF-EFF9-45A0-A9CE-CE441C96D694}" srcOrd="1" destOrd="11" presId="urn:microsoft.com/office/officeart/2005/8/layout/vList4"/>
    <dgm:cxn modelId="{EDF9BA5D-9311-45E5-A4BE-6709462A373C}" srcId="{14A34389-E75E-4BD3-B14F-A3A5918959A0}" destId="{DE996C8A-5573-4435-B4A2-4D57914F0644}" srcOrd="0" destOrd="0" parTransId="{9005DA7B-3FB3-4F92-8DA4-EF34E25D9E5A}" sibTransId="{83B61F11-C001-4DDD-81DD-E8D598960A62}"/>
    <dgm:cxn modelId="{F1E53347-90DB-43CB-A691-D0E2AADE2D5C}" srcId="{6B351EE2-0843-4781-B3B9-4262F1257A5E}" destId="{61E17705-7E6C-4443-986A-C1963299C970}" srcOrd="1" destOrd="0" parTransId="{93EAC919-F23A-4E5D-875B-D73B2DE3AA67}" sibTransId="{C4691B32-A7DD-4418-832C-3CDB1F9240A6}"/>
    <dgm:cxn modelId="{D82AC647-6B78-4B68-84BC-6ACCB2635211}" type="presOf" srcId="{B1CF6ED1-B115-409D-8727-D612C57DF186}" destId="{57A70D67-AEB2-4724-9481-70BC2D2CBA75}" srcOrd="0" destOrd="0" presId="urn:microsoft.com/office/officeart/2005/8/layout/vList4"/>
    <dgm:cxn modelId="{7E921E4D-B533-4424-A75D-636A7AD952E7}" type="presOf" srcId="{DB7A8E09-E4FA-4391-8302-6A259FED0D07}" destId="{888860CF-EFF9-45A0-A9CE-CE441C96D694}" srcOrd="1" destOrd="8"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0FBCB578-29B0-43D0-9D21-C7B11EEAB814}" type="presOf" srcId="{628818E3-20C4-4807-BC70-9ACD01AB1ACC}" destId="{70006328-2609-426F-8839-8AF18C177017}" srcOrd="0" destOrd="5" presId="urn:microsoft.com/office/officeart/2005/8/layout/vList4"/>
    <dgm:cxn modelId="{42778359-679B-463B-A3C6-C10842E27EEF}" type="presOf" srcId="{628818E3-20C4-4807-BC70-9ACD01AB1ACC}" destId="{888860CF-EFF9-45A0-A9CE-CE441C96D694}" srcOrd="1" destOrd="5" presId="urn:microsoft.com/office/officeart/2005/8/layout/vList4"/>
    <dgm:cxn modelId="{0C048C81-52DA-4376-9022-CF3A9DE54DA2}" type="presOf" srcId="{14A34389-E75E-4BD3-B14F-A3A5918959A0}" destId="{888860CF-EFF9-45A0-A9CE-CE441C96D694}" srcOrd="1" destOrd="6" presId="urn:microsoft.com/office/officeart/2005/8/layout/vList4"/>
    <dgm:cxn modelId="{EAAB6190-7AA1-415D-B4B8-A6BC64D50262}" type="presOf" srcId="{DCA59F4E-9226-4760-A025-0BF9CC53FD45}" destId="{70006328-2609-426F-8839-8AF18C177017}" srcOrd="0" destOrd="0" presId="urn:microsoft.com/office/officeart/2005/8/layout/vList4"/>
    <dgm:cxn modelId="{A27CD193-2E7E-4A29-A215-079B5E092FA7}" srcId="{6B351EE2-0843-4781-B3B9-4262F1257A5E}" destId="{628818E3-20C4-4807-BC70-9ACD01AB1ACC}" srcOrd="3" destOrd="0" parTransId="{6CE574FE-904F-48BC-8B8F-CAF29D181E68}" sibTransId="{3D683418-733F-4A64-A74D-1FAB08F13FE0}"/>
    <dgm:cxn modelId="{A101A795-E6A4-48C5-9951-E78DDBFE95C7}" type="presOf" srcId="{4676EF25-39C3-4EB0-A751-08EA203B3B84}" destId="{888860CF-EFF9-45A0-A9CE-CE441C96D694}" srcOrd="1" destOrd="9" presId="urn:microsoft.com/office/officeart/2005/8/layout/vList4"/>
    <dgm:cxn modelId="{ED79E8A0-77CA-4D53-B504-DA02A4C7F0DE}" type="presOf" srcId="{DE996C8A-5573-4435-B4A2-4D57914F0644}" destId="{70006328-2609-426F-8839-8AF18C177017}" srcOrd="0" destOrd="7" presId="urn:microsoft.com/office/officeart/2005/8/layout/vList4"/>
    <dgm:cxn modelId="{D741BCA1-1ED4-4770-8B44-69DE58DE1DD8}" type="presOf" srcId="{4B400099-6013-4CC4-924C-8F0A371D7080}" destId="{70006328-2609-426F-8839-8AF18C177017}" srcOrd="0" destOrd="10" presId="urn:microsoft.com/office/officeart/2005/8/layout/vList4"/>
    <dgm:cxn modelId="{7953DEA3-A1A5-42D3-9258-136833F96FC1}" type="presOf" srcId="{48D15174-8E85-40DB-9A1F-9FDC434E4DC3}" destId="{888860CF-EFF9-45A0-A9CE-CE441C96D694}" srcOrd="1" destOrd="12" presId="urn:microsoft.com/office/officeart/2005/8/layout/vList4"/>
    <dgm:cxn modelId="{D4E826AA-052F-4C67-AB5A-E58F95706826}" type="presOf" srcId="{6B351EE2-0843-4781-B3B9-4262F1257A5E}" destId="{70006328-2609-426F-8839-8AF18C177017}" srcOrd="0" destOrd="1" presId="urn:microsoft.com/office/officeart/2005/8/layout/vList4"/>
    <dgm:cxn modelId="{A0C4D4AE-ED1B-4876-951F-B4DBCB48F472}" type="presOf" srcId="{DCA59F4E-9226-4760-A025-0BF9CC53FD45}" destId="{888860CF-EFF9-45A0-A9CE-CE441C96D694}" srcOrd="1" destOrd="0" presId="urn:microsoft.com/office/officeart/2005/8/layout/vList4"/>
    <dgm:cxn modelId="{433DF3B7-CBA4-4390-9B25-777B28F95696}" type="presOf" srcId="{4676EF25-39C3-4EB0-A751-08EA203B3B84}" destId="{70006328-2609-426F-8839-8AF18C177017}" srcOrd="0" destOrd="9" presId="urn:microsoft.com/office/officeart/2005/8/layout/vList4"/>
    <dgm:cxn modelId="{866FB8BE-4637-42F8-BDFC-F44C46212599}" type="presOf" srcId="{DE996C8A-5573-4435-B4A2-4D57914F0644}" destId="{888860CF-EFF9-45A0-A9CE-CE441C96D694}" srcOrd="1" destOrd="7" presId="urn:microsoft.com/office/officeart/2005/8/layout/vList4"/>
    <dgm:cxn modelId="{B716BFCC-95AD-4F8D-8036-6F437AFE0776}" srcId="{DCA59F4E-9226-4760-A025-0BF9CC53FD45}" destId="{48D15174-8E85-40DB-9A1F-9FDC434E4DC3}" srcOrd="3" destOrd="0" parTransId="{065A1A3C-8016-48CF-B38B-3A33CBC2F7B8}" sibTransId="{DF7BFB4E-2AB1-4CDA-9ACB-6DE4D15A88B8}"/>
    <dgm:cxn modelId="{9264A1CF-EE63-4A1E-B53F-A6247702D1FF}" srcId="{14A34389-E75E-4BD3-B14F-A3A5918959A0}" destId="{DB7A8E09-E4FA-4391-8302-6A259FED0D07}" srcOrd="1" destOrd="0" parTransId="{A2EA538F-C419-4CC3-B391-AED81A3B0BA1}" sibTransId="{46D7DFDA-8DAD-47DE-A39A-925C3CB3F6FF}"/>
    <dgm:cxn modelId="{EE45E2D4-178B-4C39-854E-5C76481661A4}" srcId="{DCA59F4E-9226-4760-A025-0BF9CC53FD45}" destId="{AA1F8B9A-FA5C-4FBF-B4B5-115AECFC2BAF}" srcOrd="2"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5BFC00DC-2B47-49B5-B49F-4233C4568282}" type="presOf" srcId="{6B351EE2-0843-4781-B3B9-4262F1257A5E}" destId="{888860CF-EFF9-45A0-A9CE-CE441C96D694}" srcOrd="1" destOrd="1" presId="urn:microsoft.com/office/officeart/2005/8/layout/vList4"/>
    <dgm:cxn modelId="{E3DB16E7-1018-45FC-BF8C-18CD8CC03F05}" srcId="{14A34389-E75E-4BD3-B14F-A3A5918959A0}" destId="{4B400099-6013-4CC4-924C-8F0A371D7080}" srcOrd="3" destOrd="0" parTransId="{5DAD6DEC-3CA6-47F2-8684-D4D5FB4D32DE}" sibTransId="{F462C44D-1732-4E0D-81EA-4B95E4AA3441}"/>
    <dgm:cxn modelId="{EE2C08ED-15F7-4395-9261-384C09B737D9}" type="presOf" srcId="{A8CB837D-3038-4E4E-BB84-BA964A5F3742}" destId="{888860CF-EFF9-45A0-A9CE-CE441C96D694}" srcOrd="1" destOrd="2" presId="urn:microsoft.com/office/officeart/2005/8/layout/vList4"/>
    <dgm:cxn modelId="{2E707BEF-FE40-44C5-BA8D-F4005BDEAA3A}" type="presOf" srcId="{61E17705-7E6C-4443-986A-C1963299C970}" destId="{70006328-2609-426F-8839-8AF18C177017}" srcOrd="0" destOrd="3" presId="urn:microsoft.com/office/officeart/2005/8/layout/vList4"/>
    <dgm:cxn modelId="{6401BFE5-198C-4945-91D6-26051347BC72}" type="presParOf" srcId="{57A70D67-AEB2-4724-9481-70BC2D2CBA75}" destId="{725BD1E8-CD1B-4A05-8141-2181115A8F88}" srcOrd="0" destOrd="0" presId="urn:microsoft.com/office/officeart/2005/8/layout/vList4"/>
    <dgm:cxn modelId="{91E6B183-AB17-43FF-B00F-1EAC9EB80237}" type="presParOf" srcId="{725BD1E8-CD1B-4A05-8141-2181115A8F88}" destId="{70006328-2609-426F-8839-8AF18C177017}" srcOrd="0" destOrd="0" presId="urn:microsoft.com/office/officeart/2005/8/layout/vList4"/>
    <dgm:cxn modelId="{F2F32ECD-CCEF-4788-A347-C2612ED3FAB7}" type="presParOf" srcId="{725BD1E8-CD1B-4A05-8141-2181115A8F88}" destId="{BA6AFFE6-1261-4C38-9B8A-7B26C5C68228}" srcOrd="1" destOrd="0" presId="urn:microsoft.com/office/officeart/2005/8/layout/vList4"/>
    <dgm:cxn modelId="{E9E2DF3B-57C8-46EA-A11E-B6EF6CD0C48D}"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scene3d>
          <a:camera prst="orthographicFront">
            <a:rot lat="0" lon="0" rev="0"/>
          </a:camera>
          <a:lightRig rig="balanced" dir="t">
            <a:rot lat="0" lon="0" rev="8700000"/>
          </a:lightRig>
        </a:scene3d>
        <a:sp3d>
          <a:bevelT w="190500" h="38100"/>
        </a:sp3d>
      </dgm:spPr>
      <dgm:t>
        <a:bodyPr/>
        <a:lstStyle/>
        <a:p>
          <a:r>
            <a:rPr lang="en-GB" sz="2400" dirty="0">
              <a:solidFill>
                <a:schemeClr val="accent2"/>
              </a:solidFill>
            </a:rPr>
            <a:t>Weather</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A8CB837D-3038-4E4E-BB84-BA964A5F3742}">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Affecting Treatment Process</a:t>
          </a:r>
        </a:p>
      </dgm:t>
    </dgm:pt>
    <dgm:pt modelId="{4CA014D8-FAC2-4BDE-9D22-D515D14B82D8}" type="parTrans" cxnId="{0DE43117-C474-48CB-B21B-C5A29CDC7853}">
      <dgm:prSet/>
      <dgm:spPr/>
      <dgm:t>
        <a:bodyPr/>
        <a:lstStyle/>
        <a:p>
          <a:endParaRPr lang="en-GB"/>
        </a:p>
      </dgm:t>
    </dgm:pt>
    <dgm:pt modelId="{F2E4B1CB-53D2-4752-BDA4-2794DCFCA76C}" type="sibTrans" cxnId="{0DE43117-C474-48CB-B21B-C5A29CDC7853}">
      <dgm:prSet/>
      <dgm:spPr/>
      <dgm:t>
        <a:bodyPr/>
        <a:lstStyle/>
        <a:p>
          <a:endParaRPr lang="en-GB"/>
        </a:p>
      </dgm:t>
    </dgm:pt>
    <dgm:pt modelId="{61E17705-7E6C-4443-986A-C1963299C970}">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Freezing</a:t>
          </a:r>
        </a:p>
      </dgm:t>
    </dgm:pt>
    <dgm:pt modelId="{93EAC919-F23A-4E5D-875B-D73B2DE3AA67}" type="parTrans" cxnId="{F1E53347-90DB-43CB-A691-D0E2AADE2D5C}">
      <dgm:prSet/>
      <dgm:spPr/>
      <dgm:t>
        <a:bodyPr/>
        <a:lstStyle/>
        <a:p>
          <a:endParaRPr lang="en-GB"/>
        </a:p>
      </dgm:t>
    </dgm:pt>
    <dgm:pt modelId="{C4691B32-A7DD-4418-832C-3CDB1F9240A6}" type="sibTrans" cxnId="{F1E53347-90DB-43CB-A691-D0E2AADE2D5C}">
      <dgm:prSet/>
      <dgm:spPr/>
      <dgm:t>
        <a:bodyPr/>
        <a:lstStyle/>
        <a:p>
          <a:endParaRPr lang="en-GB"/>
        </a:p>
      </dgm:t>
    </dgm:pt>
    <dgm:pt modelId="{85CA92FA-727A-4212-9B56-BE40385E7BAD}">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Access to site</a:t>
          </a:r>
        </a:p>
      </dgm:t>
    </dgm:pt>
    <dgm:pt modelId="{913BD323-B188-44A1-BDE8-B35D93285210}" type="parTrans" cxnId="{EB698D38-ECF1-4608-B73B-4A47E71DF443}">
      <dgm:prSet/>
      <dgm:spPr/>
      <dgm:t>
        <a:bodyPr/>
        <a:lstStyle/>
        <a:p>
          <a:endParaRPr lang="en-GB"/>
        </a:p>
      </dgm:t>
    </dgm:pt>
    <dgm:pt modelId="{806BC127-BA1D-4790-AC0E-33984690B742}" type="sibTrans" cxnId="{EB698D38-ECF1-4608-B73B-4A47E71DF443}">
      <dgm:prSet/>
      <dgm:spPr/>
      <dgm:t>
        <a:bodyPr/>
        <a:lstStyle/>
        <a:p>
          <a:endParaRPr lang="en-GB"/>
        </a:p>
      </dgm:t>
    </dgm:pt>
    <dgm:pt modelId="{14A34389-E75E-4BD3-B14F-A3A5918959A0}">
      <dgm:prSet phldrT="[Text]"/>
      <dgm:spPr>
        <a:scene3d>
          <a:camera prst="orthographicFront">
            <a:rot lat="0" lon="0" rev="0"/>
          </a:camera>
          <a:lightRig rig="balanced" dir="t">
            <a:rot lat="0" lon="0" rev="8700000"/>
          </a:lightRig>
        </a:scene3d>
        <a:sp3d>
          <a:bevelT w="190500" h="38100"/>
        </a:sp3d>
      </dgm:spPr>
      <dgm:t>
        <a:bodyPr/>
        <a:lstStyle/>
        <a:p>
          <a:r>
            <a:rPr lang="en-GB" sz="1900"/>
            <a:t>Power Supply</a:t>
          </a:r>
          <a:endParaRPr lang="en-GB" sz="1900" dirty="0"/>
        </a:p>
      </dgm:t>
    </dgm:pt>
    <dgm:pt modelId="{1966E53A-F537-4192-80DE-286EFD22BDE9}" type="parTrans" cxnId="{9AB64917-21D9-4A77-B74D-E703478D034F}">
      <dgm:prSet/>
      <dgm:spPr/>
      <dgm:t>
        <a:bodyPr/>
        <a:lstStyle/>
        <a:p>
          <a:endParaRPr lang="en-GB"/>
        </a:p>
      </dgm:t>
    </dgm:pt>
    <dgm:pt modelId="{3AD28EA8-E031-4014-8F7B-331CA4264BDD}" type="sibTrans" cxnId="{9AB64917-21D9-4A77-B74D-E703478D034F}">
      <dgm:prSet/>
      <dgm:spPr/>
      <dgm:t>
        <a:bodyPr/>
        <a:lstStyle/>
        <a:p>
          <a:endParaRPr lang="en-GB"/>
        </a:p>
      </dgm:t>
    </dgm:pt>
    <dgm:pt modelId="{628818E3-20C4-4807-BC70-9ACD01AB1ACC}">
      <dgm:prSet phldrT="[Text]"/>
      <dgm:spPr>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6CE574FE-904F-48BC-8B8F-CAF29D181E68}" type="parTrans" cxnId="{A27CD193-2E7E-4A29-A215-079B5E092FA7}">
      <dgm:prSet/>
      <dgm:spPr/>
      <dgm:t>
        <a:bodyPr/>
        <a:lstStyle/>
        <a:p>
          <a:endParaRPr lang="en-GB"/>
        </a:p>
      </dgm:t>
    </dgm:pt>
    <dgm:pt modelId="{3D683418-733F-4A64-A74D-1FAB08F13FE0}" type="sibTrans" cxnId="{A27CD193-2E7E-4A29-A215-079B5E092FA7}">
      <dgm:prSet/>
      <dgm:spPr/>
      <dgm:t>
        <a:bodyPr/>
        <a:lstStyle/>
        <a:p>
          <a:endParaRPr lang="en-GB"/>
        </a:p>
      </dgm:t>
    </dgm:pt>
    <dgm:pt modelId="{DE996C8A-5573-4435-B4A2-4D57914F0644}">
      <dgm:prSet phldrT="[Text]"/>
      <dgm:spPr>
        <a:scene3d>
          <a:camera prst="orthographicFront">
            <a:rot lat="0" lon="0" rev="0"/>
          </a:camera>
          <a:lightRig rig="balanced" dir="t">
            <a:rot lat="0" lon="0" rev="8700000"/>
          </a:lightRig>
        </a:scene3d>
        <a:sp3d>
          <a:bevelT w="190500" h="38100"/>
        </a:sp3d>
      </dgm:spPr>
      <dgm:t>
        <a:bodyPr/>
        <a:lstStyle/>
        <a:p>
          <a:r>
            <a:rPr lang="en-GB" sz="1900"/>
            <a:t>Complete failure</a:t>
          </a:r>
          <a:endParaRPr lang="en-GB" sz="1900" dirty="0"/>
        </a:p>
      </dgm:t>
    </dgm:pt>
    <dgm:pt modelId="{9005DA7B-3FB3-4F92-8DA4-EF34E25D9E5A}" type="parTrans" cxnId="{EDF9BA5D-9311-45E5-A4BE-6709462A373C}">
      <dgm:prSet/>
      <dgm:spPr/>
      <dgm:t>
        <a:bodyPr/>
        <a:lstStyle/>
        <a:p>
          <a:endParaRPr lang="en-GB"/>
        </a:p>
      </dgm:t>
    </dgm:pt>
    <dgm:pt modelId="{83B61F11-C001-4DDD-81DD-E8D598960A62}" type="sibTrans" cxnId="{EDF9BA5D-9311-45E5-A4BE-6709462A373C}">
      <dgm:prSet/>
      <dgm:spPr/>
      <dgm:t>
        <a:bodyPr/>
        <a:lstStyle/>
        <a:p>
          <a:endParaRPr lang="en-GB"/>
        </a:p>
      </dgm:t>
    </dgm:pt>
    <dgm:pt modelId="{DB7A8E09-E4FA-4391-8302-6A259FED0D07}">
      <dgm:prSet phldrT="[Text]"/>
      <dgm:spPr>
        <a:scene3d>
          <a:camera prst="orthographicFront">
            <a:rot lat="0" lon="0" rev="0"/>
          </a:camera>
          <a:lightRig rig="balanced" dir="t">
            <a:rot lat="0" lon="0" rev="8700000"/>
          </a:lightRig>
        </a:scene3d>
        <a:sp3d>
          <a:bevelT w="190500" h="38100"/>
        </a:sp3d>
      </dgm:spPr>
      <dgm:t>
        <a:bodyPr/>
        <a:lstStyle/>
        <a:p>
          <a:r>
            <a:rPr lang="en-GB" sz="1900"/>
            <a:t>Inadequate / no back-up power</a:t>
          </a:r>
          <a:endParaRPr lang="en-GB" sz="1900" dirty="0"/>
        </a:p>
      </dgm:t>
    </dgm:pt>
    <dgm:pt modelId="{A2EA538F-C419-4CC3-B391-AED81A3B0BA1}" type="parTrans" cxnId="{9264A1CF-EE63-4A1E-B53F-A6247702D1FF}">
      <dgm:prSet/>
      <dgm:spPr/>
      <dgm:t>
        <a:bodyPr/>
        <a:lstStyle/>
        <a:p>
          <a:endParaRPr lang="en-GB"/>
        </a:p>
      </dgm:t>
    </dgm:pt>
    <dgm:pt modelId="{46D7DFDA-8DAD-47DE-A39A-925C3CB3F6FF}" type="sibTrans" cxnId="{9264A1CF-EE63-4A1E-B53F-A6247702D1FF}">
      <dgm:prSet/>
      <dgm:spPr/>
      <dgm:t>
        <a:bodyPr/>
        <a:lstStyle/>
        <a:p>
          <a:endParaRPr lang="en-GB"/>
        </a:p>
      </dgm:t>
    </dgm:pt>
    <dgm:pt modelId="{4676EF25-39C3-4EB0-A751-08EA203B3B84}">
      <dgm:prSet phldrT="[Text]"/>
      <dgm:spPr>
        <a:scene3d>
          <a:camera prst="orthographicFront">
            <a:rot lat="0" lon="0" rev="0"/>
          </a:camera>
          <a:lightRig rig="balanced" dir="t">
            <a:rot lat="0" lon="0" rev="8700000"/>
          </a:lightRig>
        </a:scene3d>
        <a:sp3d>
          <a:bevelT w="190500" h="38100"/>
        </a:sp3d>
      </dgm:spPr>
      <dgm:t>
        <a:bodyPr/>
        <a:lstStyle/>
        <a:p>
          <a:r>
            <a:rPr lang="en-GB" sz="1900"/>
            <a:t>Process fails to restart when restored</a:t>
          </a:r>
          <a:endParaRPr lang="en-GB" sz="1900" dirty="0"/>
        </a:p>
      </dgm:t>
    </dgm:pt>
    <dgm:pt modelId="{F8564300-1DE7-4986-8027-7E4FDA0D8076}" type="parTrans" cxnId="{F42E3817-ACDA-4332-BDBB-2C94EC42FA0D}">
      <dgm:prSet/>
      <dgm:spPr/>
      <dgm:t>
        <a:bodyPr/>
        <a:lstStyle/>
        <a:p>
          <a:endParaRPr lang="en-GB"/>
        </a:p>
      </dgm:t>
    </dgm:pt>
    <dgm:pt modelId="{9AD398B9-49E6-46FC-9EDB-8214AEB700B9}" type="sibTrans" cxnId="{F42E3817-ACDA-4332-BDBB-2C94EC42FA0D}">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2" custLinFactNeighborX="3093"/>
      <dgm:spPr/>
    </dgm:pt>
    <dgm:pt modelId="{BA6AFFE6-1261-4C38-9B8A-7B26C5C68228}" type="pres">
      <dgm:prSet presAssocID="{DCA59F4E-9226-4760-A025-0BF9CC53FD45}" presName="img" presStyleLbl="fgImgPlace1" presStyleIdx="0" presStyleCnt="2" custScaleX="84167" custScaleY="80498" custLinFactNeighborX="-7120"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dgm:spPr>
    </dgm:pt>
    <dgm:pt modelId="{888860CF-EFF9-45A0-A9CE-CE441C96D694}" type="pres">
      <dgm:prSet presAssocID="{DCA59F4E-9226-4760-A025-0BF9CC53FD45}" presName="text" presStyleLbl="node1" presStyleIdx="0" presStyleCnt="2">
        <dgm:presLayoutVars>
          <dgm:bulletEnabled val="1"/>
        </dgm:presLayoutVars>
      </dgm:prSet>
      <dgm:spPr/>
    </dgm:pt>
    <dgm:pt modelId="{9138A559-2E7D-4140-B046-C912C6F3F55B}" type="pres">
      <dgm:prSet presAssocID="{DD9672EF-7ACD-41BE-85C0-602910A22FF9}" presName="spacer" presStyleCnt="0"/>
      <dgm:spPr/>
    </dgm:pt>
    <dgm:pt modelId="{F210D033-5035-40E1-B5EE-CDC68CFADED4}" type="pres">
      <dgm:prSet presAssocID="{14A34389-E75E-4BD3-B14F-A3A5918959A0}" presName="comp" presStyleCnt="0"/>
      <dgm:spPr/>
    </dgm:pt>
    <dgm:pt modelId="{C72100F8-3B7A-43FC-A425-995D0DA55DC2}" type="pres">
      <dgm:prSet presAssocID="{14A34389-E75E-4BD3-B14F-A3A5918959A0}" presName="box" presStyleLbl="node1" presStyleIdx="1" presStyleCnt="2"/>
      <dgm:spPr/>
    </dgm:pt>
    <dgm:pt modelId="{67C96784-4B42-416B-AA9D-54E6327DC14F}" type="pres">
      <dgm:prSet presAssocID="{14A34389-E75E-4BD3-B14F-A3A5918959A0}" presName="img" presStyleLbl="fgImgPlace1" presStyleIdx="1" presStyleCnt="2" custScaleX="84926" custScaleY="80626" custLinFactNeighborX="-6740" custLinFactNeighborY="522"/>
      <dgm:spPr>
        <a:blipFill>
          <a:blip xmlns:r="http://schemas.openxmlformats.org/officeDocument/2006/relationships" r:embed="rId2">
            <a:extLst>
              <a:ext uri="{28A0092B-C50C-407E-A947-70E740481C1C}">
                <a14:useLocalDpi xmlns:a14="http://schemas.microsoft.com/office/drawing/2010/main" val="0"/>
              </a:ext>
            </a:extLst>
          </a:blip>
          <a:srcRect/>
          <a:stretch>
            <a:fillRect t="-6000" b="-6000"/>
          </a:stretch>
        </a:blipFill>
      </dgm:spPr>
    </dgm:pt>
    <dgm:pt modelId="{563F5974-29FE-4DED-93F3-5236F78F6302}" type="pres">
      <dgm:prSet presAssocID="{14A34389-E75E-4BD3-B14F-A3A5918959A0}" presName="text" presStyleLbl="node1" presStyleIdx="1" presStyleCnt="2">
        <dgm:presLayoutVars>
          <dgm:bulletEnabled val="1"/>
        </dgm:presLayoutVars>
      </dgm:prSet>
      <dgm:spPr/>
    </dgm:pt>
  </dgm:ptLst>
  <dgm:cxnLst>
    <dgm:cxn modelId="{ADE5CE0F-6675-401B-A549-2A02B8A89965}" type="presOf" srcId="{85CA92FA-727A-4212-9B56-BE40385E7BAD}" destId="{70006328-2609-426F-8839-8AF18C177017}" srcOrd="0" destOrd="3" presId="urn:microsoft.com/office/officeart/2005/8/layout/vList4"/>
    <dgm:cxn modelId="{0DE43117-C474-48CB-B21B-C5A29CDC7853}" srcId="{DCA59F4E-9226-4760-A025-0BF9CC53FD45}" destId="{A8CB837D-3038-4E4E-BB84-BA964A5F3742}" srcOrd="0" destOrd="0" parTransId="{4CA014D8-FAC2-4BDE-9D22-D515D14B82D8}" sibTransId="{F2E4B1CB-53D2-4752-BDA4-2794DCFCA76C}"/>
    <dgm:cxn modelId="{F42E3817-ACDA-4332-BDBB-2C94EC42FA0D}" srcId="{14A34389-E75E-4BD3-B14F-A3A5918959A0}" destId="{4676EF25-39C3-4EB0-A751-08EA203B3B84}" srcOrd="2" destOrd="0" parTransId="{F8564300-1DE7-4986-8027-7E4FDA0D8076}" sibTransId="{9AD398B9-49E6-46FC-9EDB-8214AEB700B9}"/>
    <dgm:cxn modelId="{9AB64917-21D9-4A77-B74D-E703478D034F}" srcId="{B1CF6ED1-B115-409D-8727-D612C57DF186}" destId="{14A34389-E75E-4BD3-B14F-A3A5918959A0}" srcOrd="1" destOrd="0" parTransId="{1966E53A-F537-4192-80DE-286EFD22BDE9}" sibTransId="{3AD28EA8-E031-4014-8F7B-331CA4264BDD}"/>
    <dgm:cxn modelId="{EB698D38-ECF1-4608-B73B-4A47E71DF443}" srcId="{A8CB837D-3038-4E4E-BB84-BA964A5F3742}" destId="{85CA92FA-727A-4212-9B56-BE40385E7BAD}" srcOrd="1" destOrd="0" parTransId="{913BD323-B188-44A1-BDE8-B35D93285210}" sibTransId="{806BC127-BA1D-4790-AC0E-33984690B742}"/>
    <dgm:cxn modelId="{830E975D-48CC-403B-94F1-1578D61AFB13}" type="presOf" srcId="{B1CF6ED1-B115-409D-8727-D612C57DF186}" destId="{57A70D67-AEB2-4724-9481-70BC2D2CBA75}" srcOrd="0" destOrd="0" presId="urn:microsoft.com/office/officeart/2005/8/layout/vList4"/>
    <dgm:cxn modelId="{EDF9BA5D-9311-45E5-A4BE-6709462A373C}" srcId="{14A34389-E75E-4BD3-B14F-A3A5918959A0}" destId="{DE996C8A-5573-4435-B4A2-4D57914F0644}" srcOrd="0" destOrd="0" parTransId="{9005DA7B-3FB3-4F92-8DA4-EF34E25D9E5A}" sibTransId="{83B61F11-C001-4DDD-81DD-E8D598960A62}"/>
    <dgm:cxn modelId="{F1E53347-90DB-43CB-A691-D0E2AADE2D5C}" srcId="{A8CB837D-3038-4E4E-BB84-BA964A5F3742}" destId="{61E17705-7E6C-4443-986A-C1963299C970}" srcOrd="0" destOrd="0" parTransId="{93EAC919-F23A-4E5D-875B-D73B2DE3AA67}" sibTransId="{C4691B32-A7DD-4418-832C-3CDB1F9240A6}"/>
    <dgm:cxn modelId="{39E0EA67-7D0E-4281-AC05-49F307F08BE4}" type="presOf" srcId="{61E17705-7E6C-4443-986A-C1963299C970}" destId="{888860CF-EFF9-45A0-A9CE-CE441C96D694}" srcOrd="1" destOrd="2" presId="urn:microsoft.com/office/officeart/2005/8/layout/vList4"/>
    <dgm:cxn modelId="{4075EC4A-4580-4226-9179-4A1BC1BD7A2C}" type="presOf" srcId="{DE996C8A-5573-4435-B4A2-4D57914F0644}" destId="{563F5974-29FE-4DED-93F3-5236F78F6302}" srcOrd="1" destOrd="1" presId="urn:microsoft.com/office/officeart/2005/8/layout/vList4"/>
    <dgm:cxn modelId="{71177C4C-F2B6-4D03-9E1E-84348384E83C}" type="presOf" srcId="{4676EF25-39C3-4EB0-A751-08EA203B3B84}" destId="{C72100F8-3B7A-43FC-A425-995D0DA55DC2}" srcOrd="0" destOrd="3" presId="urn:microsoft.com/office/officeart/2005/8/layout/vList4"/>
    <dgm:cxn modelId="{5C116271-F610-447C-B8DA-E5FC1EA28AEC}" type="presOf" srcId="{61E17705-7E6C-4443-986A-C1963299C970}" destId="{70006328-2609-426F-8839-8AF18C177017}" srcOrd="0" destOrd="2" presId="urn:microsoft.com/office/officeart/2005/8/layout/vList4"/>
    <dgm:cxn modelId="{06DC0D8A-C485-4C8B-97F7-F570C1BCA0A4}" type="presOf" srcId="{14A34389-E75E-4BD3-B14F-A3A5918959A0}" destId="{563F5974-29FE-4DED-93F3-5236F78F6302}" srcOrd="1" destOrd="0" presId="urn:microsoft.com/office/officeart/2005/8/layout/vList4"/>
    <dgm:cxn modelId="{EE6A0A8B-2D95-4BB3-90A0-93C4C2983FA8}" type="presOf" srcId="{DE996C8A-5573-4435-B4A2-4D57914F0644}" destId="{C72100F8-3B7A-43FC-A425-995D0DA55DC2}" srcOrd="0" destOrd="1" presId="urn:microsoft.com/office/officeart/2005/8/layout/vList4"/>
    <dgm:cxn modelId="{D6CADB8C-5987-41FA-9B57-293E64B9472F}" type="presOf" srcId="{85CA92FA-727A-4212-9B56-BE40385E7BAD}" destId="{888860CF-EFF9-45A0-A9CE-CE441C96D694}" srcOrd="1" destOrd="3" presId="urn:microsoft.com/office/officeart/2005/8/layout/vList4"/>
    <dgm:cxn modelId="{A27CD193-2E7E-4A29-A215-079B5E092FA7}" srcId="{DCA59F4E-9226-4760-A025-0BF9CC53FD45}" destId="{628818E3-20C4-4807-BC70-9ACD01AB1ACC}" srcOrd="1" destOrd="0" parTransId="{6CE574FE-904F-48BC-8B8F-CAF29D181E68}" sibTransId="{3D683418-733F-4A64-A74D-1FAB08F13FE0}"/>
    <dgm:cxn modelId="{94267196-522B-4492-AC5C-809170B3B053}" type="presOf" srcId="{DCA59F4E-9226-4760-A025-0BF9CC53FD45}" destId="{70006328-2609-426F-8839-8AF18C177017}" srcOrd="0" destOrd="0" presId="urn:microsoft.com/office/officeart/2005/8/layout/vList4"/>
    <dgm:cxn modelId="{42FF6D99-64CB-4BF4-9476-3022734F108F}" type="presOf" srcId="{628818E3-20C4-4807-BC70-9ACD01AB1ACC}" destId="{70006328-2609-426F-8839-8AF18C177017}" srcOrd="0" destOrd="4" presId="urn:microsoft.com/office/officeart/2005/8/layout/vList4"/>
    <dgm:cxn modelId="{D49610A7-AFA3-4CA8-96A9-1B51C070895D}" type="presOf" srcId="{DB7A8E09-E4FA-4391-8302-6A259FED0D07}" destId="{C72100F8-3B7A-43FC-A425-995D0DA55DC2}" srcOrd="0" destOrd="2" presId="urn:microsoft.com/office/officeart/2005/8/layout/vList4"/>
    <dgm:cxn modelId="{EC41C2AF-837F-4273-B5FD-A6CB75CA0995}" type="presOf" srcId="{628818E3-20C4-4807-BC70-9ACD01AB1ACC}" destId="{888860CF-EFF9-45A0-A9CE-CE441C96D694}" srcOrd="1" destOrd="4" presId="urn:microsoft.com/office/officeart/2005/8/layout/vList4"/>
    <dgm:cxn modelId="{104594B3-B985-4B68-82E6-85710B0A84A4}" type="presOf" srcId="{DB7A8E09-E4FA-4391-8302-6A259FED0D07}" destId="{563F5974-29FE-4DED-93F3-5236F78F6302}" srcOrd="1" destOrd="2" presId="urn:microsoft.com/office/officeart/2005/8/layout/vList4"/>
    <dgm:cxn modelId="{9264A1CF-EE63-4A1E-B53F-A6247702D1FF}" srcId="{14A34389-E75E-4BD3-B14F-A3A5918959A0}" destId="{DB7A8E09-E4FA-4391-8302-6A259FED0D07}" srcOrd="1" destOrd="0" parTransId="{A2EA538F-C419-4CC3-B391-AED81A3B0BA1}" sibTransId="{46D7DFDA-8DAD-47DE-A39A-925C3CB3F6FF}"/>
    <dgm:cxn modelId="{B89927D5-5D82-46D6-AA8E-CDB13E154F22}" srcId="{B1CF6ED1-B115-409D-8727-D612C57DF186}" destId="{DCA59F4E-9226-4760-A025-0BF9CC53FD45}" srcOrd="0" destOrd="0" parTransId="{6051A0C3-2E2F-4F37-BF81-8FA40359848F}" sibTransId="{DD9672EF-7ACD-41BE-85C0-602910A22FF9}"/>
    <dgm:cxn modelId="{EF6EF6D9-F646-4F17-B385-2DA970E660DB}" type="presOf" srcId="{DCA59F4E-9226-4760-A025-0BF9CC53FD45}" destId="{888860CF-EFF9-45A0-A9CE-CE441C96D694}" srcOrd="1" destOrd="0" presId="urn:microsoft.com/office/officeart/2005/8/layout/vList4"/>
    <dgm:cxn modelId="{6C5762E0-62E2-4CBE-9C7F-FA7ACF14CCAF}" type="presOf" srcId="{A8CB837D-3038-4E4E-BB84-BA964A5F3742}" destId="{70006328-2609-426F-8839-8AF18C177017}" srcOrd="0" destOrd="1" presId="urn:microsoft.com/office/officeart/2005/8/layout/vList4"/>
    <dgm:cxn modelId="{CA4C75E1-678D-45B0-AD0D-86E44F5049E8}" type="presOf" srcId="{14A34389-E75E-4BD3-B14F-A3A5918959A0}" destId="{C72100F8-3B7A-43FC-A425-995D0DA55DC2}" srcOrd="0" destOrd="0" presId="urn:microsoft.com/office/officeart/2005/8/layout/vList4"/>
    <dgm:cxn modelId="{5175E0E7-2521-4BEB-B761-648A30363ECF}" type="presOf" srcId="{A8CB837D-3038-4E4E-BB84-BA964A5F3742}" destId="{888860CF-EFF9-45A0-A9CE-CE441C96D694}" srcOrd="1" destOrd="1" presId="urn:microsoft.com/office/officeart/2005/8/layout/vList4"/>
    <dgm:cxn modelId="{ED6A33F7-770D-48A8-AA1C-F79A7945EC0A}" type="presOf" srcId="{4676EF25-39C3-4EB0-A751-08EA203B3B84}" destId="{563F5974-29FE-4DED-93F3-5236F78F6302}" srcOrd="1" destOrd="3" presId="urn:microsoft.com/office/officeart/2005/8/layout/vList4"/>
    <dgm:cxn modelId="{B34F3000-F639-4DB9-9197-11A8E397E3DB}" type="presParOf" srcId="{57A70D67-AEB2-4724-9481-70BC2D2CBA75}" destId="{725BD1E8-CD1B-4A05-8141-2181115A8F88}" srcOrd="0" destOrd="0" presId="urn:microsoft.com/office/officeart/2005/8/layout/vList4"/>
    <dgm:cxn modelId="{AB1D384A-5172-49CB-AFEF-59A70DBB286E}" type="presParOf" srcId="{725BD1E8-CD1B-4A05-8141-2181115A8F88}" destId="{70006328-2609-426F-8839-8AF18C177017}" srcOrd="0" destOrd="0" presId="urn:microsoft.com/office/officeart/2005/8/layout/vList4"/>
    <dgm:cxn modelId="{349424CF-0649-4026-A555-E09DB7F09DD6}" type="presParOf" srcId="{725BD1E8-CD1B-4A05-8141-2181115A8F88}" destId="{BA6AFFE6-1261-4C38-9B8A-7B26C5C68228}" srcOrd="1" destOrd="0" presId="urn:microsoft.com/office/officeart/2005/8/layout/vList4"/>
    <dgm:cxn modelId="{4CA8FDBF-3DF3-4975-943A-3315D07D9293}" type="presParOf" srcId="{725BD1E8-CD1B-4A05-8141-2181115A8F88}" destId="{888860CF-EFF9-45A0-A9CE-CE441C96D694}" srcOrd="2" destOrd="0" presId="urn:microsoft.com/office/officeart/2005/8/layout/vList4"/>
    <dgm:cxn modelId="{708A5506-7E1E-4CC9-B894-A1A24F1E7D41}" type="presParOf" srcId="{57A70D67-AEB2-4724-9481-70BC2D2CBA75}" destId="{9138A559-2E7D-4140-B046-C912C6F3F55B}" srcOrd="1" destOrd="0" presId="urn:microsoft.com/office/officeart/2005/8/layout/vList4"/>
    <dgm:cxn modelId="{43B0827B-4814-4FAB-8FAD-F7ADB87BC7AA}" type="presParOf" srcId="{57A70D67-AEB2-4724-9481-70BC2D2CBA75}" destId="{F210D033-5035-40E1-B5EE-CDC68CFADED4}" srcOrd="2" destOrd="0" presId="urn:microsoft.com/office/officeart/2005/8/layout/vList4"/>
    <dgm:cxn modelId="{FA8A7525-A12D-4A94-BB76-A07B0D8B4DC6}" type="presParOf" srcId="{F210D033-5035-40E1-B5EE-CDC68CFADED4}" destId="{C72100F8-3B7A-43FC-A425-995D0DA55DC2}" srcOrd="0" destOrd="0" presId="urn:microsoft.com/office/officeart/2005/8/layout/vList4"/>
    <dgm:cxn modelId="{8DE83FEB-8F14-4C34-ACAF-7E1E2C617FB7}" type="presParOf" srcId="{F210D033-5035-40E1-B5EE-CDC68CFADED4}" destId="{67C96784-4B42-416B-AA9D-54E6327DC14F}" srcOrd="1" destOrd="0" presId="urn:microsoft.com/office/officeart/2005/8/layout/vList4"/>
    <dgm:cxn modelId="{2EAB6CE1-84E7-40CB-B5D6-27B49C194431}" type="presParOf" srcId="{F210D033-5035-40E1-B5EE-CDC68CFADED4}" destId="{563F5974-29FE-4DED-93F3-5236F78F630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scene3d>
          <a:camera prst="orthographicFront">
            <a:rot lat="0" lon="0" rev="0"/>
          </a:camera>
          <a:lightRig rig="balanced" dir="t">
            <a:rot lat="0" lon="0" rev="8700000"/>
          </a:lightRig>
        </a:scene3d>
        <a:sp3d>
          <a:bevelT w="190500" h="38100"/>
        </a:sp3d>
      </dgm:spPr>
      <dgm:t>
        <a:bodyPr/>
        <a:lstStyle/>
        <a:p>
          <a:r>
            <a:rPr lang="en-GB" sz="2400" dirty="0">
              <a:solidFill>
                <a:schemeClr val="accent2"/>
              </a:solidFill>
            </a:rPr>
            <a:t>Monitoring</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A8CB837D-3038-4E4E-BB84-BA964A5F3742}">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Sufficient</a:t>
          </a:r>
        </a:p>
      </dgm:t>
    </dgm:pt>
    <dgm:pt modelId="{4CA014D8-FAC2-4BDE-9D22-D515D14B82D8}" type="parTrans" cxnId="{0DE43117-C474-48CB-B21B-C5A29CDC7853}">
      <dgm:prSet/>
      <dgm:spPr/>
      <dgm:t>
        <a:bodyPr/>
        <a:lstStyle/>
        <a:p>
          <a:endParaRPr lang="en-GB"/>
        </a:p>
      </dgm:t>
    </dgm:pt>
    <dgm:pt modelId="{F2E4B1CB-53D2-4752-BDA4-2794DCFCA76C}" type="sibTrans" cxnId="{0DE43117-C474-48CB-B21B-C5A29CDC7853}">
      <dgm:prSet/>
      <dgm:spPr/>
      <dgm:t>
        <a:bodyPr/>
        <a:lstStyle/>
        <a:p>
          <a:endParaRPr lang="en-GB"/>
        </a:p>
      </dgm:t>
    </dgm:pt>
    <dgm:pt modelId="{61E17705-7E6C-4443-986A-C1963299C970}">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Alarms</a:t>
          </a:r>
        </a:p>
      </dgm:t>
    </dgm:pt>
    <dgm:pt modelId="{93EAC919-F23A-4E5D-875B-D73B2DE3AA67}" type="parTrans" cxnId="{F1E53347-90DB-43CB-A691-D0E2AADE2D5C}">
      <dgm:prSet/>
      <dgm:spPr/>
      <dgm:t>
        <a:bodyPr/>
        <a:lstStyle/>
        <a:p>
          <a:endParaRPr lang="en-GB"/>
        </a:p>
      </dgm:t>
    </dgm:pt>
    <dgm:pt modelId="{C4691B32-A7DD-4418-832C-3CDB1F9240A6}" type="sibTrans" cxnId="{F1E53347-90DB-43CB-A691-D0E2AADE2D5C}">
      <dgm:prSet/>
      <dgm:spPr/>
      <dgm:t>
        <a:bodyPr/>
        <a:lstStyle/>
        <a:p>
          <a:endParaRPr lang="en-GB"/>
        </a:p>
      </dgm:t>
    </dgm:pt>
    <dgm:pt modelId="{14A34389-E75E-4BD3-B14F-A3A5918959A0}">
      <dgm:prSet phldrT="[Text]"/>
      <dgm:spPr>
        <a:scene3d>
          <a:camera prst="orthographicFront">
            <a:rot lat="0" lon="0" rev="0"/>
          </a:camera>
          <a:lightRig rig="balanced" dir="t">
            <a:rot lat="0" lon="0" rev="8700000"/>
          </a:lightRig>
        </a:scene3d>
        <a:sp3d>
          <a:bevelT w="190500" h="38100"/>
        </a:sp3d>
      </dgm:spPr>
      <dgm:t>
        <a:bodyPr/>
        <a:lstStyle/>
        <a:p>
          <a:r>
            <a:rPr lang="en-GB" sz="1900"/>
            <a:t>Third Party</a:t>
          </a:r>
          <a:endParaRPr lang="en-GB" sz="1900" dirty="0"/>
        </a:p>
      </dgm:t>
    </dgm:pt>
    <dgm:pt modelId="{1966E53A-F537-4192-80DE-286EFD22BDE9}" type="parTrans" cxnId="{9AB64917-21D9-4A77-B74D-E703478D034F}">
      <dgm:prSet/>
      <dgm:spPr/>
      <dgm:t>
        <a:bodyPr/>
        <a:lstStyle/>
        <a:p>
          <a:endParaRPr lang="en-GB"/>
        </a:p>
      </dgm:t>
    </dgm:pt>
    <dgm:pt modelId="{3AD28EA8-E031-4014-8F7B-331CA4264BDD}" type="sibTrans" cxnId="{9AB64917-21D9-4A77-B74D-E703478D034F}">
      <dgm:prSet/>
      <dgm:spPr/>
      <dgm:t>
        <a:bodyPr/>
        <a:lstStyle/>
        <a:p>
          <a:endParaRPr lang="en-GB"/>
        </a:p>
      </dgm:t>
    </dgm:pt>
    <dgm:pt modelId="{628818E3-20C4-4807-BC70-9ACD01AB1ACC}">
      <dgm:prSet phldrT="[Text]"/>
      <dgm:spPr>
        <a:scene3d>
          <a:camera prst="orthographicFront">
            <a:rot lat="0" lon="0" rev="0"/>
          </a:camera>
          <a:lightRig rig="balanced" dir="t">
            <a:rot lat="0" lon="0" rev="8700000"/>
          </a:lightRig>
        </a:scene3d>
        <a:sp3d>
          <a:bevelT w="190500" h="38100"/>
        </a:sp3d>
      </dgm:spPr>
      <dgm:t>
        <a:bodyPr/>
        <a:lstStyle/>
        <a:p>
          <a:endParaRPr lang="en-GB" sz="1900" dirty="0">
            <a:solidFill>
              <a:schemeClr val="accent2"/>
            </a:solidFill>
          </a:endParaRPr>
        </a:p>
      </dgm:t>
    </dgm:pt>
    <dgm:pt modelId="{6CE574FE-904F-48BC-8B8F-CAF29D181E68}" type="parTrans" cxnId="{A27CD193-2E7E-4A29-A215-079B5E092FA7}">
      <dgm:prSet/>
      <dgm:spPr/>
      <dgm:t>
        <a:bodyPr/>
        <a:lstStyle/>
        <a:p>
          <a:endParaRPr lang="en-GB"/>
        </a:p>
      </dgm:t>
    </dgm:pt>
    <dgm:pt modelId="{3D683418-733F-4A64-A74D-1FAB08F13FE0}" type="sibTrans" cxnId="{A27CD193-2E7E-4A29-A215-079B5E092FA7}">
      <dgm:prSet/>
      <dgm:spPr/>
      <dgm:t>
        <a:bodyPr/>
        <a:lstStyle/>
        <a:p>
          <a:endParaRPr lang="en-GB"/>
        </a:p>
      </dgm:t>
    </dgm:pt>
    <dgm:pt modelId="{DE996C8A-5573-4435-B4A2-4D57914F0644}">
      <dgm:prSet phldrT="[Text]"/>
      <dgm:spPr>
        <a:scene3d>
          <a:camera prst="orthographicFront">
            <a:rot lat="0" lon="0" rev="0"/>
          </a:camera>
          <a:lightRig rig="balanced" dir="t">
            <a:rot lat="0" lon="0" rev="8700000"/>
          </a:lightRig>
        </a:scene3d>
        <a:sp3d>
          <a:bevelT w="190500" h="38100"/>
        </a:sp3d>
      </dgm:spPr>
      <dgm:t>
        <a:bodyPr/>
        <a:lstStyle/>
        <a:p>
          <a:r>
            <a:rPr lang="en-GB" sz="1900"/>
            <a:t>Vandalism</a:t>
          </a:r>
          <a:endParaRPr lang="en-GB" sz="1900" dirty="0"/>
        </a:p>
      </dgm:t>
    </dgm:pt>
    <dgm:pt modelId="{9005DA7B-3FB3-4F92-8DA4-EF34E25D9E5A}" type="parTrans" cxnId="{EDF9BA5D-9311-45E5-A4BE-6709462A373C}">
      <dgm:prSet/>
      <dgm:spPr/>
      <dgm:t>
        <a:bodyPr/>
        <a:lstStyle/>
        <a:p>
          <a:endParaRPr lang="en-GB"/>
        </a:p>
      </dgm:t>
    </dgm:pt>
    <dgm:pt modelId="{83B61F11-C001-4DDD-81DD-E8D598960A62}" type="sibTrans" cxnId="{EDF9BA5D-9311-45E5-A4BE-6709462A373C}">
      <dgm:prSet/>
      <dgm:spPr/>
      <dgm:t>
        <a:bodyPr/>
        <a:lstStyle/>
        <a:p>
          <a:endParaRPr lang="en-GB"/>
        </a:p>
      </dgm:t>
    </dgm:pt>
    <dgm:pt modelId="{DB7A8E09-E4FA-4391-8302-6A259FED0D07}">
      <dgm:prSet phldrT="[Text]"/>
      <dgm:spPr>
        <a:scene3d>
          <a:camera prst="orthographicFront">
            <a:rot lat="0" lon="0" rev="0"/>
          </a:camera>
          <a:lightRig rig="balanced" dir="t">
            <a:rot lat="0" lon="0" rev="8700000"/>
          </a:lightRig>
        </a:scene3d>
        <a:sp3d>
          <a:bevelT w="190500" h="38100"/>
        </a:sp3d>
      </dgm:spPr>
      <dgm:t>
        <a:bodyPr/>
        <a:lstStyle/>
        <a:p>
          <a:r>
            <a:rPr lang="en-GB" sz="1900"/>
            <a:t>Interference</a:t>
          </a:r>
          <a:endParaRPr lang="en-GB" sz="1900" dirty="0"/>
        </a:p>
      </dgm:t>
    </dgm:pt>
    <dgm:pt modelId="{A2EA538F-C419-4CC3-B391-AED81A3B0BA1}" type="parTrans" cxnId="{9264A1CF-EE63-4A1E-B53F-A6247702D1FF}">
      <dgm:prSet/>
      <dgm:spPr/>
      <dgm:t>
        <a:bodyPr/>
        <a:lstStyle/>
        <a:p>
          <a:endParaRPr lang="en-GB"/>
        </a:p>
      </dgm:t>
    </dgm:pt>
    <dgm:pt modelId="{46D7DFDA-8DAD-47DE-A39A-925C3CB3F6FF}" type="sibTrans" cxnId="{9264A1CF-EE63-4A1E-B53F-A6247702D1FF}">
      <dgm:prSet/>
      <dgm:spPr/>
      <dgm:t>
        <a:bodyPr/>
        <a:lstStyle/>
        <a:p>
          <a:endParaRPr lang="en-GB"/>
        </a:p>
      </dgm:t>
    </dgm:pt>
    <dgm:pt modelId="{4676EF25-39C3-4EB0-A751-08EA203B3B84}">
      <dgm:prSet phldrT="[Text]"/>
      <dgm:spPr>
        <a:scene3d>
          <a:camera prst="orthographicFront">
            <a:rot lat="0" lon="0" rev="0"/>
          </a:camera>
          <a:lightRig rig="balanced" dir="t">
            <a:rot lat="0" lon="0" rev="8700000"/>
          </a:lightRig>
        </a:scene3d>
        <a:sp3d>
          <a:bevelT w="190500" h="38100"/>
        </a:sp3d>
      </dgm:spPr>
      <dgm:t>
        <a:bodyPr/>
        <a:lstStyle/>
        <a:p>
          <a:r>
            <a:rPr lang="en-GB" sz="1900"/>
            <a:t>Inadvertent contamination</a:t>
          </a:r>
          <a:endParaRPr lang="en-GB" sz="1900" dirty="0"/>
        </a:p>
      </dgm:t>
    </dgm:pt>
    <dgm:pt modelId="{F8564300-1DE7-4986-8027-7E4FDA0D8076}" type="parTrans" cxnId="{F42E3817-ACDA-4332-BDBB-2C94EC42FA0D}">
      <dgm:prSet/>
      <dgm:spPr/>
      <dgm:t>
        <a:bodyPr/>
        <a:lstStyle/>
        <a:p>
          <a:endParaRPr lang="en-GB"/>
        </a:p>
      </dgm:t>
    </dgm:pt>
    <dgm:pt modelId="{9AD398B9-49E6-46FC-9EDB-8214AEB700B9}" type="sibTrans" cxnId="{F42E3817-ACDA-4332-BDBB-2C94EC42FA0D}">
      <dgm:prSet/>
      <dgm:spPr/>
      <dgm:t>
        <a:bodyPr/>
        <a:lstStyle/>
        <a:p>
          <a:endParaRPr lang="en-GB"/>
        </a:p>
      </dgm:t>
    </dgm:pt>
    <dgm:pt modelId="{1693F214-577E-4FF9-9FB7-AF91E8386EA8}">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Onsite testing</a:t>
          </a:r>
        </a:p>
      </dgm:t>
    </dgm:pt>
    <dgm:pt modelId="{7A70F3F8-BCF4-4E81-BCAB-9BBFAF66343F}" type="parTrans" cxnId="{EE3C1331-A702-49F1-919D-C6FF65F1F271}">
      <dgm:prSet/>
      <dgm:spPr/>
      <dgm:t>
        <a:bodyPr/>
        <a:lstStyle/>
        <a:p>
          <a:endParaRPr lang="en-GB"/>
        </a:p>
      </dgm:t>
    </dgm:pt>
    <dgm:pt modelId="{02F0CD55-0B1E-4366-987D-BEE73D378CB7}" type="sibTrans" cxnId="{EE3C1331-A702-49F1-919D-C6FF65F1F271}">
      <dgm:prSet/>
      <dgm:spPr/>
      <dgm:t>
        <a:bodyPr/>
        <a:lstStyle/>
        <a:p>
          <a:endParaRPr lang="en-GB"/>
        </a:p>
      </dgm:t>
    </dgm:pt>
    <dgm:pt modelId="{1258630C-5B0A-4A3B-A904-05545667746B}">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Online monitors</a:t>
          </a:r>
        </a:p>
      </dgm:t>
    </dgm:pt>
    <dgm:pt modelId="{0873CE2C-72CD-46CC-AAF9-76F40AF2CA21}" type="parTrans" cxnId="{9ABFAC95-640B-47E5-B96A-C2A24311BDF7}">
      <dgm:prSet/>
      <dgm:spPr/>
      <dgm:t>
        <a:bodyPr/>
        <a:lstStyle/>
        <a:p>
          <a:endParaRPr lang="en-GB"/>
        </a:p>
      </dgm:t>
    </dgm:pt>
    <dgm:pt modelId="{81DEFE34-FA97-4836-B282-92B6D9ABD4EE}" type="sibTrans" cxnId="{9ABFAC95-640B-47E5-B96A-C2A24311BDF7}">
      <dgm:prSet/>
      <dgm:spPr/>
      <dgm:t>
        <a:bodyPr/>
        <a:lstStyle/>
        <a:p>
          <a:endParaRPr lang="en-GB"/>
        </a:p>
      </dgm:t>
    </dgm:pt>
    <dgm:pt modelId="{02608BC7-982B-4E92-BD82-4E40964848E4}">
      <dgm:prSet phldrT="[Text]"/>
      <dgm:spPr>
        <a:scene3d>
          <a:camera prst="orthographicFront">
            <a:rot lat="0" lon="0" rev="0"/>
          </a:camera>
          <a:lightRig rig="balanced" dir="t">
            <a:rot lat="0" lon="0" rev="8700000"/>
          </a:lightRig>
        </a:scene3d>
        <a:sp3d>
          <a:bevelT w="190500" h="38100"/>
        </a:sp3d>
      </dgm:spPr>
      <dgm:t>
        <a:bodyPr/>
        <a:lstStyle/>
        <a:p>
          <a:r>
            <a:rPr lang="en-GB" sz="1900" dirty="0">
              <a:solidFill>
                <a:schemeClr val="accent2"/>
              </a:solidFill>
            </a:rPr>
            <a:t>Maintained</a:t>
          </a:r>
        </a:p>
      </dgm:t>
    </dgm:pt>
    <dgm:pt modelId="{B5FA917F-AC07-4E8E-9FCF-10D716DA0483}" type="parTrans" cxnId="{C54F6551-41E3-4380-9932-A579289EA7B2}">
      <dgm:prSet/>
      <dgm:spPr/>
      <dgm:t>
        <a:bodyPr/>
        <a:lstStyle/>
        <a:p>
          <a:endParaRPr lang="en-GB"/>
        </a:p>
      </dgm:t>
    </dgm:pt>
    <dgm:pt modelId="{C9A56427-C593-4887-BCEE-633E05CB4C99}" type="sibTrans" cxnId="{C54F6551-41E3-4380-9932-A579289EA7B2}">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2" custLinFactNeighborY="0"/>
      <dgm:spPr/>
    </dgm:pt>
    <dgm:pt modelId="{BA6AFFE6-1261-4C38-9B8A-7B26C5C68228}" type="pres">
      <dgm:prSet presAssocID="{DCA59F4E-9226-4760-A025-0BF9CC53FD45}" presName="img" presStyleLbl="fgImgPlace1" presStyleIdx="0" presStyleCnt="2" custScaleX="84167" custScaleY="80498" custLinFactNeighborX="-7120" custLinFactNeighborY="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2000" b="-22000"/>
          </a:stretch>
        </a:blipFill>
      </dgm:spPr>
    </dgm:pt>
    <dgm:pt modelId="{888860CF-EFF9-45A0-A9CE-CE441C96D694}" type="pres">
      <dgm:prSet presAssocID="{DCA59F4E-9226-4760-A025-0BF9CC53FD45}" presName="text" presStyleLbl="node1" presStyleIdx="0" presStyleCnt="2">
        <dgm:presLayoutVars>
          <dgm:bulletEnabled val="1"/>
        </dgm:presLayoutVars>
      </dgm:prSet>
      <dgm:spPr/>
    </dgm:pt>
    <dgm:pt modelId="{9138A559-2E7D-4140-B046-C912C6F3F55B}" type="pres">
      <dgm:prSet presAssocID="{DD9672EF-7ACD-41BE-85C0-602910A22FF9}" presName="spacer" presStyleCnt="0"/>
      <dgm:spPr/>
    </dgm:pt>
    <dgm:pt modelId="{F210D033-5035-40E1-B5EE-CDC68CFADED4}" type="pres">
      <dgm:prSet presAssocID="{14A34389-E75E-4BD3-B14F-A3A5918959A0}" presName="comp" presStyleCnt="0"/>
      <dgm:spPr/>
    </dgm:pt>
    <dgm:pt modelId="{C72100F8-3B7A-43FC-A425-995D0DA55DC2}" type="pres">
      <dgm:prSet presAssocID="{14A34389-E75E-4BD3-B14F-A3A5918959A0}" presName="box" presStyleLbl="node1" presStyleIdx="1" presStyleCnt="2"/>
      <dgm:spPr/>
    </dgm:pt>
    <dgm:pt modelId="{67C96784-4B42-416B-AA9D-54E6327DC14F}" type="pres">
      <dgm:prSet presAssocID="{14A34389-E75E-4BD3-B14F-A3A5918959A0}" presName="img" presStyleLbl="fgImgPlace1" presStyleIdx="1" presStyleCnt="2" custScaleX="84926" custScaleY="80626" custLinFactNeighborX="-6740" custLinFactNeighborY="52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6000" b="-6000"/>
          </a:stretch>
        </a:blipFill>
      </dgm:spPr>
    </dgm:pt>
    <dgm:pt modelId="{563F5974-29FE-4DED-93F3-5236F78F6302}" type="pres">
      <dgm:prSet presAssocID="{14A34389-E75E-4BD3-B14F-A3A5918959A0}" presName="text" presStyleLbl="node1" presStyleIdx="1" presStyleCnt="2">
        <dgm:presLayoutVars>
          <dgm:bulletEnabled val="1"/>
        </dgm:presLayoutVars>
      </dgm:prSet>
      <dgm:spPr/>
    </dgm:pt>
  </dgm:ptLst>
  <dgm:cxnLst>
    <dgm:cxn modelId="{15969809-6663-47E0-A882-846E5269F882}" type="presOf" srcId="{628818E3-20C4-4807-BC70-9ACD01AB1ACC}" destId="{70006328-2609-426F-8839-8AF18C177017}" srcOrd="0" destOrd="6" presId="urn:microsoft.com/office/officeart/2005/8/layout/vList4"/>
    <dgm:cxn modelId="{6FBDA011-0E99-41F2-9A74-96478A73C712}" type="presOf" srcId="{02608BC7-982B-4E92-BD82-4E40964848E4}" destId="{888860CF-EFF9-45A0-A9CE-CE441C96D694}" srcOrd="1" destOrd="5" presId="urn:microsoft.com/office/officeart/2005/8/layout/vList4"/>
    <dgm:cxn modelId="{0DE43117-C474-48CB-B21B-C5A29CDC7853}" srcId="{DCA59F4E-9226-4760-A025-0BF9CC53FD45}" destId="{A8CB837D-3038-4E4E-BB84-BA964A5F3742}" srcOrd="0" destOrd="0" parTransId="{4CA014D8-FAC2-4BDE-9D22-D515D14B82D8}" sibTransId="{F2E4B1CB-53D2-4752-BDA4-2794DCFCA76C}"/>
    <dgm:cxn modelId="{F42E3817-ACDA-4332-BDBB-2C94EC42FA0D}" srcId="{14A34389-E75E-4BD3-B14F-A3A5918959A0}" destId="{4676EF25-39C3-4EB0-A751-08EA203B3B84}" srcOrd="2" destOrd="0" parTransId="{F8564300-1DE7-4986-8027-7E4FDA0D8076}" sibTransId="{9AD398B9-49E6-46FC-9EDB-8214AEB700B9}"/>
    <dgm:cxn modelId="{9AB64917-21D9-4A77-B74D-E703478D034F}" srcId="{B1CF6ED1-B115-409D-8727-D612C57DF186}" destId="{14A34389-E75E-4BD3-B14F-A3A5918959A0}" srcOrd="1" destOrd="0" parTransId="{1966E53A-F537-4192-80DE-286EFD22BDE9}" sibTransId="{3AD28EA8-E031-4014-8F7B-331CA4264BDD}"/>
    <dgm:cxn modelId="{B60C0819-AA24-4CE1-9CAE-C248C33DF33B}" type="presOf" srcId="{DB7A8E09-E4FA-4391-8302-6A259FED0D07}" destId="{C72100F8-3B7A-43FC-A425-995D0DA55DC2}" srcOrd="0" destOrd="2" presId="urn:microsoft.com/office/officeart/2005/8/layout/vList4"/>
    <dgm:cxn modelId="{4040531F-2E06-4FAF-8368-97F8DC019FD9}" type="presOf" srcId="{14A34389-E75E-4BD3-B14F-A3A5918959A0}" destId="{C72100F8-3B7A-43FC-A425-995D0DA55DC2}" srcOrd="0" destOrd="0" presId="urn:microsoft.com/office/officeart/2005/8/layout/vList4"/>
    <dgm:cxn modelId="{A9CA0323-1DCF-41E4-841A-767C1843B266}" type="presOf" srcId="{A8CB837D-3038-4E4E-BB84-BA964A5F3742}" destId="{70006328-2609-426F-8839-8AF18C177017}" srcOrd="0" destOrd="1" presId="urn:microsoft.com/office/officeart/2005/8/layout/vList4"/>
    <dgm:cxn modelId="{6D6ED42F-37C5-4D17-AA6B-559DF12BAD1D}" type="presOf" srcId="{DE996C8A-5573-4435-B4A2-4D57914F0644}" destId="{C72100F8-3B7A-43FC-A425-995D0DA55DC2}" srcOrd="0" destOrd="1" presId="urn:microsoft.com/office/officeart/2005/8/layout/vList4"/>
    <dgm:cxn modelId="{756F5530-4CCD-4F52-8A93-06EB3B128A53}" type="presOf" srcId="{1693F214-577E-4FF9-9FB7-AF91E8386EA8}" destId="{70006328-2609-426F-8839-8AF18C177017}" srcOrd="0" destOrd="2" presId="urn:microsoft.com/office/officeart/2005/8/layout/vList4"/>
    <dgm:cxn modelId="{EE3C1331-A702-49F1-919D-C6FF65F1F271}" srcId="{A8CB837D-3038-4E4E-BB84-BA964A5F3742}" destId="{1693F214-577E-4FF9-9FB7-AF91E8386EA8}" srcOrd="0" destOrd="0" parTransId="{7A70F3F8-BCF4-4E81-BCAB-9BBFAF66343F}" sibTransId="{02F0CD55-0B1E-4366-987D-BEE73D378CB7}"/>
    <dgm:cxn modelId="{71357137-F5B8-483F-B7F5-9CCBD438560E}" type="presOf" srcId="{1258630C-5B0A-4A3B-A904-05545667746B}" destId="{70006328-2609-426F-8839-8AF18C177017}" srcOrd="0" destOrd="3" presId="urn:microsoft.com/office/officeart/2005/8/layout/vList4"/>
    <dgm:cxn modelId="{C2978D3C-6A38-4BE8-B33C-89BAA87764E3}" type="presOf" srcId="{B1CF6ED1-B115-409D-8727-D612C57DF186}" destId="{57A70D67-AEB2-4724-9481-70BC2D2CBA75}" srcOrd="0" destOrd="0" presId="urn:microsoft.com/office/officeart/2005/8/layout/vList4"/>
    <dgm:cxn modelId="{EDF9BA5D-9311-45E5-A4BE-6709462A373C}" srcId="{14A34389-E75E-4BD3-B14F-A3A5918959A0}" destId="{DE996C8A-5573-4435-B4A2-4D57914F0644}" srcOrd="0" destOrd="0" parTransId="{9005DA7B-3FB3-4F92-8DA4-EF34E25D9E5A}" sibTransId="{83B61F11-C001-4DDD-81DD-E8D598960A62}"/>
    <dgm:cxn modelId="{15016743-5B2D-4C0D-BB3D-1B36F4353EB0}" type="presOf" srcId="{02608BC7-982B-4E92-BD82-4E40964848E4}" destId="{70006328-2609-426F-8839-8AF18C177017}" srcOrd="0" destOrd="5" presId="urn:microsoft.com/office/officeart/2005/8/layout/vList4"/>
    <dgm:cxn modelId="{7C336963-D7FC-4554-A806-0F10B8304994}" type="presOf" srcId="{61E17705-7E6C-4443-986A-C1963299C970}" destId="{70006328-2609-426F-8839-8AF18C177017}" srcOrd="0" destOrd="4" presId="urn:microsoft.com/office/officeart/2005/8/layout/vList4"/>
    <dgm:cxn modelId="{EF898445-5DFF-4870-8915-F7AA2E300658}" type="presOf" srcId="{DE996C8A-5573-4435-B4A2-4D57914F0644}" destId="{563F5974-29FE-4DED-93F3-5236F78F6302}" srcOrd="1" destOrd="1" presId="urn:microsoft.com/office/officeart/2005/8/layout/vList4"/>
    <dgm:cxn modelId="{F1E53347-90DB-43CB-A691-D0E2AADE2D5C}" srcId="{DCA59F4E-9226-4760-A025-0BF9CC53FD45}" destId="{61E17705-7E6C-4443-986A-C1963299C970}" srcOrd="1" destOrd="0" parTransId="{93EAC919-F23A-4E5D-875B-D73B2DE3AA67}" sibTransId="{C4691B32-A7DD-4418-832C-3CDB1F9240A6}"/>
    <dgm:cxn modelId="{C54F6551-41E3-4380-9932-A579289EA7B2}" srcId="{DCA59F4E-9226-4760-A025-0BF9CC53FD45}" destId="{02608BC7-982B-4E92-BD82-4E40964848E4}" srcOrd="2" destOrd="0" parTransId="{B5FA917F-AC07-4E8E-9FCF-10D716DA0483}" sibTransId="{C9A56427-C593-4887-BCEE-633E05CB4C99}"/>
    <dgm:cxn modelId="{336AFC79-20F9-4AD1-9C08-78665F7B76D2}" type="presOf" srcId="{DB7A8E09-E4FA-4391-8302-6A259FED0D07}" destId="{563F5974-29FE-4DED-93F3-5236F78F6302}" srcOrd="1" destOrd="2" presId="urn:microsoft.com/office/officeart/2005/8/layout/vList4"/>
    <dgm:cxn modelId="{920A118F-37B9-480F-8E84-075B50EBA19C}" type="presOf" srcId="{1258630C-5B0A-4A3B-A904-05545667746B}" destId="{888860CF-EFF9-45A0-A9CE-CE441C96D694}" srcOrd="1" destOrd="3" presId="urn:microsoft.com/office/officeart/2005/8/layout/vList4"/>
    <dgm:cxn modelId="{DD6DFD92-581C-4DBE-822A-DBC342C16EAB}" type="presOf" srcId="{A8CB837D-3038-4E4E-BB84-BA964A5F3742}" destId="{888860CF-EFF9-45A0-A9CE-CE441C96D694}" srcOrd="1" destOrd="1" presId="urn:microsoft.com/office/officeart/2005/8/layout/vList4"/>
    <dgm:cxn modelId="{A27CD193-2E7E-4A29-A215-079B5E092FA7}" srcId="{DCA59F4E-9226-4760-A025-0BF9CC53FD45}" destId="{628818E3-20C4-4807-BC70-9ACD01AB1ACC}" srcOrd="3" destOrd="0" parTransId="{6CE574FE-904F-48BC-8B8F-CAF29D181E68}" sibTransId="{3D683418-733F-4A64-A74D-1FAB08F13FE0}"/>
    <dgm:cxn modelId="{9ABFAC95-640B-47E5-B96A-C2A24311BDF7}" srcId="{A8CB837D-3038-4E4E-BB84-BA964A5F3742}" destId="{1258630C-5B0A-4A3B-A904-05545667746B}" srcOrd="1" destOrd="0" parTransId="{0873CE2C-72CD-46CC-AAF9-76F40AF2CA21}" sibTransId="{81DEFE34-FA97-4836-B282-92B6D9ABD4EE}"/>
    <dgm:cxn modelId="{7F1528C1-6B9D-4A93-8D7D-48EC2CAF51C0}" type="presOf" srcId="{DCA59F4E-9226-4760-A025-0BF9CC53FD45}" destId="{70006328-2609-426F-8839-8AF18C177017}" srcOrd="0" destOrd="0" presId="urn:microsoft.com/office/officeart/2005/8/layout/vList4"/>
    <dgm:cxn modelId="{3410CEC9-99A2-4FEE-809D-3D2988AF2169}" type="presOf" srcId="{4676EF25-39C3-4EB0-A751-08EA203B3B84}" destId="{563F5974-29FE-4DED-93F3-5236F78F6302}" srcOrd="1" destOrd="3" presId="urn:microsoft.com/office/officeart/2005/8/layout/vList4"/>
    <dgm:cxn modelId="{412653CD-464A-46D2-81A4-E7663F5E42FC}" type="presOf" srcId="{DCA59F4E-9226-4760-A025-0BF9CC53FD45}" destId="{888860CF-EFF9-45A0-A9CE-CE441C96D694}" srcOrd="1" destOrd="0" presId="urn:microsoft.com/office/officeart/2005/8/layout/vList4"/>
    <dgm:cxn modelId="{9264A1CF-EE63-4A1E-B53F-A6247702D1FF}" srcId="{14A34389-E75E-4BD3-B14F-A3A5918959A0}" destId="{DB7A8E09-E4FA-4391-8302-6A259FED0D07}" srcOrd="1" destOrd="0" parTransId="{A2EA538F-C419-4CC3-B391-AED81A3B0BA1}" sibTransId="{46D7DFDA-8DAD-47DE-A39A-925C3CB3F6FF}"/>
    <dgm:cxn modelId="{B89927D5-5D82-46D6-AA8E-CDB13E154F22}" srcId="{B1CF6ED1-B115-409D-8727-D612C57DF186}" destId="{DCA59F4E-9226-4760-A025-0BF9CC53FD45}" srcOrd="0" destOrd="0" parTransId="{6051A0C3-2E2F-4F37-BF81-8FA40359848F}" sibTransId="{DD9672EF-7ACD-41BE-85C0-602910A22FF9}"/>
    <dgm:cxn modelId="{124BA2D7-763C-4522-8C39-1C8D2787EC63}" type="presOf" srcId="{4676EF25-39C3-4EB0-A751-08EA203B3B84}" destId="{C72100F8-3B7A-43FC-A425-995D0DA55DC2}" srcOrd="0" destOrd="3" presId="urn:microsoft.com/office/officeart/2005/8/layout/vList4"/>
    <dgm:cxn modelId="{3725B2DB-B7A6-4F68-A630-2314C6029CF9}" type="presOf" srcId="{1693F214-577E-4FF9-9FB7-AF91E8386EA8}" destId="{888860CF-EFF9-45A0-A9CE-CE441C96D694}" srcOrd="1" destOrd="2" presId="urn:microsoft.com/office/officeart/2005/8/layout/vList4"/>
    <dgm:cxn modelId="{9B24DAEC-E2C7-4A9C-BD24-89FC1F1707B6}" type="presOf" srcId="{628818E3-20C4-4807-BC70-9ACD01AB1ACC}" destId="{888860CF-EFF9-45A0-A9CE-CE441C96D694}" srcOrd="1" destOrd="6" presId="urn:microsoft.com/office/officeart/2005/8/layout/vList4"/>
    <dgm:cxn modelId="{1E6793F7-F0B8-4235-9A2D-8D4E79FED263}" type="presOf" srcId="{61E17705-7E6C-4443-986A-C1963299C970}" destId="{888860CF-EFF9-45A0-A9CE-CE441C96D694}" srcOrd="1" destOrd="4" presId="urn:microsoft.com/office/officeart/2005/8/layout/vList4"/>
    <dgm:cxn modelId="{344957FD-B620-49BB-8069-9502F193B5B2}" type="presOf" srcId="{14A34389-E75E-4BD3-B14F-A3A5918959A0}" destId="{563F5974-29FE-4DED-93F3-5236F78F6302}" srcOrd="1" destOrd="0" presId="urn:microsoft.com/office/officeart/2005/8/layout/vList4"/>
    <dgm:cxn modelId="{52CBE7C8-D2B0-425B-9295-855B59AFE345}" type="presParOf" srcId="{57A70D67-AEB2-4724-9481-70BC2D2CBA75}" destId="{725BD1E8-CD1B-4A05-8141-2181115A8F88}" srcOrd="0" destOrd="0" presId="urn:microsoft.com/office/officeart/2005/8/layout/vList4"/>
    <dgm:cxn modelId="{D5C5B46A-3182-48A4-A3EE-C0CFBAD41D5B}" type="presParOf" srcId="{725BD1E8-CD1B-4A05-8141-2181115A8F88}" destId="{70006328-2609-426F-8839-8AF18C177017}" srcOrd="0" destOrd="0" presId="urn:microsoft.com/office/officeart/2005/8/layout/vList4"/>
    <dgm:cxn modelId="{06753260-3590-4A01-BD56-00E4CAA8F6E1}" type="presParOf" srcId="{725BD1E8-CD1B-4A05-8141-2181115A8F88}" destId="{BA6AFFE6-1261-4C38-9B8A-7B26C5C68228}" srcOrd="1" destOrd="0" presId="urn:microsoft.com/office/officeart/2005/8/layout/vList4"/>
    <dgm:cxn modelId="{531F0531-BFCA-4DD3-B730-CC0813A123D2}" type="presParOf" srcId="{725BD1E8-CD1B-4A05-8141-2181115A8F88}" destId="{888860CF-EFF9-45A0-A9CE-CE441C96D694}" srcOrd="2" destOrd="0" presId="urn:microsoft.com/office/officeart/2005/8/layout/vList4"/>
    <dgm:cxn modelId="{32ED9253-0211-428B-8809-10D8D1C6F211}" type="presParOf" srcId="{57A70D67-AEB2-4724-9481-70BC2D2CBA75}" destId="{9138A559-2E7D-4140-B046-C912C6F3F55B}" srcOrd="1" destOrd="0" presId="urn:microsoft.com/office/officeart/2005/8/layout/vList4"/>
    <dgm:cxn modelId="{C0ABE031-E4DD-49FF-B67E-8256E807A232}" type="presParOf" srcId="{57A70D67-AEB2-4724-9481-70BC2D2CBA75}" destId="{F210D033-5035-40E1-B5EE-CDC68CFADED4}" srcOrd="2" destOrd="0" presId="urn:microsoft.com/office/officeart/2005/8/layout/vList4"/>
    <dgm:cxn modelId="{8301D0E7-704D-45F4-A496-668768A64453}" type="presParOf" srcId="{F210D033-5035-40E1-B5EE-CDC68CFADED4}" destId="{C72100F8-3B7A-43FC-A425-995D0DA55DC2}" srcOrd="0" destOrd="0" presId="urn:microsoft.com/office/officeart/2005/8/layout/vList4"/>
    <dgm:cxn modelId="{20A5D6FC-D5CE-4707-8B6D-D61C58ABDE50}" type="presParOf" srcId="{F210D033-5035-40E1-B5EE-CDC68CFADED4}" destId="{67C96784-4B42-416B-AA9D-54E6327DC14F}" srcOrd="1" destOrd="0" presId="urn:microsoft.com/office/officeart/2005/8/layout/vList4"/>
    <dgm:cxn modelId="{656428C4-EF35-458C-B5EA-DE5C3D40A603}" type="presParOf" srcId="{F210D033-5035-40E1-B5EE-CDC68CFADED4}" destId="{563F5974-29FE-4DED-93F3-5236F78F630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78D8CBBD-5DFF-435D-8416-A3BD7CB9BB81}"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EBBE2D06-4BC6-4A84-8C6B-4893D7D1166A}"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B4CFEE67-B613-4BD3-B6B0-B1AA93213826}"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90000"/>
            </a:lnSpc>
            <a:spcBef>
              <a:spcPct val="0"/>
            </a:spcBef>
            <a:spcAft>
              <a:spcPct val="35000"/>
            </a:spcAft>
            <a:buNone/>
          </a:pPr>
          <a:endParaRPr lang="en-GB" sz="2400" kern="1200" dirty="0">
            <a:solidFill>
              <a:schemeClr val="accent2"/>
            </a:solidFill>
          </a:endParaRPr>
        </a:p>
        <a:p>
          <a:pPr marL="171450" lvl="1" indent="-171450" algn="l" defTabSz="844550">
            <a:lnSpc>
              <a:spcPct val="90000"/>
            </a:lnSpc>
            <a:spcBef>
              <a:spcPct val="0"/>
            </a:spcBef>
            <a:spcAft>
              <a:spcPct val="15000"/>
            </a:spcAft>
            <a:buChar char="•"/>
          </a:pPr>
          <a:r>
            <a:rPr lang="en-GB" sz="1900" kern="1200" dirty="0">
              <a:solidFill>
                <a:schemeClr val="accent2"/>
              </a:solidFill>
            </a:rPr>
            <a:t>A bit of a “Catch all” section relating to the ability of treatment to operate under all situations and the ability to pick up issues if they occur</a:t>
          </a:r>
        </a:p>
        <a:p>
          <a:pPr marL="342900" lvl="2" indent="-171450" algn="l" defTabSz="711200">
            <a:lnSpc>
              <a:spcPct val="90000"/>
            </a:lnSpc>
            <a:spcBef>
              <a:spcPct val="0"/>
            </a:spcBef>
            <a:spcAft>
              <a:spcPct val="15000"/>
            </a:spcAft>
            <a:buChar char="•"/>
          </a:pPr>
          <a:r>
            <a:rPr lang="en-GB" sz="1600" kern="1200" dirty="0">
              <a:solidFill>
                <a:schemeClr val="accent2"/>
              </a:solidFill>
            </a:rPr>
            <a:t>Chemical contamination</a:t>
          </a:r>
        </a:p>
        <a:p>
          <a:pPr marL="342900" lvl="2" indent="-171450" algn="l" defTabSz="711200">
            <a:lnSpc>
              <a:spcPct val="90000"/>
            </a:lnSpc>
            <a:spcBef>
              <a:spcPct val="0"/>
            </a:spcBef>
            <a:spcAft>
              <a:spcPct val="15000"/>
            </a:spcAft>
            <a:buChar char="•"/>
          </a:pPr>
          <a:r>
            <a:rPr lang="en-GB" sz="1600" kern="1200" dirty="0">
              <a:solidFill>
                <a:schemeClr val="accent2"/>
              </a:solidFill>
            </a:rPr>
            <a:t>Severe weather</a:t>
          </a:r>
        </a:p>
        <a:p>
          <a:pPr marL="342900" lvl="2" indent="-171450" algn="l" defTabSz="711200">
            <a:lnSpc>
              <a:spcPct val="90000"/>
            </a:lnSpc>
            <a:spcBef>
              <a:spcPct val="0"/>
            </a:spcBef>
            <a:spcAft>
              <a:spcPct val="15000"/>
            </a:spcAft>
            <a:buChar char="•"/>
          </a:pPr>
          <a:r>
            <a:rPr lang="en-GB" sz="1600" kern="1200" dirty="0">
              <a:solidFill>
                <a:schemeClr val="accent2"/>
              </a:solidFill>
            </a:rPr>
            <a:t>Third party interference</a:t>
          </a:r>
        </a:p>
        <a:p>
          <a:pPr marL="342900" lvl="2" indent="-171450" algn="l" defTabSz="711200">
            <a:lnSpc>
              <a:spcPct val="90000"/>
            </a:lnSpc>
            <a:spcBef>
              <a:spcPct val="0"/>
            </a:spcBef>
            <a:spcAft>
              <a:spcPct val="15000"/>
            </a:spcAft>
            <a:buChar char="•"/>
          </a:pPr>
          <a:r>
            <a:rPr lang="en-GB" sz="1600" kern="1200" dirty="0">
              <a:solidFill>
                <a:schemeClr val="accent2"/>
              </a:solidFill>
            </a:rPr>
            <a:t>Power issues</a:t>
          </a:r>
        </a:p>
        <a:p>
          <a:pPr marL="171450" lvl="1" indent="-171450" algn="l" defTabSz="844550">
            <a:lnSpc>
              <a:spcPct val="90000"/>
            </a:lnSpc>
            <a:spcBef>
              <a:spcPct val="0"/>
            </a:spcBef>
            <a:spcAft>
              <a:spcPct val="15000"/>
            </a:spcAft>
            <a:buChar char="•"/>
          </a:pPr>
          <a:endParaRPr lang="en-GB" sz="1900" kern="1200" dirty="0">
            <a:solidFill>
              <a:schemeClr val="accent2"/>
            </a:solidFill>
          </a:endParaRPr>
        </a:p>
        <a:p>
          <a:pPr marL="171450" lvl="1" indent="-171450" algn="l" defTabSz="844550">
            <a:lnSpc>
              <a:spcPct val="90000"/>
            </a:lnSpc>
            <a:spcBef>
              <a:spcPct val="0"/>
            </a:spcBef>
            <a:spcAft>
              <a:spcPct val="15000"/>
            </a:spcAft>
            <a:buChar char="•"/>
          </a:pPr>
          <a:r>
            <a:rPr lang="en-GB" sz="1900" kern="1200" dirty="0">
              <a:solidFill>
                <a:schemeClr val="accent2"/>
              </a:solidFill>
            </a:rPr>
            <a:t>Testing and monitoring</a:t>
          </a:r>
        </a:p>
        <a:p>
          <a:pPr marL="171450" lvl="1" indent="-171450" algn="l" defTabSz="844550">
            <a:lnSpc>
              <a:spcPct val="90000"/>
            </a:lnSpc>
            <a:spcBef>
              <a:spcPct val="0"/>
            </a:spcBef>
            <a:spcAft>
              <a:spcPct val="15000"/>
            </a:spcAft>
            <a:buChar char="•"/>
          </a:pPr>
          <a:endParaRPr lang="en-GB" sz="1900" kern="1200" dirty="0">
            <a:solidFill>
              <a:schemeClr val="accent2"/>
            </a:solidFill>
          </a:endParaRPr>
        </a:p>
        <a:p>
          <a:pPr marL="171450" lvl="1" indent="-171450" algn="l" defTabSz="844550">
            <a:lnSpc>
              <a:spcPct val="90000"/>
            </a:lnSpc>
            <a:spcBef>
              <a:spcPct val="0"/>
            </a:spcBef>
            <a:spcAft>
              <a:spcPct val="15000"/>
            </a:spcAft>
            <a:buChar char="•"/>
          </a:pPr>
          <a:r>
            <a:rPr lang="en-GB" sz="1900" kern="1200" dirty="0">
              <a:solidFill>
                <a:schemeClr val="accent2"/>
              </a:solidFill>
            </a:rPr>
            <a:t>Emergency planning</a:t>
          </a:r>
        </a:p>
        <a:p>
          <a:pPr marL="171450" lvl="1" indent="-171450" algn="l" defTabSz="844550">
            <a:lnSpc>
              <a:spcPct val="90000"/>
            </a:lnSpc>
            <a:spcBef>
              <a:spcPct val="0"/>
            </a:spcBef>
            <a:spcAft>
              <a:spcPct val="15000"/>
            </a:spcAft>
            <a:buChar char="•"/>
          </a:pPr>
          <a:endParaRPr lang="en-GB" sz="1900" kern="1200" dirty="0">
            <a:solidFill>
              <a:schemeClr val="accent2"/>
            </a:solidFill>
          </a:endParaRPr>
        </a:p>
      </dsp:txBody>
      <dsp:txXfrm>
        <a:off x="2153039" y="0"/>
        <a:ext cx="6487920" cy="4248472"/>
      </dsp:txXfrm>
    </dsp:sp>
    <dsp:sp modelId="{BA6AFFE6-1261-4C38-9B8A-7B26C5C68228}">
      <dsp:nvSpPr>
        <dsp:cNvPr id="0" name=""/>
        <dsp:cNvSpPr/>
      </dsp:nvSpPr>
      <dsp:spPr>
        <a:xfrm>
          <a:off x="72010" y="1368160"/>
          <a:ext cx="2145844" cy="151215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solidFill>
                <a:schemeClr val="accent2"/>
              </a:solidFill>
            </a:rPr>
            <a:t>Chemicals</a:t>
          </a:r>
        </a:p>
        <a:p>
          <a:pPr marL="171450" lvl="1" indent="-171450" algn="l" defTabSz="800100">
            <a:lnSpc>
              <a:spcPct val="90000"/>
            </a:lnSpc>
            <a:spcBef>
              <a:spcPct val="0"/>
            </a:spcBef>
            <a:spcAft>
              <a:spcPct val="15000"/>
            </a:spcAft>
            <a:buChar char="•"/>
          </a:pPr>
          <a:r>
            <a:rPr lang="en-GB" sz="1800" kern="1200" dirty="0">
              <a:solidFill>
                <a:schemeClr val="accent2"/>
              </a:solidFill>
            </a:rPr>
            <a:t>Wrong chemical</a:t>
          </a:r>
        </a:p>
        <a:p>
          <a:pPr marL="342900" lvl="2" indent="-171450" algn="l" defTabSz="800100">
            <a:lnSpc>
              <a:spcPct val="90000"/>
            </a:lnSpc>
            <a:spcBef>
              <a:spcPct val="0"/>
            </a:spcBef>
            <a:spcAft>
              <a:spcPct val="15000"/>
            </a:spcAft>
            <a:buChar char="•"/>
          </a:pPr>
          <a:r>
            <a:rPr lang="en-GB" sz="1800" kern="1200" dirty="0">
              <a:solidFill>
                <a:schemeClr val="accent2"/>
              </a:solidFill>
            </a:rPr>
            <a:t>Unapproved / inappropriate for drinking water</a:t>
          </a:r>
        </a:p>
        <a:p>
          <a:pPr marL="342900" lvl="2" indent="-171450" algn="l" defTabSz="800100">
            <a:lnSpc>
              <a:spcPct val="90000"/>
            </a:lnSpc>
            <a:spcBef>
              <a:spcPct val="0"/>
            </a:spcBef>
            <a:spcAft>
              <a:spcPct val="15000"/>
            </a:spcAft>
            <a:buChar char="•"/>
          </a:pPr>
          <a:r>
            <a:rPr lang="en-GB" sz="1800" kern="1200" dirty="0">
              <a:solidFill>
                <a:schemeClr val="accent2"/>
              </a:solidFill>
            </a:rPr>
            <a:t>Out of date</a:t>
          </a:r>
        </a:p>
        <a:p>
          <a:pPr marL="342900" lvl="2" indent="-171450" algn="l" defTabSz="800100">
            <a:lnSpc>
              <a:spcPct val="90000"/>
            </a:lnSpc>
            <a:spcBef>
              <a:spcPct val="0"/>
            </a:spcBef>
            <a:spcAft>
              <a:spcPct val="15000"/>
            </a:spcAft>
            <a:buChar char="•"/>
          </a:pPr>
          <a:r>
            <a:rPr lang="en-GB" sz="1800" kern="1200" dirty="0">
              <a:solidFill>
                <a:schemeClr val="accent2"/>
              </a:solidFill>
            </a:rPr>
            <a:t>Incorrectly stored</a:t>
          </a:r>
        </a:p>
        <a:p>
          <a:pPr marL="342900" lvl="2"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Incorrect use of chemical</a:t>
          </a:r>
        </a:p>
        <a:p>
          <a:pPr marL="342900" lvl="2" indent="-171450" algn="l" defTabSz="800100">
            <a:lnSpc>
              <a:spcPct val="90000"/>
            </a:lnSpc>
            <a:spcBef>
              <a:spcPct val="0"/>
            </a:spcBef>
            <a:spcAft>
              <a:spcPct val="15000"/>
            </a:spcAft>
            <a:buChar char="•"/>
          </a:pPr>
          <a:r>
            <a:rPr lang="en-GB" sz="1800" kern="1200">
              <a:solidFill>
                <a:schemeClr val="accent2"/>
              </a:solidFill>
            </a:rPr>
            <a:t>Wrong dose</a:t>
          </a:r>
          <a:endParaRPr lang="en-GB" sz="1800" kern="1200" dirty="0">
            <a:solidFill>
              <a:schemeClr val="accent2"/>
            </a:solidFill>
          </a:endParaRPr>
        </a:p>
        <a:p>
          <a:pPr marL="342900" lvl="2" indent="-171450" algn="l" defTabSz="800100">
            <a:lnSpc>
              <a:spcPct val="90000"/>
            </a:lnSpc>
            <a:spcBef>
              <a:spcPct val="0"/>
            </a:spcBef>
            <a:spcAft>
              <a:spcPct val="15000"/>
            </a:spcAft>
            <a:buChar char="•"/>
          </a:pPr>
          <a:r>
            <a:rPr lang="en-GB" sz="1800" kern="1200" dirty="0">
              <a:solidFill>
                <a:schemeClr val="accent2"/>
              </a:solidFill>
            </a:rPr>
            <a:t>Added in wrong place</a:t>
          </a:r>
        </a:p>
        <a:p>
          <a:pPr marL="342900" lvl="2" indent="-171450" algn="l" defTabSz="800100">
            <a:lnSpc>
              <a:spcPct val="90000"/>
            </a:lnSpc>
            <a:spcBef>
              <a:spcPct val="0"/>
            </a:spcBef>
            <a:spcAft>
              <a:spcPct val="15000"/>
            </a:spcAft>
            <a:buChar char="•"/>
          </a:pPr>
          <a:r>
            <a:rPr lang="en-GB" sz="1800" kern="1200">
              <a:solidFill>
                <a:schemeClr val="accent2"/>
              </a:solidFill>
            </a:rPr>
            <a:t>Added to wrong storage vessel</a:t>
          </a:r>
          <a:endParaRPr lang="en-GB" sz="1800" kern="1200" dirty="0">
            <a:solidFill>
              <a:schemeClr val="accent2"/>
            </a:solidFill>
          </a:endParaRPr>
        </a:p>
        <a:p>
          <a:pPr marL="342900" lvl="2"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Chemical contamination</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dsp:txBody>
      <dsp:txXfrm>
        <a:off x="2153039" y="0"/>
        <a:ext cx="6487920" cy="4248472"/>
      </dsp:txXfrm>
    </dsp:sp>
    <dsp:sp modelId="{BA6AFFE6-1261-4C38-9B8A-7B26C5C68228}">
      <dsp:nvSpPr>
        <dsp:cNvPr id="0" name=""/>
        <dsp:cNvSpPr/>
      </dsp:nvSpPr>
      <dsp:spPr>
        <a:xfrm>
          <a:off x="144016" y="1440164"/>
          <a:ext cx="1857806" cy="136814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202258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dirty="0">
              <a:solidFill>
                <a:schemeClr val="accent2"/>
              </a:solidFill>
            </a:rPr>
            <a:t>Weather</a:t>
          </a:r>
        </a:p>
        <a:p>
          <a:pPr marL="228600" lvl="1" indent="-228600" algn="l" defTabSz="889000">
            <a:lnSpc>
              <a:spcPct val="90000"/>
            </a:lnSpc>
            <a:spcBef>
              <a:spcPct val="0"/>
            </a:spcBef>
            <a:spcAft>
              <a:spcPct val="15000"/>
            </a:spcAft>
            <a:buChar char="•"/>
          </a:pPr>
          <a:r>
            <a:rPr lang="en-GB" sz="2000" kern="1200" dirty="0">
              <a:solidFill>
                <a:schemeClr val="accent2"/>
              </a:solidFill>
            </a:rPr>
            <a:t>Affecting Treatment Process</a:t>
          </a:r>
        </a:p>
        <a:p>
          <a:pPr marL="457200" lvl="2" indent="-228600" algn="l" defTabSz="889000">
            <a:lnSpc>
              <a:spcPct val="90000"/>
            </a:lnSpc>
            <a:spcBef>
              <a:spcPct val="0"/>
            </a:spcBef>
            <a:spcAft>
              <a:spcPct val="15000"/>
            </a:spcAft>
            <a:buChar char="•"/>
          </a:pPr>
          <a:r>
            <a:rPr lang="en-GB" sz="2000" kern="1200" dirty="0">
              <a:solidFill>
                <a:schemeClr val="accent2"/>
              </a:solidFill>
            </a:rPr>
            <a:t>Freezing</a:t>
          </a:r>
        </a:p>
        <a:p>
          <a:pPr marL="457200" lvl="2" indent="-228600" algn="l" defTabSz="889000">
            <a:lnSpc>
              <a:spcPct val="90000"/>
            </a:lnSpc>
            <a:spcBef>
              <a:spcPct val="0"/>
            </a:spcBef>
            <a:spcAft>
              <a:spcPct val="15000"/>
            </a:spcAft>
            <a:buChar char="•"/>
          </a:pPr>
          <a:r>
            <a:rPr lang="en-GB" sz="2000" kern="1200" dirty="0">
              <a:solidFill>
                <a:schemeClr val="accent2"/>
              </a:solidFill>
            </a:rPr>
            <a:t>Access to site</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dsp:txBody>
      <dsp:txXfrm>
        <a:off x="1930450" y="0"/>
        <a:ext cx="6710509" cy="2022587"/>
      </dsp:txXfrm>
    </dsp:sp>
    <dsp:sp modelId="{BA6AFFE6-1261-4C38-9B8A-7B26C5C68228}">
      <dsp:nvSpPr>
        <dsp:cNvPr id="0" name=""/>
        <dsp:cNvSpPr/>
      </dsp:nvSpPr>
      <dsp:spPr>
        <a:xfrm>
          <a:off x="216023" y="360036"/>
          <a:ext cx="1454567" cy="130251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2100F8-3B7A-43FC-A425-995D0DA55DC2}">
      <dsp:nvSpPr>
        <dsp:cNvPr id="0" name=""/>
        <dsp:cNvSpPr/>
      </dsp:nvSpPr>
      <dsp:spPr>
        <a:xfrm>
          <a:off x="0" y="2224846"/>
          <a:ext cx="8640960" cy="2022587"/>
        </a:xfrm>
        <a:prstGeom prst="roundRect">
          <a:avLst>
            <a:gd name="adj" fmla="val 10000"/>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Power Supply</a:t>
          </a:r>
          <a:endParaRPr lang="en-GB" sz="2600" kern="1200" dirty="0"/>
        </a:p>
        <a:p>
          <a:pPr marL="228600" lvl="1" indent="-228600" algn="l" defTabSz="889000">
            <a:lnSpc>
              <a:spcPct val="90000"/>
            </a:lnSpc>
            <a:spcBef>
              <a:spcPct val="0"/>
            </a:spcBef>
            <a:spcAft>
              <a:spcPct val="15000"/>
            </a:spcAft>
            <a:buChar char="•"/>
          </a:pPr>
          <a:r>
            <a:rPr lang="en-GB" sz="2000" kern="1200"/>
            <a:t>Complete failure</a:t>
          </a:r>
          <a:endParaRPr lang="en-GB" sz="2000" kern="1200" dirty="0"/>
        </a:p>
        <a:p>
          <a:pPr marL="228600" lvl="1" indent="-228600" algn="l" defTabSz="889000">
            <a:lnSpc>
              <a:spcPct val="90000"/>
            </a:lnSpc>
            <a:spcBef>
              <a:spcPct val="0"/>
            </a:spcBef>
            <a:spcAft>
              <a:spcPct val="15000"/>
            </a:spcAft>
            <a:buChar char="•"/>
          </a:pPr>
          <a:r>
            <a:rPr lang="en-GB" sz="2000" kern="1200"/>
            <a:t>Inadequate / no back-up power</a:t>
          </a:r>
          <a:endParaRPr lang="en-GB" sz="2000" kern="1200" dirty="0"/>
        </a:p>
        <a:p>
          <a:pPr marL="228600" lvl="1" indent="-228600" algn="l" defTabSz="889000">
            <a:lnSpc>
              <a:spcPct val="90000"/>
            </a:lnSpc>
            <a:spcBef>
              <a:spcPct val="0"/>
            </a:spcBef>
            <a:spcAft>
              <a:spcPct val="15000"/>
            </a:spcAft>
            <a:buChar char="•"/>
          </a:pPr>
          <a:r>
            <a:rPr lang="en-GB" sz="2000" kern="1200"/>
            <a:t>Process fails to restart when restored</a:t>
          </a:r>
          <a:endParaRPr lang="en-GB" sz="2000" kern="1200" dirty="0"/>
        </a:p>
      </dsp:txBody>
      <dsp:txXfrm>
        <a:off x="1930450" y="2224846"/>
        <a:ext cx="6710509" cy="2022587"/>
      </dsp:txXfrm>
    </dsp:sp>
    <dsp:sp modelId="{67C96784-4B42-416B-AA9D-54E6327DC14F}">
      <dsp:nvSpPr>
        <dsp:cNvPr id="0" name=""/>
        <dsp:cNvSpPr/>
      </dsp:nvSpPr>
      <dsp:spPr>
        <a:xfrm>
          <a:off x="216032" y="2592294"/>
          <a:ext cx="1467684" cy="1304585"/>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6000" b="-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202258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solidFill>
                <a:schemeClr val="accent2"/>
              </a:solidFill>
            </a:rPr>
            <a:t>Monitoring</a:t>
          </a:r>
        </a:p>
        <a:p>
          <a:pPr marL="114300" lvl="1" indent="-114300" algn="l" defTabSz="666750">
            <a:lnSpc>
              <a:spcPct val="90000"/>
            </a:lnSpc>
            <a:spcBef>
              <a:spcPct val="0"/>
            </a:spcBef>
            <a:spcAft>
              <a:spcPct val="15000"/>
            </a:spcAft>
            <a:buChar char="•"/>
          </a:pPr>
          <a:r>
            <a:rPr lang="en-GB" sz="1500" kern="1200" dirty="0">
              <a:solidFill>
                <a:schemeClr val="accent2"/>
              </a:solidFill>
            </a:rPr>
            <a:t>Sufficient</a:t>
          </a:r>
        </a:p>
        <a:p>
          <a:pPr marL="228600" lvl="2" indent="-114300" algn="l" defTabSz="666750">
            <a:lnSpc>
              <a:spcPct val="90000"/>
            </a:lnSpc>
            <a:spcBef>
              <a:spcPct val="0"/>
            </a:spcBef>
            <a:spcAft>
              <a:spcPct val="15000"/>
            </a:spcAft>
            <a:buChar char="•"/>
          </a:pPr>
          <a:r>
            <a:rPr lang="en-GB" sz="1500" kern="1200" dirty="0">
              <a:solidFill>
                <a:schemeClr val="accent2"/>
              </a:solidFill>
            </a:rPr>
            <a:t>Onsite testing</a:t>
          </a:r>
        </a:p>
        <a:p>
          <a:pPr marL="228600" lvl="2" indent="-114300" algn="l" defTabSz="666750">
            <a:lnSpc>
              <a:spcPct val="90000"/>
            </a:lnSpc>
            <a:spcBef>
              <a:spcPct val="0"/>
            </a:spcBef>
            <a:spcAft>
              <a:spcPct val="15000"/>
            </a:spcAft>
            <a:buChar char="•"/>
          </a:pPr>
          <a:r>
            <a:rPr lang="en-GB" sz="1500" kern="1200" dirty="0">
              <a:solidFill>
                <a:schemeClr val="accent2"/>
              </a:solidFill>
            </a:rPr>
            <a:t>Online monitors</a:t>
          </a:r>
        </a:p>
        <a:p>
          <a:pPr marL="114300" lvl="1" indent="-114300" algn="l" defTabSz="666750">
            <a:lnSpc>
              <a:spcPct val="90000"/>
            </a:lnSpc>
            <a:spcBef>
              <a:spcPct val="0"/>
            </a:spcBef>
            <a:spcAft>
              <a:spcPct val="15000"/>
            </a:spcAft>
            <a:buChar char="•"/>
          </a:pPr>
          <a:r>
            <a:rPr lang="en-GB" sz="1500" kern="1200" dirty="0">
              <a:solidFill>
                <a:schemeClr val="accent2"/>
              </a:solidFill>
            </a:rPr>
            <a:t>Alarms</a:t>
          </a:r>
        </a:p>
        <a:p>
          <a:pPr marL="114300" lvl="1" indent="-114300" algn="l" defTabSz="666750">
            <a:lnSpc>
              <a:spcPct val="90000"/>
            </a:lnSpc>
            <a:spcBef>
              <a:spcPct val="0"/>
            </a:spcBef>
            <a:spcAft>
              <a:spcPct val="15000"/>
            </a:spcAft>
            <a:buChar char="•"/>
          </a:pPr>
          <a:r>
            <a:rPr lang="en-GB" sz="1500" kern="1200" dirty="0">
              <a:solidFill>
                <a:schemeClr val="accent2"/>
              </a:solidFill>
            </a:rPr>
            <a:t>Maintained</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dsp:txBody>
      <dsp:txXfrm>
        <a:off x="1930450" y="0"/>
        <a:ext cx="6710509" cy="2022587"/>
      </dsp:txXfrm>
    </dsp:sp>
    <dsp:sp modelId="{BA6AFFE6-1261-4C38-9B8A-7B26C5C68228}">
      <dsp:nvSpPr>
        <dsp:cNvPr id="0" name=""/>
        <dsp:cNvSpPr/>
      </dsp:nvSpPr>
      <dsp:spPr>
        <a:xfrm>
          <a:off x="216023" y="360036"/>
          <a:ext cx="1454567" cy="1302514"/>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2000" b="-2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2100F8-3B7A-43FC-A425-995D0DA55DC2}">
      <dsp:nvSpPr>
        <dsp:cNvPr id="0" name=""/>
        <dsp:cNvSpPr/>
      </dsp:nvSpPr>
      <dsp:spPr>
        <a:xfrm>
          <a:off x="0" y="2224846"/>
          <a:ext cx="8640960" cy="2022587"/>
        </a:xfrm>
        <a:prstGeom prst="roundRect">
          <a:avLst>
            <a:gd name="adj" fmla="val 10000"/>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Third Party</a:t>
          </a:r>
          <a:endParaRPr lang="en-GB" sz="1900" kern="1200" dirty="0"/>
        </a:p>
        <a:p>
          <a:pPr marL="114300" lvl="1" indent="-114300" algn="l" defTabSz="666750">
            <a:lnSpc>
              <a:spcPct val="90000"/>
            </a:lnSpc>
            <a:spcBef>
              <a:spcPct val="0"/>
            </a:spcBef>
            <a:spcAft>
              <a:spcPct val="15000"/>
            </a:spcAft>
            <a:buChar char="•"/>
          </a:pPr>
          <a:r>
            <a:rPr lang="en-GB" sz="1500" kern="1200"/>
            <a:t>Vandalism</a:t>
          </a:r>
          <a:endParaRPr lang="en-GB" sz="1500" kern="1200" dirty="0"/>
        </a:p>
        <a:p>
          <a:pPr marL="114300" lvl="1" indent="-114300" algn="l" defTabSz="666750">
            <a:lnSpc>
              <a:spcPct val="90000"/>
            </a:lnSpc>
            <a:spcBef>
              <a:spcPct val="0"/>
            </a:spcBef>
            <a:spcAft>
              <a:spcPct val="15000"/>
            </a:spcAft>
            <a:buChar char="•"/>
          </a:pPr>
          <a:r>
            <a:rPr lang="en-GB" sz="1500" kern="1200"/>
            <a:t>Interference</a:t>
          </a:r>
          <a:endParaRPr lang="en-GB" sz="1500" kern="1200" dirty="0"/>
        </a:p>
        <a:p>
          <a:pPr marL="114300" lvl="1" indent="-114300" algn="l" defTabSz="666750">
            <a:lnSpc>
              <a:spcPct val="90000"/>
            </a:lnSpc>
            <a:spcBef>
              <a:spcPct val="0"/>
            </a:spcBef>
            <a:spcAft>
              <a:spcPct val="15000"/>
            </a:spcAft>
            <a:buChar char="•"/>
          </a:pPr>
          <a:r>
            <a:rPr lang="en-GB" sz="1500" kern="1200"/>
            <a:t>Inadvertent contamination</a:t>
          </a:r>
          <a:endParaRPr lang="en-GB" sz="1500" kern="1200" dirty="0"/>
        </a:p>
      </dsp:txBody>
      <dsp:txXfrm>
        <a:off x="1930450" y="2224846"/>
        <a:ext cx="6710509" cy="2022587"/>
      </dsp:txXfrm>
    </dsp:sp>
    <dsp:sp modelId="{67C96784-4B42-416B-AA9D-54E6327DC14F}">
      <dsp:nvSpPr>
        <dsp:cNvPr id="0" name=""/>
        <dsp:cNvSpPr/>
      </dsp:nvSpPr>
      <dsp:spPr>
        <a:xfrm>
          <a:off x="216032" y="2592294"/>
          <a:ext cx="1467684" cy="1304585"/>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6000" b="-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07/11/2023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0.em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 Process Resilience</a:t>
            </a:r>
            <a:endParaRPr lang="en-GB" sz="3200" dirty="0"/>
          </a:p>
        </p:txBody>
      </p:sp>
      <p:sp>
        <p:nvSpPr>
          <p:cNvPr id="3075" name="Subtitle 2"/>
          <p:cNvSpPr>
            <a:spLocks noGrp="1"/>
          </p:cNvSpPr>
          <p:nvPr>
            <p:ph type="subTitle" idx="1"/>
          </p:nvPr>
        </p:nvSpPr>
        <p:spPr/>
        <p:txBody>
          <a:bodyPr/>
          <a:lstStyle/>
          <a:p>
            <a:r>
              <a:rPr lang="en-GB" sz="2400" dirty="0"/>
              <a:t>Matt Bower</a:t>
            </a:r>
          </a:p>
          <a:p>
            <a:r>
              <a:rPr lang="en-GB" sz="2400" dirty="0"/>
              <a:t>DWQR Risk Assessment Training</a:t>
            </a:r>
          </a:p>
          <a:p>
            <a:r>
              <a:rPr lang="en-GB" sz="2400" dirty="0"/>
              <a:t>2018</a:t>
            </a:r>
          </a:p>
        </p:txBody>
      </p:sp>
    </p:spTree>
    <p:extLst>
      <p:ext uri="{BB962C8B-B14F-4D97-AF65-F5344CB8AC3E}">
        <p14:creationId xmlns:p14="http://schemas.microsoft.com/office/powerpoint/2010/main" val="1261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Treatment Process Resilience</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595736885"/>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Treatment Process Resilience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58286335"/>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679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Treatment Process Resilience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10247423"/>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71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Treatment Process Resilience 3</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011129531"/>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19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Treatment </a:t>
            </a:r>
            <a:r>
              <a:rPr lang="en-GB">
                <a:solidFill>
                  <a:srgbClr val="002060"/>
                </a:solidFill>
                <a:latin typeface="Gill Sans MT" pitchFamily="34" charset="0"/>
              </a:rPr>
              <a:t>Process Resilience 4</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76552438"/>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1" name="Picture 7">
            <a:extLst>
              <a:ext uri="{C183D7F6-B498-43B3-948B-1728B52AA6E4}">
                <adec:decorative xmlns:adec="http://schemas.microsoft.com/office/drawing/2017/decorative" val="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3568" y="2348880"/>
            <a:ext cx="8302794" cy="360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771800" y="1700808"/>
            <a:ext cx="3384376" cy="369332"/>
          </a:xfrm>
          <a:prstGeom prst="rect">
            <a:avLst/>
          </a:prstGeom>
          <a:gradFill>
            <a:gsLst>
              <a:gs pos="0">
                <a:schemeClr val="accent3"/>
              </a:gs>
              <a:gs pos="50000">
                <a:schemeClr val="accent3"/>
              </a:gs>
              <a:gs pos="100000">
                <a:schemeClr val="accent5">
                  <a:lumMod val="90000"/>
                </a:schemeClr>
              </a:gs>
            </a:gsLst>
            <a:lin ang="5400000" scaled="0"/>
          </a:gradFill>
        </p:spPr>
        <p:txBody>
          <a:bodyPr wrap="square" rtlCol="0">
            <a:spAutoFit/>
          </a:bodyPr>
          <a:lstStyle/>
          <a:p>
            <a:pPr algn="ctr"/>
            <a:r>
              <a:rPr lang="en-GB" dirty="0"/>
              <a:t>Emergency Plan</a:t>
            </a:r>
          </a:p>
        </p:txBody>
      </p:sp>
    </p:spTree>
    <p:extLst>
      <p:ext uri="{BB962C8B-B14F-4D97-AF65-F5344CB8AC3E}">
        <p14:creationId xmlns:p14="http://schemas.microsoft.com/office/powerpoint/2010/main" val="236925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 Part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946045118"/>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89786988"/>
              </p:ext>
            </p:extLst>
          </p:nvPr>
        </p:nvGraphicFramePr>
        <p:xfrm>
          <a:off x="179512" y="1196752"/>
          <a:ext cx="8856984" cy="6073535"/>
        </p:xfrm>
        <a:graphic>
          <a:graphicData uri="http://schemas.openxmlformats.org/drawingml/2006/table">
            <a:tbl>
              <a:tblPr firstRow="1">
                <a:tableStyleId>{5C22544A-7EE6-4342-B048-85BDC9FD1C3A}</a:tableStyleId>
              </a:tblPr>
              <a:tblGrid>
                <a:gridCol w="432048">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tblGrid>
              <a:tr h="381153">
                <a:tc>
                  <a:txBody>
                    <a:bodyPr/>
                    <a:lstStyle/>
                    <a:p>
                      <a:pPr algn="l" fontAlgn="t"/>
                      <a:r>
                        <a:rPr lang="en-GB" sz="900" b="0" i="0" u="none" strike="noStrike" dirty="0">
                          <a:solidFill>
                            <a:srgbClr val="000000"/>
                          </a:solidFill>
                          <a:effectLst/>
                          <a:latin typeface="Arial"/>
                        </a:rPr>
                        <a:t>Code</a:t>
                      </a:r>
                    </a:p>
                  </a:txBody>
                  <a:tcPr marL="2049" marR="2049" marT="2049" marB="0" anchor="ctr">
                    <a:solidFill>
                      <a:schemeClr val="accent5"/>
                    </a:solidFill>
                  </a:tcPr>
                </a:tc>
                <a:tc>
                  <a:txBody>
                    <a:bodyPr/>
                    <a:lstStyle/>
                    <a:p>
                      <a:pPr algn="l" fontAlgn="t"/>
                      <a:r>
                        <a:rPr lang="en-GB" sz="900" b="0" i="0" u="none" strike="noStrike" dirty="0">
                          <a:solidFill>
                            <a:srgbClr val="000000"/>
                          </a:solidFill>
                          <a:effectLst/>
                          <a:latin typeface="Arial"/>
                        </a:rPr>
                        <a:t>Question</a:t>
                      </a:r>
                    </a:p>
                  </a:txBody>
                  <a:tcPr marL="2049" marR="2049" marT="2049" marB="0" anchor="ctr">
                    <a:solidFill>
                      <a:schemeClr val="accent5"/>
                    </a:solidFill>
                  </a:tcPr>
                </a:tc>
                <a:tc>
                  <a:txBody>
                    <a:bodyPr/>
                    <a:lstStyle/>
                    <a:p>
                      <a:pPr algn="l" fontAlgn="t"/>
                      <a:r>
                        <a:rPr lang="en-GB" sz="900" b="0" i="0" u="none" strike="noStrike" dirty="0">
                          <a:solidFill>
                            <a:srgbClr val="000000"/>
                          </a:solidFill>
                          <a:effectLst/>
                          <a:latin typeface="Arial"/>
                        </a:rPr>
                        <a:t>Notes</a:t>
                      </a:r>
                    </a:p>
                  </a:txBody>
                  <a:tcPr marL="2049" marR="2049" marT="2049" marB="0" anchor="ctr">
                    <a:solidFill>
                      <a:schemeClr val="accent5"/>
                    </a:solidFill>
                  </a:tcPr>
                </a:tc>
                <a:tc>
                  <a:txBody>
                    <a:bodyPr/>
                    <a:lstStyle/>
                    <a:p>
                      <a:pPr algn="ctr" fontAlgn="b"/>
                      <a:r>
                        <a:rPr lang="en-GB" sz="900" b="0" i="0" u="none" strike="noStrike" dirty="0">
                          <a:solidFill>
                            <a:srgbClr val="000000"/>
                          </a:solidFill>
                          <a:effectLst/>
                          <a:latin typeface="Arial"/>
                        </a:rPr>
                        <a:t>Risk Score</a:t>
                      </a:r>
                    </a:p>
                  </a:txBody>
                  <a:tcPr marL="2049" marR="2049" marT="2049" marB="0" anchor="ctr">
                    <a:solidFill>
                      <a:schemeClr val="accent5"/>
                    </a:solidFill>
                  </a:tcPr>
                </a:tc>
                <a:extLst>
                  <a:ext uri="{0D108BD9-81ED-4DB2-BD59-A6C34878D82A}">
                    <a16:rowId xmlns:a16="http://schemas.microsoft.com/office/drawing/2014/main" val="1522282049"/>
                  </a:ext>
                </a:extLst>
              </a:tr>
              <a:tr h="381153">
                <a:tc>
                  <a:txBody>
                    <a:bodyPr/>
                    <a:lstStyle/>
                    <a:p>
                      <a:pPr algn="l" fontAlgn="t"/>
                      <a:r>
                        <a:rPr lang="en-GB" sz="900" u="none" strike="noStrike" dirty="0" err="1">
                          <a:effectLst/>
                        </a:rPr>
                        <a:t>TPR1</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Is there a risk of chemicals used for water treatment being unapproved or out of date?</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Check all chemicals being used on site are approved for drinking water use and that they are within their expiry dates. </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0"/>
                  </a:ext>
                </a:extLst>
              </a:tr>
              <a:tr h="507575">
                <a:tc>
                  <a:txBody>
                    <a:bodyPr/>
                    <a:lstStyle/>
                    <a:p>
                      <a:pPr algn="l" fontAlgn="t"/>
                      <a:r>
                        <a:rPr lang="en-GB" sz="900" u="none" strike="noStrike">
                          <a:effectLst/>
                        </a:rPr>
                        <a:t>TPR2</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Could chemicals be added to the wrong storage vessel?</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Check how chemical deliveries are made and ensure there are controls in place to avoid mix up of chemicals, e.g. check dosing points are unique and labelled, chemical deliveries are always accompanied by competent person, an approved chemical deliverer is employed, or that a chemical specification sheet accompanies any delivery.</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4</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1"/>
                  </a:ext>
                </a:extLst>
              </a:tr>
              <a:tr h="507575">
                <a:tc>
                  <a:txBody>
                    <a:bodyPr/>
                    <a:lstStyle/>
                    <a:p>
                      <a:pPr algn="l" fontAlgn="t"/>
                      <a:r>
                        <a:rPr lang="en-GB" sz="900" u="none" strike="noStrike">
                          <a:effectLst/>
                        </a:rPr>
                        <a:t>TPR3</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Could adverse weather conditions render the treatment process and/or chemicals ineffective? </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Cold weather can cause dosing lines to freeze and have a direct adverse impact on the efficacy of treatment processes.  Pipes should be lagged where appropriate and equipment protected from frost/freezing.  During periods of cold weather treatment processes should be checked and there should be adequate contingency procedures should pipes or processes fail. </a:t>
                      </a:r>
                      <a:endParaRPr lang="en-GB" sz="900" b="0" i="0" u="none" strike="noStrike" dirty="0">
                        <a:solidFill>
                          <a:srgbClr val="80808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2"/>
                  </a:ext>
                </a:extLst>
              </a:tr>
              <a:tr h="507575">
                <a:tc>
                  <a:txBody>
                    <a:bodyPr/>
                    <a:lstStyle/>
                    <a:p>
                      <a:pPr algn="l" fontAlgn="t"/>
                      <a:r>
                        <a:rPr lang="en-GB" sz="900" u="none" strike="noStrike" dirty="0" err="1">
                          <a:effectLst/>
                        </a:rPr>
                        <a:t>TPR4</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Could stored chemicals or oil cause contamination due to inadequate bunding?</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Chemical storage should be contained in a bunded area sufficient to hold all the chemical compound in the event of a burst container. Check there are no drain holes in the </a:t>
                      </a:r>
                      <a:r>
                        <a:rPr lang="en-GB" sz="900" u="none" strike="noStrike" dirty="0" err="1">
                          <a:effectLst/>
                        </a:rPr>
                        <a:t>bunding</a:t>
                      </a:r>
                      <a:r>
                        <a:rPr lang="en-GB" sz="900" u="none" strike="noStrike" dirty="0">
                          <a:effectLst/>
                        </a:rPr>
                        <a:t> and that the containment area is not liable to fill with rain water. This can be a robust solid crate or tub if large enough. Any fuels  / oil should be stored well away from </a:t>
                      </a:r>
                      <a:r>
                        <a:rPr lang="en-GB" sz="900" u="none" strike="noStrike" dirty="0" err="1">
                          <a:effectLst/>
                        </a:rPr>
                        <a:t>treatmnet</a:t>
                      </a:r>
                      <a:r>
                        <a:rPr lang="en-GB" sz="900" u="none" strike="noStrike" dirty="0">
                          <a:effectLst/>
                        </a:rPr>
                        <a:t> chemicals.</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4</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3"/>
                  </a:ext>
                </a:extLst>
              </a:tr>
              <a:tr h="254732">
                <a:tc>
                  <a:txBody>
                    <a:bodyPr/>
                    <a:lstStyle/>
                    <a:p>
                      <a:pPr algn="l" fontAlgn="t"/>
                      <a:r>
                        <a:rPr lang="en-GB" sz="900" u="none" strike="noStrike" dirty="0" err="1">
                          <a:effectLst/>
                        </a:rPr>
                        <a:t>TPR5</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Is there a risk of chemical injection point(s) being damaged, for example by frost?</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Ask for evidence as to how any dosing point is protected from extremes of weather or physical damage.</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4"/>
                  </a:ext>
                </a:extLst>
              </a:tr>
              <a:tr h="381153">
                <a:tc>
                  <a:txBody>
                    <a:bodyPr/>
                    <a:lstStyle/>
                    <a:p>
                      <a:pPr algn="l" fontAlgn="t"/>
                      <a:r>
                        <a:rPr lang="en-GB" sz="900" u="none" strike="noStrike">
                          <a:effectLst/>
                        </a:rPr>
                        <a:t>TPR6</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Is there a risk of treatment not being           re-established after any loss of power supply?</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Check there is an adequate procedure in place to restart treatment processes after loss of power, including checks of individual processes to ensure they are working within specification. Some processes such as biological filters may require a period of run to waste.</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5"/>
                  </a:ext>
                </a:extLst>
              </a:tr>
              <a:tr h="381153">
                <a:tc>
                  <a:txBody>
                    <a:bodyPr/>
                    <a:lstStyle/>
                    <a:p>
                      <a:pPr algn="l" fontAlgn="t"/>
                      <a:r>
                        <a:rPr lang="en-GB" sz="900" u="none" strike="noStrike">
                          <a:effectLst/>
                        </a:rPr>
                        <a:t>TPR7</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Is there a risk of any power back-up or alternative power supply being inadequate?</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Does the site have a back up generator that is sufficient to power up all the critical treatment processes?  Where an alternate power supply is not present; what contingency is in place for the provision of alternate supplies of drinking water?  </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6"/>
                  </a:ext>
                </a:extLst>
              </a:tr>
              <a:tr h="265323">
                <a:tc>
                  <a:txBody>
                    <a:bodyPr/>
                    <a:lstStyle/>
                    <a:p>
                      <a:pPr algn="l" fontAlgn="t"/>
                      <a:r>
                        <a:rPr lang="en-GB" sz="900" u="none" strike="noStrike">
                          <a:effectLst/>
                        </a:rPr>
                        <a:t>TPR8</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Is there a risk of vandalism?</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Treatment processes should be in secure buildings. Check perimeter fencing, access gates and the control of the use of any security keys.</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7"/>
                  </a:ext>
                </a:extLst>
              </a:tr>
              <a:tr h="1013261">
                <a:tc>
                  <a:txBody>
                    <a:bodyPr/>
                    <a:lstStyle/>
                    <a:p>
                      <a:pPr algn="l" fontAlgn="t"/>
                      <a:r>
                        <a:rPr lang="en-GB" sz="900" u="none" strike="noStrike">
                          <a:effectLst/>
                        </a:rPr>
                        <a:t>TPR9</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Is the site/access to site liable to flooding which would result in loss or restriction of treatment process?</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Gauge from surrounding topography if the site is at risk of flooding. Ask the person in control if the site has been flooded in the past. Gauge from topography and access routes if the site could become isolated during adverse weather. Ask the person in control if the site has been isolated in adverse weather conditions such as flooding or heavy snow.  Lack of access during these times may mean essential water quality checks can not be made, or that chemicals stocks can not be replenished.  For sites where access is difficult during periods of adverse weather there should be adequate procedures to manage stocks of treatment chemicals and communication with consumers should boil water advice be necessary.</a:t>
                      </a: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8"/>
                  </a:ext>
                </a:extLst>
              </a:tr>
              <a:tr h="1139683">
                <a:tc>
                  <a:txBody>
                    <a:bodyPr/>
                    <a:lstStyle/>
                    <a:p>
                      <a:pPr algn="l" fontAlgn="t"/>
                      <a:r>
                        <a:rPr lang="en-GB" sz="900" u="none" strike="noStrike">
                          <a:effectLst/>
                        </a:rPr>
                        <a:t>TPR10</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a:effectLst/>
                        </a:rPr>
                        <a:t>Is quality monitoring of the treatment process inadequate?</a:t>
                      </a:r>
                      <a:endParaRPr lang="en-GB" sz="900" b="0" i="0" u="none" strike="noStrike">
                        <a:solidFill>
                          <a:srgbClr val="000000"/>
                        </a:solidFill>
                        <a:effectLst/>
                        <a:latin typeface="Arial"/>
                      </a:endParaRPr>
                    </a:p>
                  </a:txBody>
                  <a:tcPr marL="2049" marR="2049" marT="2049" marB="0" anchor="ctr">
                    <a:solidFill>
                      <a:schemeClr val="accent5"/>
                    </a:solidFill>
                  </a:tcPr>
                </a:tc>
                <a:tc>
                  <a:txBody>
                    <a:bodyPr/>
                    <a:lstStyle/>
                    <a:p>
                      <a:pPr algn="l" fontAlgn="t"/>
                      <a:r>
                        <a:rPr lang="en-GB" sz="900" u="none" strike="noStrike" dirty="0">
                          <a:effectLst/>
                        </a:rPr>
                        <a:t>On-line monitors should be appropriate to any treatment processes present.  Where filtration is practised or UV treatment is in place, turbidity monitors allow the operators to check that filtration is effective in reducing the turbidity levels, so that water presented for disinfection is below 1 NTU. In areas with naturally coloured water, transmissivity / colour / TOC monitors may be appropriate to ensure UV will be effective. If the supply is chlorinated, a chlorine monitor will ensure that the supply is maintaining the effective chlorine dose for disinfection.  If appropriate manual checks are not carried out (with appropriate documentation), on-line monitors or an equivalent system should be used.</a:t>
                      </a:r>
                      <a:br>
                        <a:rPr lang="en-GB" sz="900" u="none" strike="noStrike" dirty="0">
                          <a:effectLst/>
                        </a:rPr>
                      </a:br>
                      <a:endParaRPr lang="en-GB" sz="900" b="0" i="0" u="none" strike="noStrike" dirty="0">
                        <a:solidFill>
                          <a:srgbClr val="000000"/>
                        </a:solidFill>
                        <a:effectLst/>
                        <a:latin typeface="Arial"/>
                      </a:endParaRPr>
                    </a:p>
                  </a:txBody>
                  <a:tcPr marL="2049" marR="2049" marT="2049" marB="0" anchor="ctr">
                    <a:solidFill>
                      <a:schemeClr val="accent5"/>
                    </a:solidFill>
                  </a:tcPr>
                </a:tc>
                <a:tc>
                  <a:txBody>
                    <a:bodyPr/>
                    <a:lstStyle/>
                    <a:p>
                      <a:pPr algn="ctr" fontAlgn="b"/>
                      <a:r>
                        <a:rPr lang="en-GB" sz="900" u="none" strike="noStrike" dirty="0">
                          <a:effectLst/>
                        </a:rPr>
                        <a:t>5</a:t>
                      </a:r>
                      <a:endParaRPr lang="en-GB" sz="900" b="0" i="0" u="none" strike="noStrike" dirty="0">
                        <a:solidFill>
                          <a:srgbClr val="000000"/>
                        </a:solidFill>
                        <a:effectLst/>
                        <a:latin typeface="Arial"/>
                      </a:endParaRPr>
                    </a:p>
                  </a:txBody>
                  <a:tcPr marL="2049" marR="2049" marT="2049" marB="0" anchor="ctr">
                    <a:solidFill>
                      <a:schemeClr val="accent5"/>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2861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1"/>
              </a:ext>
            </a:extLst>
          </p:cNvPr>
          <p:cNvSpPr>
            <a:spLocks noGrp="1"/>
          </p:cNvSpPr>
          <p:nvPr>
            <p:ph type="title"/>
          </p:nvPr>
        </p:nvSpPr>
        <p:spPr/>
        <p:txBody>
          <a:bodyPr/>
          <a:lstStyle/>
          <a:p>
            <a:r>
              <a:rPr lang="en-GB" dirty="0">
                <a:solidFill>
                  <a:srgbClr val="002060"/>
                </a:solidFill>
                <a:latin typeface="Gill Sans MT" pitchFamily="34" charset="0"/>
              </a:rPr>
              <a:t>Questions Part 2</a:t>
            </a:r>
          </a:p>
        </p:txBody>
      </p:sp>
      <p:sp>
        <p:nvSpPr>
          <p:cNvPr id="3" name="Content Placeholder 2">
            <a:extLst>
              <a:ext uri="{C183D7F6-B498-43B3-948B-1728B52AA6E4}">
                <adec:decorative xmlns:adec="http://schemas.microsoft.com/office/drawing/2017/decorative" val="1"/>
              </a:ext>
            </a:extLst>
          </p:cNvPr>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635420086"/>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373778519"/>
              </p:ext>
            </p:extLst>
          </p:nvPr>
        </p:nvGraphicFramePr>
        <p:xfrm>
          <a:off x="323528" y="12646024"/>
          <a:ext cx="8352928" cy="16366812"/>
        </p:xfrm>
        <a:graphic>
          <a:graphicData uri="http://schemas.openxmlformats.org/drawingml/2006/table">
            <a:tbl>
              <a:tblPr firstRow="1">
                <a:tableStyleId>{5C22544A-7EE6-4342-B048-85BDC9FD1C3A}</a:tableStyleId>
              </a:tblPr>
              <a:tblGrid>
                <a:gridCol w="870837">
                  <a:extLst>
                    <a:ext uri="{9D8B030D-6E8A-4147-A177-3AD203B41FA5}">
                      <a16:colId xmlns:a16="http://schemas.microsoft.com/office/drawing/2014/main" val="20000"/>
                    </a:ext>
                  </a:extLst>
                </a:gridCol>
                <a:gridCol w="2026028">
                  <a:extLst>
                    <a:ext uri="{9D8B030D-6E8A-4147-A177-3AD203B41FA5}">
                      <a16:colId xmlns:a16="http://schemas.microsoft.com/office/drawing/2014/main" val="20001"/>
                    </a:ext>
                  </a:extLst>
                </a:gridCol>
                <a:gridCol w="3430035">
                  <a:extLst>
                    <a:ext uri="{9D8B030D-6E8A-4147-A177-3AD203B41FA5}">
                      <a16:colId xmlns:a16="http://schemas.microsoft.com/office/drawing/2014/main" val="20002"/>
                    </a:ext>
                  </a:extLst>
                </a:gridCol>
                <a:gridCol w="2026028">
                  <a:extLst>
                    <a:ext uri="{9D8B030D-6E8A-4147-A177-3AD203B41FA5}">
                      <a16:colId xmlns:a16="http://schemas.microsoft.com/office/drawing/2014/main" val="20003"/>
                    </a:ext>
                  </a:extLst>
                </a:gridCol>
              </a:tblGrid>
              <a:tr h="259548">
                <a:tc>
                  <a:txBody>
                    <a:bodyPr/>
                    <a:lstStyle/>
                    <a:p>
                      <a:pPr algn="l" fontAlgn="t"/>
                      <a:endParaRPr lang="en-GB" sz="1100" b="0" i="0" u="none" strike="noStrike">
                        <a:solidFill>
                          <a:srgbClr val="000000"/>
                        </a:solidFill>
                        <a:effectLst/>
                        <a:latin typeface="Arial"/>
                      </a:endParaRPr>
                    </a:p>
                  </a:txBody>
                  <a:tcPr marL="1536" marR="1536" marT="1536" marB="0"/>
                </a:tc>
                <a:tc>
                  <a:txBody>
                    <a:bodyPr/>
                    <a:lstStyle/>
                    <a:p>
                      <a:pPr algn="l" fontAlgn="t"/>
                      <a:endParaRPr lang="en-GB" sz="1100" b="0" i="0" u="none" strike="noStrike">
                        <a:solidFill>
                          <a:srgbClr val="000000"/>
                        </a:solidFill>
                        <a:effectLst/>
                        <a:latin typeface="Arial"/>
                      </a:endParaRPr>
                    </a:p>
                  </a:txBody>
                  <a:tcPr marL="1536" marR="1536" marT="1536" marB="0"/>
                </a:tc>
                <a:tc>
                  <a:txBody>
                    <a:bodyPr/>
                    <a:lstStyle/>
                    <a:p>
                      <a:pPr algn="l" fontAlgn="t"/>
                      <a:endParaRPr lang="en-GB" sz="1100" b="0" i="0" u="none" strike="noStrike">
                        <a:solidFill>
                          <a:srgbClr val="000000"/>
                        </a:solidFill>
                        <a:effectLst/>
                        <a:latin typeface="Arial"/>
                      </a:endParaRPr>
                    </a:p>
                  </a:txBody>
                  <a:tcPr marL="1536" marR="1536" marT="1536" marB="0"/>
                </a:tc>
                <a:tc>
                  <a:txBody>
                    <a:bodyPr/>
                    <a:lstStyle/>
                    <a:p>
                      <a:pPr algn="ctr" fontAlgn="b"/>
                      <a:endParaRPr lang="en-GB" sz="1100" b="0" i="0" u="none" strike="noStrike" dirty="0">
                        <a:solidFill>
                          <a:srgbClr val="000000"/>
                        </a:solidFill>
                        <a:effectLst/>
                        <a:latin typeface="Arial"/>
                      </a:endParaRPr>
                    </a:p>
                  </a:txBody>
                  <a:tcPr marL="1536" marR="1536" marT="1536" marB="0" anchor="b"/>
                </a:tc>
                <a:extLst>
                  <a:ext uri="{0D108BD9-81ED-4DB2-BD59-A6C34878D82A}">
                    <a16:rowId xmlns:a16="http://schemas.microsoft.com/office/drawing/2014/main" val="3448250888"/>
                  </a:ext>
                </a:extLst>
              </a:tr>
              <a:tr h="259548">
                <a:tc>
                  <a:txBody>
                    <a:bodyPr/>
                    <a:lstStyle/>
                    <a:p>
                      <a:pPr algn="l" fontAlgn="t"/>
                      <a:r>
                        <a:rPr lang="en-GB" sz="1100" u="none" strike="noStrike">
                          <a:effectLst/>
                        </a:rPr>
                        <a:t>TPR6</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 risk of treatment not being           re-established after any loss of power supply?</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Check there is an adequate procedure in place to restart treatment processes after loss of power, including checks of individual processes to ensure they are working within specification. Some processes such as biological filters may require a period of run to waste.</a:t>
                      </a: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0"/>
                  </a:ext>
                </a:extLst>
              </a:tr>
              <a:tr h="222689">
                <a:tc>
                  <a:txBody>
                    <a:bodyPr/>
                    <a:lstStyle/>
                    <a:p>
                      <a:pPr algn="l" fontAlgn="t"/>
                      <a:r>
                        <a:rPr lang="en-GB" sz="1100" u="none" strike="noStrike">
                          <a:effectLst/>
                        </a:rPr>
                        <a:t>TPR7</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 risk of any power back-up or alternative power supply being inadequate?</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Does the site have a back up generator that is sufficient to power up all the critical treatment processes?  Where an alternate power supply is not present; what contingency is in place for the provision of alternate supplies of drinking water?  </a:t>
                      </a: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1"/>
                  </a:ext>
                </a:extLst>
              </a:tr>
              <a:tr h="148971">
                <a:tc>
                  <a:txBody>
                    <a:bodyPr/>
                    <a:lstStyle/>
                    <a:p>
                      <a:pPr algn="l" fontAlgn="t"/>
                      <a:r>
                        <a:rPr lang="en-GB" sz="1100" u="none" strike="noStrike">
                          <a:effectLst/>
                        </a:rPr>
                        <a:t>TPR8</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 risk of vandalism?</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Treatment processes should be in secure buildings. Check perimeter fencing, access gates and the control of the use of any security keys.</a:t>
                      </a: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2"/>
                  </a:ext>
                </a:extLst>
              </a:tr>
              <a:tr h="664996">
                <a:tc>
                  <a:txBody>
                    <a:bodyPr/>
                    <a:lstStyle/>
                    <a:p>
                      <a:pPr algn="l" fontAlgn="t"/>
                      <a:r>
                        <a:rPr lang="en-GB" sz="1100" u="none" strike="noStrike">
                          <a:effectLst/>
                        </a:rPr>
                        <a:t>TPR9</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 site/access to site liable to flooding which would result in loss or restriction of treatment process?</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Gauge from surrounding topography if the site is at risk of flooding. Ask the person in control if the site has been flooded in the past. Gauge from topography and access routes if the site could become isolated during adverse weather. Ask the person in control if the site has been isolated in adverse weather conditions such as flooding or heavy snow.  Lack of access during these times may mean essential water quality checks can not be made, or that chemicals stocks can not be replenished.  For sites where access is difficult during periods of adverse weather there should be adequate procedures to manage stocks of treatment chemicals and communication with consumers should boil water advice be necessary.</a:t>
                      </a: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3"/>
                  </a:ext>
                </a:extLst>
              </a:tr>
              <a:tr h="664996">
                <a:tc>
                  <a:txBody>
                    <a:bodyPr/>
                    <a:lstStyle/>
                    <a:p>
                      <a:pPr algn="l" fontAlgn="t"/>
                      <a:r>
                        <a:rPr lang="en-GB" sz="1100" u="none" strike="noStrike">
                          <a:effectLst/>
                        </a:rPr>
                        <a:t>TPR10</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quality monitoring of the treatment process inadequate?</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On-line monitors should be appropriate to any treatment processes present.  Where filtration is practised or UV treatment is in place, turbidity monitors allow the operators to check that filtration is effective in reducing the turbidity levels, so that water presented for disinfection is below 1 NTU. In areas with naturally coloured water, transmissivity / colour / TOC monitors may be appropriate to ensure UV will be effective. If the supply is chlorinated, a chlorine monitor will ensure that the supply is maintaining the effective chlorine dose for disinfection.  If appropriate manual checks are not carried out (with appropriate documentation), on-line monitors or an equivalent system should be used.</a:t>
                      </a:r>
                      <a:br>
                        <a:rPr lang="en-GB" sz="1100" u="none" strike="noStrike">
                          <a:effectLst/>
                        </a:rPr>
                      </a:b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4"/>
                  </a:ext>
                </a:extLst>
              </a:tr>
              <a:tr h="1144161">
                <a:tc>
                  <a:txBody>
                    <a:bodyPr/>
                    <a:lstStyle/>
                    <a:p>
                      <a:pPr algn="l" fontAlgn="t"/>
                      <a:r>
                        <a:rPr lang="en-GB" sz="1100" u="none" strike="noStrike">
                          <a:effectLst/>
                        </a:rPr>
                        <a:t>TPR11</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 risk that process issues go undetected due to lack of alarms?</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This should be proportionate to the size of the supply.  One with two or three domestic dwellings may not require alarms, but a supply with several properties including commercial premises should have alarms on the monitors.  If they do, are the trigger levels appropriate?  Turbidity on filtered water should alarm at 1NTU as above this any subsequent UV treatment will not be fully effective. UV will also be compromised if the transmissivity of the water falls below a certain level (should be documented with installation). An alarm for UV failure may be particularly appropriate as teh loss of disinfection is immediate when the UV is off.  If chlorine disinfection is practised, the operator should specify triggers for low or high dose which should alarm if breached to alert them to the fact that either the water is not being adequately disinfected, or that water is being supplied with high levels of chlorine, which may be unacceptable to the consumer. </a:t>
                      </a:r>
                      <a:br>
                        <a:rPr lang="en-GB" sz="1100" u="none" strike="noStrike">
                          <a:effectLst/>
                        </a:rPr>
                      </a:br>
                      <a:r>
                        <a:rPr lang="en-GB" sz="1100" u="none" strike="noStrike">
                          <a:effectLst/>
                        </a:rPr>
                        <a:t>Check what action is taken if the alarm is triggered - is the response time appropriate and is there evidence the procedures are being adhered to? Is there an auto shutdown of the supply if disinfection fails? An auto shut down would be appropriate if no one could hear the alarm and it could not be acted on. </a:t>
                      </a: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a:effectLst/>
                        </a:rPr>
                        <a:t>5</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5"/>
                  </a:ext>
                </a:extLst>
              </a:tr>
              <a:tr h="517560">
                <a:tc>
                  <a:txBody>
                    <a:bodyPr/>
                    <a:lstStyle/>
                    <a:p>
                      <a:pPr algn="l" fontAlgn="t"/>
                      <a:r>
                        <a:rPr lang="en-GB" sz="1100" u="none" strike="noStrike">
                          <a:effectLst/>
                        </a:rPr>
                        <a:t>TPR12</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 risk that any monitors are not correctly calibrated and maintained?</a:t>
                      </a:r>
                      <a:endParaRPr lang="en-GB" sz="1100" b="0" i="0" u="none" strike="noStrike">
                        <a:solidFill>
                          <a:srgbClr val="000000"/>
                        </a:solidFill>
                        <a:effectLst/>
                        <a:latin typeface="Arial"/>
                      </a:endParaRPr>
                    </a:p>
                  </a:txBody>
                  <a:tcPr marL="1536" marR="1536" marT="1536" marB="0"/>
                </a:tc>
                <a:tc>
                  <a:txBody>
                    <a:bodyPr/>
                    <a:lstStyle/>
                    <a:p>
                      <a:pPr algn="l" fontAlgn="b"/>
                      <a:r>
                        <a:rPr lang="en-GB" sz="1100" u="none" strike="noStrike">
                          <a:effectLst/>
                        </a:rPr>
                        <a:t>Most on-line monitors require regular calibration and occasional maintenance to ensure their measurements are accurate and the person in control of the supply can be assured that the process is operating within specification.  The manufacturers should specify the frequency, but as a rule calibration with standards should be at least monthly.  If this is carried out through a service agreement with the installer or other contractor, then you should confirm that the number of visits is appropriate and there is evidence the service agreement is being adhered to.</a:t>
                      </a:r>
                      <a:endParaRPr lang="en-GB" sz="1100" b="0" i="0" u="none" strike="noStrike">
                        <a:solidFill>
                          <a:srgbClr val="000000"/>
                        </a:solidFill>
                        <a:effectLst/>
                        <a:latin typeface="Arial"/>
                      </a:endParaRPr>
                    </a:p>
                  </a:txBody>
                  <a:tcPr marL="1536" marR="1536" marT="1536" marB="0" anchor="b"/>
                </a:tc>
                <a:tc>
                  <a:txBody>
                    <a:bodyPr/>
                    <a:lstStyle/>
                    <a:p>
                      <a:pPr algn="ctr" fontAlgn="b"/>
                      <a:r>
                        <a:rPr lang="en-GB" sz="1100" u="none" strike="noStrike">
                          <a:effectLst/>
                        </a:rPr>
                        <a:t>3</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6"/>
                  </a:ext>
                </a:extLst>
              </a:tr>
              <a:tr h="517560">
                <a:tc>
                  <a:txBody>
                    <a:bodyPr/>
                    <a:lstStyle/>
                    <a:p>
                      <a:pPr algn="l" fontAlgn="t"/>
                      <a:r>
                        <a:rPr lang="en-GB" sz="1100" u="none" strike="noStrike">
                          <a:effectLst/>
                        </a:rPr>
                        <a:t>TPR13</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 risk of inadequate / incorrect onsite water quality testing ?</a:t>
                      </a:r>
                      <a:endParaRPr lang="en-GB" sz="1100" b="0" i="0" u="none" strike="noStrike">
                        <a:solidFill>
                          <a:srgbClr val="000000"/>
                        </a:solidFill>
                        <a:effectLst/>
                        <a:latin typeface="Arial"/>
                      </a:endParaRPr>
                    </a:p>
                  </a:txBody>
                  <a:tcPr marL="1536" marR="1536" marT="1536" marB="0"/>
                </a:tc>
                <a:tc>
                  <a:txBody>
                    <a:bodyPr/>
                    <a:lstStyle/>
                    <a:p>
                      <a:pPr algn="l" fontAlgn="b"/>
                      <a:r>
                        <a:rPr lang="en-GB" sz="1100" u="none" strike="noStrike">
                          <a:effectLst/>
                        </a:rPr>
                        <a:t>On-site testing kits are available for many water quality parameters, and they can be useful for checking quality and verifying that processes are working. Sometimes, such tests may not be as reliable as on-line monitoring and laboratory analysed samples, especially if they are not used in strict accordance with manufacturers' instructions. Sometimes misleading results can be obtained which can give a false sense of security that treatment processes are working (or that there is an issue that doesnt exist). Any test reagents should be correct and in date.</a:t>
                      </a:r>
                      <a:endParaRPr lang="en-GB" sz="1100" b="0" i="0" u="none" strike="noStrike">
                        <a:solidFill>
                          <a:srgbClr val="000000"/>
                        </a:solidFill>
                        <a:effectLst/>
                        <a:latin typeface="Arial"/>
                      </a:endParaRPr>
                    </a:p>
                  </a:txBody>
                  <a:tcPr marL="1536" marR="1536" marT="1536" marB="0" anchor="b"/>
                </a:tc>
                <a:tc>
                  <a:txBody>
                    <a:bodyPr/>
                    <a:lstStyle/>
                    <a:p>
                      <a:pPr algn="ctr" fontAlgn="b"/>
                      <a:r>
                        <a:rPr lang="en-GB" sz="1100" u="none" strike="noStrike">
                          <a:effectLst/>
                        </a:rPr>
                        <a:t>3</a:t>
                      </a:r>
                      <a:endParaRPr lang="en-GB" sz="1100" b="0" i="0" u="none" strike="noStrike">
                        <a:solidFill>
                          <a:srgbClr val="000000"/>
                        </a:solidFill>
                        <a:effectLst/>
                        <a:latin typeface="Arial"/>
                      </a:endParaRPr>
                    </a:p>
                  </a:txBody>
                  <a:tcPr marL="1536" marR="1536" marT="1536" marB="0" anchor="b"/>
                </a:tc>
                <a:extLst>
                  <a:ext uri="{0D108BD9-81ED-4DB2-BD59-A6C34878D82A}">
                    <a16:rowId xmlns:a16="http://schemas.microsoft.com/office/drawing/2014/main" val="10007"/>
                  </a:ext>
                </a:extLst>
              </a:tr>
              <a:tr h="385482">
                <a:tc>
                  <a:txBody>
                    <a:bodyPr/>
                    <a:lstStyle/>
                    <a:p>
                      <a:pPr algn="l" fontAlgn="t"/>
                      <a:r>
                        <a:rPr lang="en-GB" sz="1100" u="none" strike="noStrike">
                          <a:effectLst/>
                        </a:rPr>
                        <a:t>TPR14</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Is there an inadequate emergency plan in place should treatment fail, especially for disinfection treatment?</a:t>
                      </a:r>
                      <a:endParaRPr lang="en-GB" sz="1100" b="0" i="0" u="none" strike="noStrike">
                        <a:solidFill>
                          <a:srgbClr val="000000"/>
                        </a:solidFill>
                        <a:effectLst/>
                        <a:latin typeface="Arial"/>
                      </a:endParaRPr>
                    </a:p>
                  </a:txBody>
                  <a:tcPr marL="1536" marR="1536" marT="1536" marB="0"/>
                </a:tc>
                <a:tc>
                  <a:txBody>
                    <a:bodyPr/>
                    <a:lstStyle/>
                    <a:p>
                      <a:pPr algn="l" fontAlgn="t"/>
                      <a:r>
                        <a:rPr lang="en-GB" sz="1100" u="none" strike="noStrike">
                          <a:effectLst/>
                        </a:rPr>
                        <a:t>If water treatment processes fail, the water may not be safe to drink. It is vital that users are made aware of this as soon as possible and contingency arrangements made. Having an up to date emergency plan that all who manage and use the supply are aware of is highly recommended, and should be in place prior to any issue occurring.</a:t>
                      </a:r>
                      <a:endParaRPr lang="en-GB" sz="1100" b="0" i="0" u="none" strike="noStrike">
                        <a:solidFill>
                          <a:srgbClr val="000000"/>
                        </a:solidFill>
                        <a:effectLst/>
                        <a:latin typeface="Arial"/>
                      </a:endParaRPr>
                    </a:p>
                  </a:txBody>
                  <a:tcPr marL="1536" marR="1536" marT="1536" marB="0"/>
                </a:tc>
                <a:tc>
                  <a:txBody>
                    <a:bodyPr/>
                    <a:lstStyle/>
                    <a:p>
                      <a:pPr algn="ctr" fontAlgn="b"/>
                      <a:r>
                        <a:rPr lang="en-GB" sz="1100" u="none" strike="noStrike" dirty="0">
                          <a:effectLst/>
                        </a:rPr>
                        <a:t>3</a:t>
                      </a:r>
                      <a:endParaRPr lang="en-GB" sz="1100" b="0" i="0" u="none" strike="noStrike" dirty="0">
                        <a:solidFill>
                          <a:srgbClr val="000000"/>
                        </a:solidFill>
                        <a:effectLst/>
                        <a:latin typeface="Arial"/>
                      </a:endParaRPr>
                    </a:p>
                  </a:txBody>
                  <a:tcPr marL="1536" marR="1536" marT="1536" marB="0" anchor="b"/>
                </a:tc>
                <a:extLst>
                  <a:ext uri="{0D108BD9-81ED-4DB2-BD59-A6C34878D82A}">
                    <a16:rowId xmlns:a16="http://schemas.microsoft.com/office/drawing/2014/main" val="10008"/>
                  </a:ext>
                </a:extLst>
              </a:tr>
            </a:tbl>
          </a:graphicData>
        </a:graphic>
      </p:graphicFrame>
      <p:graphicFrame>
        <p:nvGraphicFramePr>
          <p:cNvPr id="8" name="Table 7">
            <a:extLs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092143854"/>
              </p:ext>
            </p:extLst>
          </p:nvPr>
        </p:nvGraphicFramePr>
        <p:xfrm>
          <a:off x="179512" y="1340768"/>
          <a:ext cx="8568952" cy="5408434"/>
        </p:xfrm>
        <a:graphic>
          <a:graphicData uri="http://schemas.openxmlformats.org/drawingml/2006/table">
            <a:tbl>
              <a:tblPr firstRow="1">
                <a:tableStyleId>{5C22544A-7EE6-4342-B048-85BDC9FD1C3A}</a:tableStyleId>
              </a:tblPr>
              <a:tblGrid>
                <a:gridCol w="606651">
                  <a:extLst>
                    <a:ext uri="{9D8B030D-6E8A-4147-A177-3AD203B41FA5}">
                      <a16:colId xmlns:a16="http://schemas.microsoft.com/office/drawing/2014/main" val="20000"/>
                    </a:ext>
                  </a:extLst>
                </a:gridCol>
                <a:gridCol w="1364966">
                  <a:extLst>
                    <a:ext uri="{9D8B030D-6E8A-4147-A177-3AD203B41FA5}">
                      <a16:colId xmlns:a16="http://schemas.microsoft.com/office/drawing/2014/main" val="20001"/>
                    </a:ext>
                  </a:extLst>
                </a:gridCol>
                <a:gridCol w="5687358">
                  <a:extLst>
                    <a:ext uri="{9D8B030D-6E8A-4147-A177-3AD203B41FA5}">
                      <a16:colId xmlns:a16="http://schemas.microsoft.com/office/drawing/2014/main" val="20002"/>
                    </a:ext>
                  </a:extLst>
                </a:gridCol>
                <a:gridCol w="909977">
                  <a:extLst>
                    <a:ext uri="{9D8B030D-6E8A-4147-A177-3AD203B41FA5}">
                      <a16:colId xmlns:a16="http://schemas.microsoft.com/office/drawing/2014/main" val="20003"/>
                    </a:ext>
                  </a:extLst>
                </a:gridCol>
              </a:tblGrid>
              <a:tr h="576064">
                <a:tc>
                  <a:txBody>
                    <a:bodyPr/>
                    <a:lstStyle/>
                    <a:p>
                      <a:pPr algn="l" fontAlgn="t"/>
                      <a:r>
                        <a:rPr lang="en-GB" sz="1000" b="0" i="0" u="none" strike="noStrike" dirty="0">
                          <a:solidFill>
                            <a:srgbClr val="000000"/>
                          </a:solidFill>
                          <a:effectLst/>
                          <a:latin typeface="Arial"/>
                        </a:rPr>
                        <a:t>Code</a:t>
                      </a:r>
                    </a:p>
                  </a:txBody>
                  <a:tcPr marL="2710" marR="2710" marT="2710" marB="0" anchor="ctr">
                    <a:solidFill>
                      <a:schemeClr val="accent5"/>
                    </a:solidFill>
                  </a:tcPr>
                </a:tc>
                <a:tc>
                  <a:txBody>
                    <a:bodyPr/>
                    <a:lstStyle/>
                    <a:p>
                      <a:pPr algn="l" fontAlgn="t"/>
                      <a:r>
                        <a:rPr lang="en-GB" sz="1000" b="0" i="0" u="none" strike="noStrike" dirty="0">
                          <a:solidFill>
                            <a:srgbClr val="000000"/>
                          </a:solidFill>
                          <a:effectLst/>
                          <a:latin typeface="Arial"/>
                        </a:rPr>
                        <a:t>Question</a:t>
                      </a:r>
                    </a:p>
                  </a:txBody>
                  <a:tcPr marL="2710" marR="2710" marT="2710" marB="0" anchor="ctr">
                    <a:solidFill>
                      <a:schemeClr val="accent5"/>
                    </a:solidFill>
                  </a:tcPr>
                </a:tc>
                <a:tc>
                  <a:txBody>
                    <a:bodyPr/>
                    <a:lstStyle/>
                    <a:p>
                      <a:pPr algn="l" fontAlgn="t"/>
                      <a:r>
                        <a:rPr lang="en-GB" sz="1000" b="0" i="0" u="none" strike="noStrike" dirty="0">
                          <a:solidFill>
                            <a:srgbClr val="000000"/>
                          </a:solidFill>
                          <a:effectLst/>
                          <a:latin typeface="Arial"/>
                        </a:rPr>
                        <a:t>Notes</a:t>
                      </a:r>
                    </a:p>
                  </a:txBody>
                  <a:tcPr marL="2710" marR="2710" marT="2710" marB="0" anchor="ctr">
                    <a:solidFill>
                      <a:schemeClr val="accent5"/>
                    </a:solidFill>
                  </a:tcPr>
                </a:tc>
                <a:tc>
                  <a:txBody>
                    <a:bodyPr/>
                    <a:lstStyle/>
                    <a:p>
                      <a:pPr algn="ctr" fontAlgn="b"/>
                      <a:r>
                        <a:rPr lang="en-GB" sz="1000" b="0" i="0" u="none" strike="noStrike" dirty="0">
                          <a:solidFill>
                            <a:srgbClr val="000000"/>
                          </a:solidFill>
                          <a:effectLst/>
                          <a:latin typeface="Arial"/>
                        </a:rPr>
                        <a:t>Risk Score</a:t>
                      </a:r>
                    </a:p>
                  </a:txBody>
                  <a:tcPr marL="2710" marR="2710" marT="2710" marB="0" anchor="ctr">
                    <a:solidFill>
                      <a:schemeClr val="accent5"/>
                    </a:solidFill>
                  </a:tcPr>
                </a:tc>
                <a:extLst>
                  <a:ext uri="{0D108BD9-81ED-4DB2-BD59-A6C34878D82A}">
                    <a16:rowId xmlns:a16="http://schemas.microsoft.com/office/drawing/2014/main" val="1589084620"/>
                  </a:ext>
                </a:extLst>
              </a:tr>
              <a:tr h="2134802">
                <a:tc>
                  <a:txBody>
                    <a:bodyPr/>
                    <a:lstStyle/>
                    <a:p>
                      <a:pPr algn="l" fontAlgn="t"/>
                      <a:r>
                        <a:rPr lang="en-GB" sz="1000" u="none" strike="noStrike" dirty="0" err="1">
                          <a:effectLst/>
                        </a:rPr>
                        <a:t>TPR11</a:t>
                      </a:r>
                      <a:endParaRPr lang="en-GB" sz="1000" b="0" i="0" u="none" strike="noStrike" dirty="0">
                        <a:solidFill>
                          <a:srgbClr val="000000"/>
                        </a:solidFill>
                        <a:effectLst/>
                        <a:latin typeface="Arial"/>
                      </a:endParaRPr>
                    </a:p>
                  </a:txBody>
                  <a:tcPr marL="2710" marR="2710" marT="2710" marB="0" anchor="ctr">
                    <a:solidFill>
                      <a:schemeClr val="accent5"/>
                    </a:solidFill>
                  </a:tcPr>
                </a:tc>
                <a:tc>
                  <a:txBody>
                    <a:bodyPr/>
                    <a:lstStyle/>
                    <a:p>
                      <a:pPr algn="l" fontAlgn="t"/>
                      <a:r>
                        <a:rPr lang="en-GB" sz="1000" u="none" strike="noStrike">
                          <a:effectLst/>
                        </a:rPr>
                        <a:t>Is there a risk that process issues go undetected due to lack of alarms?</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l" fontAlgn="t"/>
                      <a:r>
                        <a:rPr lang="en-GB" sz="1000" u="none" strike="noStrike" dirty="0">
                          <a:effectLst/>
                        </a:rPr>
                        <a:t>This should be proportionate to the size of the supply.  One with two or three domestic dwellings may not require alarms, but a supply with several properties including commercial premises should have alarms on the monitors.  If they do, are the trigger levels appropriate?  Turbidity on filtered water should alarm at </a:t>
                      </a:r>
                      <a:r>
                        <a:rPr lang="en-GB" sz="1000" u="none" strike="noStrike" dirty="0" err="1">
                          <a:effectLst/>
                        </a:rPr>
                        <a:t>1NTU</a:t>
                      </a:r>
                      <a:r>
                        <a:rPr lang="en-GB" sz="1000" u="none" strike="noStrike" dirty="0">
                          <a:effectLst/>
                        </a:rPr>
                        <a:t> as above this any subsequent UV treatment will not be fully effective. UV will also be compromised if the transmissivity of the water falls below a certain level (should be documented with installation). An alarm for UV failure may be particularly appropriate as the loss of disinfection is immediate when the UV is off.  If chlorine disinfection is practised, the operator should specify triggers for low or high dose which should alarm if breached to alert them to the fact that either the water is not being adequately disinfected, or that water is being supplied with high levels of chlorine, which may be unacceptable to the consumer. </a:t>
                      </a:r>
                      <a:br>
                        <a:rPr lang="en-GB" sz="1000" u="none" strike="noStrike" dirty="0">
                          <a:effectLst/>
                        </a:rPr>
                      </a:br>
                      <a:r>
                        <a:rPr lang="en-GB" sz="1000" u="none" strike="noStrike" dirty="0">
                          <a:effectLst/>
                        </a:rPr>
                        <a:t>Check what action is taken if the alarm is triggered - is the response time appropriate and is there evidence the procedures are being adhered to? Is there an auto shutdown of the supply if disinfection fails? An auto shut down would be appropriate if no one could hear the alarm and it could not be acted on. </a:t>
                      </a:r>
                      <a:endParaRPr lang="en-GB" sz="1000" b="0" i="0" u="none" strike="noStrike" dirty="0">
                        <a:solidFill>
                          <a:srgbClr val="000000"/>
                        </a:solidFill>
                        <a:effectLst/>
                        <a:latin typeface="Arial"/>
                      </a:endParaRPr>
                    </a:p>
                  </a:txBody>
                  <a:tcPr marL="2710" marR="2710" marT="2710" marB="0" anchor="ctr">
                    <a:solidFill>
                      <a:schemeClr val="accent5"/>
                    </a:solidFill>
                  </a:tcPr>
                </a:tc>
                <a:tc>
                  <a:txBody>
                    <a:bodyPr/>
                    <a:lstStyle/>
                    <a:p>
                      <a:pPr algn="ctr" fontAlgn="b"/>
                      <a:r>
                        <a:rPr lang="en-GB" sz="1000" u="none" strike="noStrike">
                          <a:effectLst/>
                        </a:rPr>
                        <a:t>5</a:t>
                      </a:r>
                      <a:endParaRPr lang="en-GB" sz="1000" b="0" i="0" u="none" strike="noStrike">
                        <a:solidFill>
                          <a:srgbClr val="000000"/>
                        </a:solidFill>
                        <a:effectLst/>
                        <a:latin typeface="Arial"/>
                      </a:endParaRPr>
                    </a:p>
                  </a:txBody>
                  <a:tcPr marL="2710" marR="2710" marT="2710" marB="0" anchor="ctr">
                    <a:solidFill>
                      <a:schemeClr val="accent5"/>
                    </a:solidFill>
                  </a:tcPr>
                </a:tc>
                <a:extLst>
                  <a:ext uri="{0D108BD9-81ED-4DB2-BD59-A6C34878D82A}">
                    <a16:rowId xmlns:a16="http://schemas.microsoft.com/office/drawing/2014/main" val="10000"/>
                  </a:ext>
                </a:extLst>
              </a:tr>
              <a:tr h="965675">
                <a:tc>
                  <a:txBody>
                    <a:bodyPr/>
                    <a:lstStyle/>
                    <a:p>
                      <a:pPr algn="l" fontAlgn="t"/>
                      <a:r>
                        <a:rPr lang="en-GB" sz="1000" u="none" strike="noStrike">
                          <a:effectLst/>
                        </a:rPr>
                        <a:t>TPR12</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l" fontAlgn="t"/>
                      <a:r>
                        <a:rPr lang="en-GB" sz="1000" u="none" strike="noStrike">
                          <a:effectLst/>
                        </a:rPr>
                        <a:t>Is there a risk that any monitors are not correctly calibrated and maintained?</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l" fontAlgn="b"/>
                      <a:r>
                        <a:rPr lang="en-GB" sz="1000" u="none" strike="noStrike">
                          <a:effectLst/>
                        </a:rPr>
                        <a:t>Most on-line monitors require regular calibration and occasional maintenance to ensure their measurements are accurate and the person in control of the supply can be assured that the process is operating within specification.  The manufacturers should specify the frequency, but as a rule calibration with standards should be at least monthly.  If this is carried out through a service agreement with the installer or other contractor, then you should confirm that the number of visits is appropriate and there is evidence the service agreement is being adhered to.</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ctr" fontAlgn="b"/>
                      <a:r>
                        <a:rPr lang="en-GB" sz="1000" u="none" strike="noStrike">
                          <a:effectLst/>
                        </a:rPr>
                        <a:t>3</a:t>
                      </a:r>
                      <a:endParaRPr lang="en-GB" sz="1000" b="0" i="0" u="none" strike="noStrike">
                        <a:solidFill>
                          <a:srgbClr val="000000"/>
                        </a:solidFill>
                        <a:effectLst/>
                        <a:latin typeface="Arial"/>
                      </a:endParaRPr>
                    </a:p>
                  </a:txBody>
                  <a:tcPr marL="2710" marR="2710" marT="2710" marB="0" anchor="ctr">
                    <a:solidFill>
                      <a:schemeClr val="accent5"/>
                    </a:solidFill>
                  </a:tcPr>
                </a:tc>
                <a:extLst>
                  <a:ext uri="{0D108BD9-81ED-4DB2-BD59-A6C34878D82A}">
                    <a16:rowId xmlns:a16="http://schemas.microsoft.com/office/drawing/2014/main" val="10001"/>
                  </a:ext>
                </a:extLst>
              </a:tr>
              <a:tr h="965675">
                <a:tc>
                  <a:txBody>
                    <a:bodyPr/>
                    <a:lstStyle/>
                    <a:p>
                      <a:pPr algn="l" fontAlgn="t"/>
                      <a:r>
                        <a:rPr lang="en-GB" sz="1000" u="none" strike="noStrike">
                          <a:effectLst/>
                        </a:rPr>
                        <a:t>TPR13</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l" fontAlgn="t"/>
                      <a:r>
                        <a:rPr lang="en-GB" sz="1000" u="none" strike="noStrike">
                          <a:effectLst/>
                        </a:rPr>
                        <a:t>Is there a risk of inadequate / incorrect onsite water quality testing ?</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l" fontAlgn="b"/>
                      <a:r>
                        <a:rPr lang="en-GB" sz="1000" u="none" strike="noStrike">
                          <a:effectLst/>
                        </a:rPr>
                        <a:t>On-site testing kits are available for many water quality parameters, and they can be useful for checking quality and verifying that processes are working. Sometimes, such tests may not be as reliable as on-line monitoring and laboratory analysed samples, especially if they are not used in strict accordance with manufacturers' instructions. Sometimes misleading results can be obtained which can give a false sense of security that treatment processes are working (or that there is an issue that doesnt exist). Any test reagents should be correct and in date.</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ctr" fontAlgn="b"/>
                      <a:r>
                        <a:rPr lang="en-GB" sz="1000" u="none" strike="noStrike">
                          <a:effectLst/>
                        </a:rPr>
                        <a:t>3</a:t>
                      </a:r>
                      <a:endParaRPr lang="en-GB" sz="1000" b="0" i="0" u="none" strike="noStrike">
                        <a:solidFill>
                          <a:srgbClr val="000000"/>
                        </a:solidFill>
                        <a:effectLst/>
                        <a:latin typeface="Arial"/>
                      </a:endParaRPr>
                    </a:p>
                  </a:txBody>
                  <a:tcPr marL="2710" marR="2710" marT="2710" marB="0" anchor="ctr">
                    <a:solidFill>
                      <a:schemeClr val="accent5"/>
                    </a:solidFill>
                  </a:tcPr>
                </a:tc>
                <a:extLst>
                  <a:ext uri="{0D108BD9-81ED-4DB2-BD59-A6C34878D82A}">
                    <a16:rowId xmlns:a16="http://schemas.microsoft.com/office/drawing/2014/main" val="10002"/>
                  </a:ext>
                </a:extLst>
              </a:tr>
              <a:tr h="719243">
                <a:tc>
                  <a:txBody>
                    <a:bodyPr/>
                    <a:lstStyle/>
                    <a:p>
                      <a:pPr algn="l" fontAlgn="t"/>
                      <a:r>
                        <a:rPr lang="en-GB" sz="1000" u="none" strike="noStrike">
                          <a:effectLst/>
                        </a:rPr>
                        <a:t>TPR14</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l" fontAlgn="t"/>
                      <a:r>
                        <a:rPr lang="en-GB" sz="1000" u="none" strike="noStrike" dirty="0">
                          <a:effectLst/>
                        </a:rPr>
                        <a:t>Is there an inadequate emergency plan in place should treatment fail, especially for disinfection treatment?</a:t>
                      </a:r>
                      <a:endParaRPr lang="en-GB" sz="1000" b="0" i="0" u="none" strike="noStrike" dirty="0">
                        <a:solidFill>
                          <a:srgbClr val="000000"/>
                        </a:solidFill>
                        <a:effectLst/>
                        <a:latin typeface="Arial"/>
                      </a:endParaRPr>
                    </a:p>
                  </a:txBody>
                  <a:tcPr marL="2710" marR="2710" marT="2710" marB="0" anchor="ctr">
                    <a:solidFill>
                      <a:schemeClr val="accent5"/>
                    </a:solidFill>
                  </a:tcPr>
                </a:tc>
                <a:tc>
                  <a:txBody>
                    <a:bodyPr/>
                    <a:lstStyle/>
                    <a:p>
                      <a:pPr algn="l" fontAlgn="t"/>
                      <a:r>
                        <a:rPr lang="en-GB" sz="1000" u="none" strike="noStrike">
                          <a:effectLst/>
                        </a:rPr>
                        <a:t>If water treatment processes fail, the water may not be safe to drink. It is vital that users are made aware of this as soon as possible and contingency arrangements made. Having an up to date emergency plan that all who manage and use the supply are aware of is highly recommended, and should be in place prior to any issue occurring.</a:t>
                      </a:r>
                      <a:endParaRPr lang="en-GB" sz="1000" b="0" i="0" u="none" strike="noStrike">
                        <a:solidFill>
                          <a:srgbClr val="000000"/>
                        </a:solidFill>
                        <a:effectLst/>
                        <a:latin typeface="Arial"/>
                      </a:endParaRPr>
                    </a:p>
                  </a:txBody>
                  <a:tcPr marL="2710" marR="2710" marT="2710" marB="0" anchor="ctr">
                    <a:solidFill>
                      <a:schemeClr val="accent5"/>
                    </a:solidFill>
                  </a:tcPr>
                </a:tc>
                <a:tc>
                  <a:txBody>
                    <a:bodyPr/>
                    <a:lstStyle/>
                    <a:p>
                      <a:pPr algn="ctr" fontAlgn="b"/>
                      <a:r>
                        <a:rPr lang="en-GB" sz="1000" u="none" strike="noStrike" dirty="0">
                          <a:effectLst/>
                        </a:rPr>
                        <a:t>3</a:t>
                      </a:r>
                      <a:endParaRPr lang="en-GB" sz="1000" b="0" i="0" u="none" strike="noStrike" dirty="0">
                        <a:solidFill>
                          <a:srgbClr val="000000"/>
                        </a:solidFill>
                        <a:effectLst/>
                        <a:latin typeface="Arial"/>
                      </a:endParaRPr>
                    </a:p>
                  </a:txBody>
                  <a:tcPr marL="2710" marR="2710" marT="2710" marB="0" anchor="ctr">
                    <a:solidFill>
                      <a:schemeClr val="accent5"/>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1000794"/>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TotalTime>
  <Words>2470</Words>
  <Application>Microsoft Office PowerPoint</Application>
  <PresentationFormat>On-screen Show (4:3)</PresentationFormat>
  <Paragraphs>155</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Gill Sans MT</vt:lpstr>
      <vt:lpstr>Rockwell</vt:lpstr>
      <vt:lpstr>Tahoma</vt:lpstr>
      <vt:lpstr>Metaldehyde MSG meeting -  11 March 2015 - DWQR slides</vt:lpstr>
      <vt:lpstr>Default Design</vt:lpstr>
      <vt:lpstr>Treatment – Process Resilience</vt:lpstr>
      <vt:lpstr>Treatment Process Resilience</vt:lpstr>
      <vt:lpstr>Treatment Process Resilience 1</vt:lpstr>
      <vt:lpstr>Treatment Process Resilience 2</vt:lpstr>
      <vt:lpstr>Treatment Process Resilience 3</vt:lpstr>
      <vt:lpstr>Treatment Process Resilience 4</vt:lpstr>
      <vt:lpstr>Questions Part 1</vt:lpstr>
      <vt:lpstr>Questions Part 2</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Water Supply Risk Assessment Treatment Process Resilience</dc:title>
  <dc:creator>Matt Bower</dc:creator>
  <cp:lastModifiedBy>Claire Henderson</cp:lastModifiedBy>
  <cp:revision>152</cp:revision>
  <dcterms:created xsi:type="dcterms:W3CDTF">2016-05-11T12:24:31Z</dcterms:created>
  <dcterms:modified xsi:type="dcterms:W3CDTF">2023-11-07T14:35:04Z</dcterms:modified>
</cp:coreProperties>
</file>