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8"/>
  </p:notesMasterIdLst>
  <p:sldIdLst>
    <p:sldId id="282" r:id="rId3"/>
    <p:sldId id="290" r:id="rId4"/>
    <p:sldId id="294" r:id="rId5"/>
    <p:sldId id="295" r:id="rId6"/>
    <p:sldId id="292"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490" autoAdjust="0"/>
    <p:restoredTop sz="94513" autoAdjust="0"/>
  </p:normalViewPr>
  <p:slideViewPr>
    <p:cSldViewPr>
      <p:cViewPr varScale="1">
        <p:scale>
          <a:sx n="62" d="100"/>
          <a:sy n="62" d="100"/>
        </p:scale>
        <p:origin x="696" y="5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4.png"/></Relationships>
</file>

<file path=ppt/diagrams/_rels/data2.xml.rels><?xml version="1.0" encoding="UTF-8" standalone="yes"?>
<Relationships xmlns="http://schemas.openxmlformats.org/package/2006/relationships"><Relationship Id="rId1" Type="http://schemas.openxmlformats.org/officeDocument/2006/relationships/image" Target="../media/image5.jpeg"/></Relationships>
</file>

<file path=ppt/diagrams/_rels/data3.xml.rels><?xml version="1.0" encoding="UTF-8" standalone="yes"?>
<Relationships xmlns="http://schemas.openxmlformats.org/package/2006/relationships"><Relationship Id="rId1" Type="http://schemas.openxmlformats.org/officeDocument/2006/relationships/image" Target="../media/image6.jpg"/></Relationships>
</file>

<file path=ppt/diagrams/_rels/drawing1.xml.rels><?xml version="1.0" encoding="UTF-8" standalone="yes"?>
<Relationships xmlns="http://schemas.openxmlformats.org/package/2006/relationships"><Relationship Id="rId1" Type="http://schemas.openxmlformats.org/officeDocument/2006/relationships/image" Target="../media/image4.png"/></Relationships>
</file>

<file path=ppt/diagrams/_rels/drawing2.xml.rels><?xml version="1.0" encoding="UTF-8" standalone="yes"?>
<Relationships xmlns="http://schemas.openxmlformats.org/package/2006/relationships"><Relationship Id="rId1" Type="http://schemas.openxmlformats.org/officeDocument/2006/relationships/image" Target="../media/image5.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6.jp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CF6ED1-B115-409D-8727-D612C57DF186}" type="doc">
      <dgm:prSet loTypeId="urn:microsoft.com/office/officeart/2005/8/layout/vList4" loCatId="picture" qsTypeId="urn:microsoft.com/office/officeart/2005/8/quickstyle/simple1" qsCatId="simple" csTypeId="urn:microsoft.com/office/officeart/2005/8/colors/colorful5" csCatId="colorful" phldr="1"/>
      <dgm:spPr/>
      <dgm:t>
        <a:bodyPr/>
        <a:lstStyle/>
        <a:p>
          <a:endParaRPr lang="en-GB"/>
        </a:p>
      </dgm:t>
    </dgm:pt>
    <dgm:pt modelId="{DCA59F4E-9226-4760-A025-0BF9CC53FD45}">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6051A0C3-2E2F-4F37-BF81-8FA40359848F}" type="parTrans" cxnId="{B89927D5-5D82-46D6-AA8E-CDB13E154F22}">
      <dgm:prSet/>
      <dgm:spPr/>
      <dgm:t>
        <a:bodyPr/>
        <a:lstStyle/>
        <a:p>
          <a:endParaRPr lang="en-GB"/>
        </a:p>
      </dgm:t>
    </dgm:pt>
    <dgm:pt modelId="{DD9672EF-7ACD-41BE-85C0-602910A22FF9}" type="sibTrans" cxnId="{B89927D5-5D82-46D6-AA8E-CDB13E154F22}">
      <dgm:prSet/>
      <dgm:spPr/>
      <dgm:t>
        <a:bodyPr/>
        <a:lstStyle/>
        <a:p>
          <a:endParaRPr lang="en-GB"/>
        </a:p>
      </dgm:t>
    </dgm:pt>
    <dgm:pt modelId="{6B351EE2-0843-4781-B3B9-4262F1257A5E}">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One of oldest forms of water treatment</a:t>
          </a:r>
        </a:p>
      </dgm:t>
    </dgm:pt>
    <dgm:pt modelId="{9E1BF832-18B7-4470-AFD4-802B6B31CB12}" type="parTrans" cxnId="{0ABF8F53-EFBC-4254-9601-A87217354420}">
      <dgm:prSet/>
      <dgm:spPr/>
      <dgm:t>
        <a:bodyPr/>
        <a:lstStyle/>
        <a:p>
          <a:endParaRPr lang="en-GB"/>
        </a:p>
      </dgm:t>
    </dgm:pt>
    <dgm:pt modelId="{8B99137D-23A2-48AC-9DEC-AD319157A589}" type="sibTrans" cxnId="{0ABF8F53-EFBC-4254-9601-A87217354420}">
      <dgm:prSet/>
      <dgm:spPr/>
      <dgm:t>
        <a:bodyPr/>
        <a:lstStyle/>
        <a:p>
          <a:endParaRPr lang="en-GB"/>
        </a:p>
      </dgm:t>
    </dgm:pt>
    <dgm:pt modelId="{00B336EF-FDC4-4C7B-80DA-2103BDAD23DE}">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5A912463-D9C2-48F2-9067-4CAF5DBDBAEE}" type="parTrans" cxnId="{AED99242-3186-40C5-BD6D-7B70551BB60E}">
      <dgm:prSet/>
      <dgm:spPr/>
      <dgm:t>
        <a:bodyPr/>
        <a:lstStyle/>
        <a:p>
          <a:endParaRPr lang="en-GB"/>
        </a:p>
      </dgm:t>
    </dgm:pt>
    <dgm:pt modelId="{5E0404A4-25CA-43B2-B780-92FC5E653A72}" type="sibTrans" cxnId="{AED99242-3186-40C5-BD6D-7B70551BB60E}">
      <dgm:prSet/>
      <dgm:spPr/>
      <dgm:t>
        <a:bodyPr/>
        <a:lstStyle/>
        <a:p>
          <a:endParaRPr lang="en-GB"/>
        </a:p>
      </dgm:t>
    </dgm:pt>
    <dgm:pt modelId="{36895C8C-49DB-46A9-BFB3-AE906F1777EC}">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Unlikely to see on PWS</a:t>
          </a:r>
        </a:p>
      </dgm:t>
    </dgm:pt>
    <dgm:pt modelId="{E7232363-738D-4D42-84F9-6D32F8890A40}" type="parTrans" cxnId="{DE32543F-0BFE-48C8-92F1-024D039A2839}">
      <dgm:prSet/>
      <dgm:spPr/>
      <dgm:t>
        <a:bodyPr/>
        <a:lstStyle/>
        <a:p>
          <a:endParaRPr lang="en-GB"/>
        </a:p>
      </dgm:t>
    </dgm:pt>
    <dgm:pt modelId="{B8DDDE03-D96A-4B1B-8754-211160D2064E}" type="sibTrans" cxnId="{DE32543F-0BFE-48C8-92F1-024D039A2839}">
      <dgm:prSet/>
      <dgm:spPr/>
      <dgm:t>
        <a:bodyPr/>
        <a:lstStyle/>
        <a:p>
          <a:endParaRPr lang="en-GB"/>
        </a:p>
      </dgm:t>
    </dgm:pt>
    <dgm:pt modelId="{AA1F8B9A-FA5C-4FBF-B4B5-115AECFC2BAF}">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5234A2BA-0FEC-4789-A401-BBFD9BDED4A7}" type="parTrans" cxnId="{EE45E2D4-178B-4C39-854E-5C76481661A4}">
      <dgm:prSet/>
      <dgm:spPr/>
      <dgm:t>
        <a:bodyPr/>
        <a:lstStyle/>
        <a:p>
          <a:endParaRPr lang="en-GB"/>
        </a:p>
      </dgm:t>
    </dgm:pt>
    <dgm:pt modelId="{B32A2C21-0729-48EE-BA3B-BA94398A83F3}" type="sibTrans" cxnId="{EE45E2D4-178B-4C39-854E-5C76481661A4}">
      <dgm:prSet/>
      <dgm:spPr/>
      <dgm:t>
        <a:bodyPr/>
        <a:lstStyle/>
        <a:p>
          <a:endParaRPr lang="en-GB"/>
        </a:p>
      </dgm:t>
    </dgm:pt>
    <dgm:pt modelId="{B3E44619-519E-4BDC-B2B9-1D940AA5E27F}">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Can be effective at treating water to high standard, both chemically and microbiologically</a:t>
          </a:r>
        </a:p>
      </dgm:t>
    </dgm:pt>
    <dgm:pt modelId="{8B8B8351-6505-4666-89AF-913DBCB01CA8}" type="parTrans" cxnId="{30363E8C-6F23-4A07-B734-0357858AF680}">
      <dgm:prSet/>
      <dgm:spPr/>
      <dgm:t>
        <a:bodyPr/>
        <a:lstStyle/>
        <a:p>
          <a:endParaRPr lang="en-GB"/>
        </a:p>
      </dgm:t>
    </dgm:pt>
    <dgm:pt modelId="{CE285AF7-3F93-49CC-AE67-8044ED9E7AD1}" type="sibTrans" cxnId="{30363E8C-6F23-4A07-B734-0357858AF680}">
      <dgm:prSet/>
      <dgm:spPr/>
      <dgm:t>
        <a:bodyPr/>
        <a:lstStyle/>
        <a:p>
          <a:endParaRPr lang="en-GB"/>
        </a:p>
      </dgm:t>
    </dgm:pt>
    <dgm:pt modelId="{48D15174-8E85-40DB-9A1F-9FDC434E4DC3}">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065A1A3C-8016-48CF-B38B-3A33CBC2F7B8}" type="parTrans" cxnId="{B716BFCC-95AD-4F8D-8036-6F437AFE0776}">
      <dgm:prSet/>
      <dgm:spPr/>
      <dgm:t>
        <a:bodyPr/>
        <a:lstStyle/>
        <a:p>
          <a:endParaRPr lang="en-GB"/>
        </a:p>
      </dgm:t>
    </dgm:pt>
    <dgm:pt modelId="{DF7BFB4E-2AB1-4CDA-9ACB-6DE4D15A88B8}" type="sibTrans" cxnId="{B716BFCC-95AD-4F8D-8036-6F437AFE0776}">
      <dgm:prSet/>
      <dgm:spPr/>
      <dgm:t>
        <a:bodyPr/>
        <a:lstStyle/>
        <a:p>
          <a:endParaRPr lang="en-GB"/>
        </a:p>
      </dgm:t>
    </dgm:pt>
    <dgm:pt modelId="{1BE71476-07AE-4D36-AF52-1DA4F8A7E39E}">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Needs regular monitoring and maintenance</a:t>
          </a:r>
        </a:p>
      </dgm:t>
    </dgm:pt>
    <dgm:pt modelId="{FF6277C3-9786-47F9-BB3F-C111D59C2298}" type="parTrans" cxnId="{0C900E47-37F8-476D-AA62-F7BEEB25673F}">
      <dgm:prSet/>
      <dgm:spPr/>
      <dgm:t>
        <a:bodyPr/>
        <a:lstStyle/>
        <a:p>
          <a:endParaRPr lang="en-GB"/>
        </a:p>
      </dgm:t>
    </dgm:pt>
    <dgm:pt modelId="{AAE43EBE-53C6-4AD0-A066-7A1C47968194}" type="sibTrans" cxnId="{0C900E47-37F8-476D-AA62-F7BEEB25673F}">
      <dgm:prSet/>
      <dgm:spPr/>
      <dgm:t>
        <a:bodyPr/>
        <a:lstStyle/>
        <a:p>
          <a:endParaRPr lang="en-GB"/>
        </a:p>
      </dgm:t>
    </dgm:pt>
    <dgm:pt modelId="{745DE7A6-4C77-4D84-A0BB-FA887B922360}">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71756988-5E15-4C11-85BC-B438A59EA413}" type="parTrans" cxnId="{4D56B4F2-01F7-49CA-8BD5-D1311232B391}">
      <dgm:prSet/>
      <dgm:spPr/>
      <dgm:t>
        <a:bodyPr/>
        <a:lstStyle/>
        <a:p>
          <a:endParaRPr lang="en-GB"/>
        </a:p>
      </dgm:t>
    </dgm:pt>
    <dgm:pt modelId="{A2241EA1-C9CA-4874-B7AC-5EDCA1368DE1}" type="sibTrans" cxnId="{4D56B4F2-01F7-49CA-8BD5-D1311232B391}">
      <dgm:prSet/>
      <dgm:spPr/>
      <dgm:t>
        <a:bodyPr/>
        <a:lstStyle/>
        <a:p>
          <a:endParaRPr lang="en-GB"/>
        </a:p>
      </dgm:t>
    </dgm:pt>
    <dgm:pt modelId="{CA1E26EB-EC84-453F-8675-614D06D63861}">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Large, shallow, biologically active filters</a:t>
          </a:r>
        </a:p>
      </dgm:t>
    </dgm:pt>
    <dgm:pt modelId="{2B742656-A021-49E5-A6F8-0CE3D48112C5}" type="parTrans" cxnId="{573DD0CF-024C-4563-A706-880040589A13}">
      <dgm:prSet/>
      <dgm:spPr/>
      <dgm:t>
        <a:bodyPr/>
        <a:lstStyle/>
        <a:p>
          <a:endParaRPr lang="en-GB"/>
        </a:p>
      </dgm:t>
    </dgm:pt>
    <dgm:pt modelId="{AD88A624-250F-4756-AE8A-A08F652AE748}" type="sibTrans" cxnId="{573DD0CF-024C-4563-A706-880040589A13}">
      <dgm:prSet/>
      <dgm:spPr/>
      <dgm:t>
        <a:bodyPr/>
        <a:lstStyle/>
        <a:p>
          <a:endParaRPr lang="en-GB"/>
        </a:p>
      </dgm:t>
    </dgm:pt>
    <dgm:pt modelId="{502E2BBB-EFA4-494A-928E-E8AE6DDDAA93}">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897A9126-2BC8-4AAB-82A3-84603CC81934}" type="parTrans" cxnId="{D31016D6-D6BF-4574-A89C-8192193E3C07}">
      <dgm:prSet/>
      <dgm:spPr/>
      <dgm:t>
        <a:bodyPr/>
        <a:lstStyle/>
        <a:p>
          <a:endParaRPr lang="en-GB"/>
        </a:p>
      </dgm:t>
    </dgm:pt>
    <dgm:pt modelId="{D730447C-6E4D-4C64-A53A-517E70124DE5}" type="sibTrans" cxnId="{D31016D6-D6BF-4574-A89C-8192193E3C07}">
      <dgm:prSet/>
      <dgm:spPr/>
      <dgm:t>
        <a:bodyPr/>
        <a:lstStyle/>
        <a:p>
          <a:endParaRPr lang="en-GB"/>
        </a:p>
      </dgm:t>
    </dgm:pt>
    <dgm:pt modelId="{57A70D67-AEB2-4724-9481-70BC2D2CBA75}" type="pres">
      <dgm:prSet presAssocID="{B1CF6ED1-B115-409D-8727-D612C57DF186}" presName="linear" presStyleCnt="0">
        <dgm:presLayoutVars>
          <dgm:dir/>
          <dgm:resizeHandles val="exact"/>
        </dgm:presLayoutVars>
      </dgm:prSet>
      <dgm:spPr/>
    </dgm:pt>
    <dgm:pt modelId="{725BD1E8-CD1B-4A05-8141-2181115A8F88}" type="pres">
      <dgm:prSet presAssocID="{DCA59F4E-9226-4760-A025-0BF9CC53FD45}" presName="comp" presStyleCnt="0"/>
      <dgm:spPr/>
    </dgm:pt>
    <dgm:pt modelId="{70006328-2609-426F-8839-8AF18C177017}" type="pres">
      <dgm:prSet presAssocID="{DCA59F4E-9226-4760-A025-0BF9CC53FD45}" presName="box" presStyleLbl="node1" presStyleIdx="0" presStyleCnt="1" custLinFactNeighborX="-833"/>
      <dgm:spPr/>
    </dgm:pt>
    <dgm:pt modelId="{BA6AFFE6-1261-4C38-9B8A-7B26C5C68228}" type="pres">
      <dgm:prSet presAssocID="{DCA59F4E-9226-4760-A025-0BF9CC53FD45}" presName="img" presStyleLbl="fgImgPlace1" presStyleIdx="0" presStyleCnt="1"/>
      <dgm:spPr>
        <a:blipFill rotWithShape="1">
          <a:blip xmlns:r="http://schemas.openxmlformats.org/officeDocument/2006/relationships" r:embed="rId1"/>
          <a:stretch>
            <a:fillRect/>
          </a:stretch>
        </a:blipFill>
      </dgm:spPr>
    </dgm:pt>
    <dgm:pt modelId="{888860CF-EFF9-45A0-A9CE-CE441C96D694}" type="pres">
      <dgm:prSet presAssocID="{DCA59F4E-9226-4760-A025-0BF9CC53FD45}" presName="text" presStyleLbl="node1" presStyleIdx="0" presStyleCnt="1">
        <dgm:presLayoutVars>
          <dgm:bulletEnabled val="1"/>
        </dgm:presLayoutVars>
      </dgm:prSet>
      <dgm:spPr/>
    </dgm:pt>
  </dgm:ptLst>
  <dgm:cxnLst>
    <dgm:cxn modelId="{9291560D-2566-43AB-A0CA-8CAAA70905A5}" type="presOf" srcId="{502E2BBB-EFA4-494A-928E-E8AE6DDDAA93}" destId="{888860CF-EFF9-45A0-A9CE-CE441C96D694}" srcOrd="1" destOrd="4" presId="urn:microsoft.com/office/officeart/2005/8/layout/vList4"/>
    <dgm:cxn modelId="{5161670E-97D4-4829-B719-E96F7841BA7E}" type="presOf" srcId="{36895C8C-49DB-46A9-BFB3-AE906F1777EC}" destId="{888860CF-EFF9-45A0-A9CE-CE441C96D694}" srcOrd="1" destOrd="5" presId="urn:microsoft.com/office/officeart/2005/8/layout/vList4"/>
    <dgm:cxn modelId="{9F16FF0E-848B-487C-A1DD-922667553DFC}" type="presOf" srcId="{DCA59F4E-9226-4760-A025-0BF9CC53FD45}" destId="{888860CF-EFF9-45A0-A9CE-CE441C96D694}" srcOrd="1" destOrd="0" presId="urn:microsoft.com/office/officeart/2005/8/layout/vList4"/>
    <dgm:cxn modelId="{AEB2D416-3239-4489-B05F-2A11D001AB00}" type="presOf" srcId="{DCA59F4E-9226-4760-A025-0BF9CC53FD45}" destId="{70006328-2609-426F-8839-8AF18C177017}" srcOrd="0" destOrd="0" presId="urn:microsoft.com/office/officeart/2005/8/layout/vList4"/>
    <dgm:cxn modelId="{A9CA5139-E94E-4177-83F9-228A47686E6E}" type="presOf" srcId="{1BE71476-07AE-4D36-AF52-1DA4F8A7E39E}" destId="{70006328-2609-426F-8839-8AF18C177017}" srcOrd="0" destOrd="9" presId="urn:microsoft.com/office/officeart/2005/8/layout/vList4"/>
    <dgm:cxn modelId="{DE32543F-0BFE-48C8-92F1-024D039A2839}" srcId="{DCA59F4E-9226-4760-A025-0BF9CC53FD45}" destId="{36895C8C-49DB-46A9-BFB3-AE906F1777EC}" srcOrd="4" destOrd="0" parTransId="{E7232363-738D-4D42-84F9-6D32F8890A40}" sibTransId="{B8DDDE03-D96A-4B1B-8754-211160D2064E}"/>
    <dgm:cxn modelId="{B267BE61-F72F-4B7E-A853-FE6BE04897E0}" type="presOf" srcId="{AA1F8B9A-FA5C-4FBF-B4B5-115AECFC2BAF}" destId="{70006328-2609-426F-8839-8AF18C177017}" srcOrd="0" destOrd="6" presId="urn:microsoft.com/office/officeart/2005/8/layout/vList4"/>
    <dgm:cxn modelId="{925EF541-0B28-4083-A663-7D4DE5722577}" type="presOf" srcId="{6B351EE2-0843-4781-B3B9-4262F1257A5E}" destId="{70006328-2609-426F-8839-8AF18C177017}" srcOrd="0" destOrd="1" presId="urn:microsoft.com/office/officeart/2005/8/layout/vList4"/>
    <dgm:cxn modelId="{AED99242-3186-40C5-BD6D-7B70551BB60E}" srcId="{DCA59F4E-9226-4760-A025-0BF9CC53FD45}" destId="{00B336EF-FDC4-4C7B-80DA-2103BDAD23DE}" srcOrd="1" destOrd="0" parTransId="{5A912463-D9C2-48F2-9067-4CAF5DBDBAEE}" sibTransId="{5E0404A4-25CA-43B2-B780-92FC5E653A72}"/>
    <dgm:cxn modelId="{CBD1E845-A3B8-46D1-8629-1BFCE59E891B}" type="presOf" srcId="{745DE7A6-4C77-4D84-A0BB-FA887B922360}" destId="{70006328-2609-426F-8839-8AF18C177017}" srcOrd="0" destOrd="10" presId="urn:microsoft.com/office/officeart/2005/8/layout/vList4"/>
    <dgm:cxn modelId="{0C900E47-37F8-476D-AA62-F7BEEB25673F}" srcId="{DCA59F4E-9226-4760-A025-0BF9CC53FD45}" destId="{1BE71476-07AE-4D36-AF52-1DA4F8A7E39E}" srcOrd="8" destOrd="0" parTransId="{FF6277C3-9786-47F9-BB3F-C111D59C2298}" sibTransId="{AAE43EBE-53C6-4AD0-A066-7A1C47968194}"/>
    <dgm:cxn modelId="{7471A24F-A05A-4BCE-8C61-AD408BD33F68}" type="presOf" srcId="{36895C8C-49DB-46A9-BFB3-AE906F1777EC}" destId="{70006328-2609-426F-8839-8AF18C177017}" srcOrd="0" destOrd="5" presId="urn:microsoft.com/office/officeart/2005/8/layout/vList4"/>
    <dgm:cxn modelId="{A24ACF4F-93FB-41C9-8DA0-9C24A0E6DC39}" type="presOf" srcId="{B1CF6ED1-B115-409D-8727-D612C57DF186}" destId="{57A70D67-AEB2-4724-9481-70BC2D2CBA75}" srcOrd="0" destOrd="0" presId="urn:microsoft.com/office/officeart/2005/8/layout/vList4"/>
    <dgm:cxn modelId="{0ABF8F53-EFBC-4254-9601-A87217354420}" srcId="{DCA59F4E-9226-4760-A025-0BF9CC53FD45}" destId="{6B351EE2-0843-4781-B3B9-4262F1257A5E}" srcOrd="0" destOrd="0" parTransId="{9E1BF832-18B7-4470-AFD4-802B6B31CB12}" sibTransId="{8B99137D-23A2-48AC-9DEC-AD319157A589}"/>
    <dgm:cxn modelId="{6A214156-8ED8-4C22-94E9-E3EA7EA8AED0}" type="presOf" srcId="{502E2BBB-EFA4-494A-928E-E8AE6DDDAA93}" destId="{70006328-2609-426F-8839-8AF18C177017}" srcOrd="0" destOrd="4" presId="urn:microsoft.com/office/officeart/2005/8/layout/vList4"/>
    <dgm:cxn modelId="{C0E39380-5B96-4F7B-BAF3-AB4AF0A73E81}" type="presOf" srcId="{CA1E26EB-EC84-453F-8675-614D06D63861}" destId="{888860CF-EFF9-45A0-A9CE-CE441C96D694}" srcOrd="1" destOrd="3" presId="urn:microsoft.com/office/officeart/2005/8/layout/vList4"/>
    <dgm:cxn modelId="{29BCBE80-C68F-46D3-9E94-9FE5B053CE14}" type="presOf" srcId="{48D15174-8E85-40DB-9A1F-9FDC434E4DC3}" destId="{888860CF-EFF9-45A0-A9CE-CE441C96D694}" srcOrd="1" destOrd="8" presId="urn:microsoft.com/office/officeart/2005/8/layout/vList4"/>
    <dgm:cxn modelId="{B0404482-85CE-40C9-93C9-52702A6857BB}" type="presOf" srcId="{745DE7A6-4C77-4D84-A0BB-FA887B922360}" destId="{888860CF-EFF9-45A0-A9CE-CE441C96D694}" srcOrd="1" destOrd="10" presId="urn:microsoft.com/office/officeart/2005/8/layout/vList4"/>
    <dgm:cxn modelId="{9FFEDD84-6B7C-40F6-9961-0BF79BA9C65F}" type="presOf" srcId="{6B351EE2-0843-4781-B3B9-4262F1257A5E}" destId="{888860CF-EFF9-45A0-A9CE-CE441C96D694}" srcOrd="1" destOrd="1" presId="urn:microsoft.com/office/officeart/2005/8/layout/vList4"/>
    <dgm:cxn modelId="{5CA5D387-289D-456F-9C2F-0930DE2FC63A}" type="presOf" srcId="{48D15174-8E85-40DB-9A1F-9FDC434E4DC3}" destId="{70006328-2609-426F-8839-8AF18C177017}" srcOrd="0" destOrd="8" presId="urn:microsoft.com/office/officeart/2005/8/layout/vList4"/>
    <dgm:cxn modelId="{30363E8C-6F23-4A07-B734-0357858AF680}" srcId="{DCA59F4E-9226-4760-A025-0BF9CC53FD45}" destId="{B3E44619-519E-4BDC-B2B9-1D940AA5E27F}" srcOrd="6" destOrd="0" parTransId="{8B8B8351-6505-4666-89AF-913DBCB01CA8}" sibTransId="{CE285AF7-3F93-49CC-AE67-8044ED9E7AD1}"/>
    <dgm:cxn modelId="{51142BA6-ACC7-4506-A78D-C1747CB6192D}" type="presOf" srcId="{B3E44619-519E-4BDC-B2B9-1D940AA5E27F}" destId="{888860CF-EFF9-45A0-A9CE-CE441C96D694}" srcOrd="1" destOrd="7" presId="urn:microsoft.com/office/officeart/2005/8/layout/vList4"/>
    <dgm:cxn modelId="{81D5A8AE-E28C-406E-8859-D86575905B31}" type="presOf" srcId="{CA1E26EB-EC84-453F-8675-614D06D63861}" destId="{70006328-2609-426F-8839-8AF18C177017}" srcOrd="0" destOrd="3" presId="urn:microsoft.com/office/officeart/2005/8/layout/vList4"/>
    <dgm:cxn modelId="{861095C4-BC25-4DEA-9785-5303560F2AFB}" type="presOf" srcId="{B3E44619-519E-4BDC-B2B9-1D940AA5E27F}" destId="{70006328-2609-426F-8839-8AF18C177017}" srcOrd="0" destOrd="7" presId="urn:microsoft.com/office/officeart/2005/8/layout/vList4"/>
    <dgm:cxn modelId="{B716BFCC-95AD-4F8D-8036-6F437AFE0776}" srcId="{DCA59F4E-9226-4760-A025-0BF9CC53FD45}" destId="{48D15174-8E85-40DB-9A1F-9FDC434E4DC3}" srcOrd="7" destOrd="0" parTransId="{065A1A3C-8016-48CF-B38B-3A33CBC2F7B8}" sibTransId="{DF7BFB4E-2AB1-4CDA-9ACB-6DE4D15A88B8}"/>
    <dgm:cxn modelId="{573DD0CF-024C-4563-A706-880040589A13}" srcId="{DCA59F4E-9226-4760-A025-0BF9CC53FD45}" destId="{CA1E26EB-EC84-453F-8675-614D06D63861}" srcOrd="2" destOrd="0" parTransId="{2B742656-A021-49E5-A6F8-0CE3D48112C5}" sibTransId="{AD88A624-250F-4756-AE8A-A08F652AE748}"/>
    <dgm:cxn modelId="{EE45E2D4-178B-4C39-854E-5C76481661A4}" srcId="{DCA59F4E-9226-4760-A025-0BF9CC53FD45}" destId="{AA1F8B9A-FA5C-4FBF-B4B5-115AECFC2BAF}" srcOrd="5" destOrd="0" parTransId="{5234A2BA-0FEC-4789-A401-BBFD9BDED4A7}" sibTransId="{B32A2C21-0729-48EE-BA3B-BA94398A83F3}"/>
    <dgm:cxn modelId="{B89927D5-5D82-46D6-AA8E-CDB13E154F22}" srcId="{B1CF6ED1-B115-409D-8727-D612C57DF186}" destId="{DCA59F4E-9226-4760-A025-0BF9CC53FD45}" srcOrd="0" destOrd="0" parTransId="{6051A0C3-2E2F-4F37-BF81-8FA40359848F}" sibTransId="{DD9672EF-7ACD-41BE-85C0-602910A22FF9}"/>
    <dgm:cxn modelId="{D31016D6-D6BF-4574-A89C-8192193E3C07}" srcId="{DCA59F4E-9226-4760-A025-0BF9CC53FD45}" destId="{502E2BBB-EFA4-494A-928E-E8AE6DDDAA93}" srcOrd="3" destOrd="0" parTransId="{897A9126-2BC8-4AAB-82A3-84603CC81934}" sibTransId="{D730447C-6E4D-4C64-A53A-517E70124DE5}"/>
    <dgm:cxn modelId="{4C9A8DDA-97B9-4A32-A511-3C22313384B5}" type="presOf" srcId="{00B336EF-FDC4-4C7B-80DA-2103BDAD23DE}" destId="{70006328-2609-426F-8839-8AF18C177017}" srcOrd="0" destOrd="2" presId="urn:microsoft.com/office/officeart/2005/8/layout/vList4"/>
    <dgm:cxn modelId="{F13899DB-A4DA-4FAD-9BF4-9C03E2AE7491}" type="presOf" srcId="{AA1F8B9A-FA5C-4FBF-B4B5-115AECFC2BAF}" destId="{888860CF-EFF9-45A0-A9CE-CE441C96D694}" srcOrd="1" destOrd="6" presId="urn:microsoft.com/office/officeart/2005/8/layout/vList4"/>
    <dgm:cxn modelId="{A4936CED-669B-4D9E-8C18-8D82D97BBFC6}" type="presOf" srcId="{00B336EF-FDC4-4C7B-80DA-2103BDAD23DE}" destId="{888860CF-EFF9-45A0-A9CE-CE441C96D694}" srcOrd="1" destOrd="2" presId="urn:microsoft.com/office/officeart/2005/8/layout/vList4"/>
    <dgm:cxn modelId="{4D56B4F2-01F7-49CA-8BD5-D1311232B391}" srcId="{DCA59F4E-9226-4760-A025-0BF9CC53FD45}" destId="{745DE7A6-4C77-4D84-A0BB-FA887B922360}" srcOrd="9" destOrd="0" parTransId="{71756988-5E15-4C11-85BC-B438A59EA413}" sibTransId="{A2241EA1-C9CA-4874-B7AC-5EDCA1368DE1}"/>
    <dgm:cxn modelId="{611663F4-2DCE-4E4C-823D-9437EADEB908}" type="presOf" srcId="{1BE71476-07AE-4D36-AF52-1DA4F8A7E39E}" destId="{888860CF-EFF9-45A0-A9CE-CE441C96D694}" srcOrd="1" destOrd="9" presId="urn:microsoft.com/office/officeart/2005/8/layout/vList4"/>
    <dgm:cxn modelId="{5D6814A5-7689-493C-B3C4-50CC93DC79FD}" type="presParOf" srcId="{57A70D67-AEB2-4724-9481-70BC2D2CBA75}" destId="{725BD1E8-CD1B-4A05-8141-2181115A8F88}" srcOrd="0" destOrd="0" presId="urn:microsoft.com/office/officeart/2005/8/layout/vList4"/>
    <dgm:cxn modelId="{0B6641BC-E2A3-4C01-9AC1-C543D0A7DDD7}" type="presParOf" srcId="{725BD1E8-CD1B-4A05-8141-2181115A8F88}" destId="{70006328-2609-426F-8839-8AF18C177017}" srcOrd="0" destOrd="0" presId="urn:microsoft.com/office/officeart/2005/8/layout/vList4"/>
    <dgm:cxn modelId="{297A5FBB-D9FB-42AE-97DC-F71ED2F277B9}" type="presParOf" srcId="{725BD1E8-CD1B-4A05-8141-2181115A8F88}" destId="{BA6AFFE6-1261-4C38-9B8A-7B26C5C68228}" srcOrd="1" destOrd="0" presId="urn:microsoft.com/office/officeart/2005/8/layout/vList4"/>
    <dgm:cxn modelId="{C70E581E-BFDE-4C9A-96E3-246E4627B96B}" type="presParOf" srcId="{725BD1E8-CD1B-4A05-8141-2181115A8F88}" destId="{888860CF-EFF9-45A0-A9CE-CE441C96D694}"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CF6ED1-B115-409D-8727-D612C57DF186}" type="doc">
      <dgm:prSet loTypeId="urn:microsoft.com/office/officeart/2005/8/layout/vList4" loCatId="picture" qsTypeId="urn:microsoft.com/office/officeart/2005/8/quickstyle/simple1" qsCatId="simple" csTypeId="urn:microsoft.com/office/officeart/2005/8/colors/colorful5" csCatId="colorful" phldr="1"/>
      <dgm:spPr/>
      <dgm:t>
        <a:bodyPr/>
        <a:lstStyle/>
        <a:p>
          <a:endParaRPr lang="en-GB"/>
        </a:p>
      </dgm:t>
    </dgm:pt>
    <dgm:pt modelId="{DCA59F4E-9226-4760-A025-0BF9CC53FD45}">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6051A0C3-2E2F-4F37-BF81-8FA40359848F}" type="parTrans" cxnId="{B89927D5-5D82-46D6-AA8E-CDB13E154F22}">
      <dgm:prSet/>
      <dgm:spPr/>
      <dgm:t>
        <a:bodyPr/>
        <a:lstStyle/>
        <a:p>
          <a:endParaRPr lang="en-GB"/>
        </a:p>
      </dgm:t>
    </dgm:pt>
    <dgm:pt modelId="{DD9672EF-7ACD-41BE-85C0-602910A22FF9}" type="sibTrans" cxnId="{B89927D5-5D82-46D6-AA8E-CDB13E154F22}">
      <dgm:prSet/>
      <dgm:spPr/>
      <dgm:t>
        <a:bodyPr/>
        <a:lstStyle/>
        <a:p>
          <a:endParaRPr lang="en-GB"/>
        </a:p>
      </dgm:t>
    </dgm:pt>
    <dgm:pt modelId="{6B351EE2-0843-4781-B3B9-4262F1257A5E}">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Good for surface waters where microbiology and algae can be a problem</a:t>
          </a:r>
        </a:p>
      </dgm:t>
    </dgm:pt>
    <dgm:pt modelId="{9E1BF832-18B7-4470-AFD4-802B6B31CB12}" type="parTrans" cxnId="{0ABF8F53-EFBC-4254-9601-A87217354420}">
      <dgm:prSet/>
      <dgm:spPr/>
      <dgm:t>
        <a:bodyPr/>
        <a:lstStyle/>
        <a:p>
          <a:endParaRPr lang="en-GB"/>
        </a:p>
      </dgm:t>
    </dgm:pt>
    <dgm:pt modelId="{8B99137D-23A2-48AC-9DEC-AD319157A589}" type="sibTrans" cxnId="{0ABF8F53-EFBC-4254-9601-A87217354420}">
      <dgm:prSet/>
      <dgm:spPr/>
      <dgm:t>
        <a:bodyPr/>
        <a:lstStyle/>
        <a:p>
          <a:endParaRPr lang="en-GB"/>
        </a:p>
      </dgm:t>
    </dgm:pt>
    <dgm:pt modelId="{00B336EF-FDC4-4C7B-80DA-2103BDAD23DE}">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5A912463-D9C2-48F2-9067-4CAF5DBDBAEE}" type="parTrans" cxnId="{AED99242-3186-40C5-BD6D-7B70551BB60E}">
      <dgm:prSet/>
      <dgm:spPr/>
      <dgm:t>
        <a:bodyPr/>
        <a:lstStyle/>
        <a:p>
          <a:endParaRPr lang="en-GB"/>
        </a:p>
      </dgm:t>
    </dgm:pt>
    <dgm:pt modelId="{5E0404A4-25CA-43B2-B780-92FC5E653A72}" type="sibTrans" cxnId="{AED99242-3186-40C5-BD6D-7B70551BB60E}">
      <dgm:prSet/>
      <dgm:spPr/>
      <dgm:t>
        <a:bodyPr/>
        <a:lstStyle/>
        <a:p>
          <a:endParaRPr lang="en-GB"/>
        </a:p>
      </dgm:t>
    </dgm:pt>
    <dgm:pt modelId="{36895C8C-49DB-46A9-BFB3-AE906F1777EC}">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i="1" dirty="0">
              <a:solidFill>
                <a:schemeClr val="accent2"/>
              </a:solidFill>
            </a:rPr>
            <a:t>Could</a:t>
          </a:r>
          <a:r>
            <a:rPr lang="en-GB" dirty="0">
              <a:solidFill>
                <a:schemeClr val="accent2"/>
              </a:solidFill>
            </a:rPr>
            <a:t> work on a smaller scale – never seen</a:t>
          </a:r>
        </a:p>
      </dgm:t>
    </dgm:pt>
    <dgm:pt modelId="{E7232363-738D-4D42-84F9-6D32F8890A40}" type="parTrans" cxnId="{DE32543F-0BFE-48C8-92F1-024D039A2839}">
      <dgm:prSet/>
      <dgm:spPr/>
      <dgm:t>
        <a:bodyPr/>
        <a:lstStyle/>
        <a:p>
          <a:endParaRPr lang="en-GB"/>
        </a:p>
      </dgm:t>
    </dgm:pt>
    <dgm:pt modelId="{B8DDDE03-D96A-4B1B-8754-211160D2064E}" type="sibTrans" cxnId="{DE32543F-0BFE-48C8-92F1-024D039A2839}">
      <dgm:prSet/>
      <dgm:spPr/>
      <dgm:t>
        <a:bodyPr/>
        <a:lstStyle/>
        <a:p>
          <a:endParaRPr lang="en-GB"/>
        </a:p>
      </dgm:t>
    </dgm:pt>
    <dgm:pt modelId="{AA1F8B9A-FA5C-4FBF-B4B5-115AECFC2BAF}">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5234A2BA-0FEC-4789-A401-BBFD9BDED4A7}" type="parTrans" cxnId="{EE45E2D4-178B-4C39-854E-5C76481661A4}">
      <dgm:prSet/>
      <dgm:spPr/>
      <dgm:t>
        <a:bodyPr/>
        <a:lstStyle/>
        <a:p>
          <a:endParaRPr lang="en-GB"/>
        </a:p>
      </dgm:t>
    </dgm:pt>
    <dgm:pt modelId="{B32A2C21-0729-48EE-BA3B-BA94398A83F3}" type="sibTrans" cxnId="{EE45E2D4-178B-4C39-854E-5C76481661A4}">
      <dgm:prSet/>
      <dgm:spPr/>
      <dgm:t>
        <a:bodyPr/>
        <a:lstStyle/>
        <a:p>
          <a:endParaRPr lang="en-GB"/>
        </a:p>
      </dgm:t>
    </dgm:pt>
    <dgm:pt modelId="{B3E44619-519E-4BDC-B2B9-1D940AA5E27F}">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Biologically active layer called </a:t>
          </a:r>
          <a:r>
            <a:rPr lang="en-GB" i="1" dirty="0" err="1">
              <a:solidFill>
                <a:schemeClr val="accent2"/>
              </a:solidFill>
            </a:rPr>
            <a:t>schmutzdecke</a:t>
          </a:r>
          <a:r>
            <a:rPr lang="en-GB" dirty="0">
              <a:solidFill>
                <a:schemeClr val="accent2"/>
              </a:solidFill>
            </a:rPr>
            <a:t> develops on surface</a:t>
          </a:r>
        </a:p>
      </dgm:t>
    </dgm:pt>
    <dgm:pt modelId="{8B8B8351-6505-4666-89AF-913DBCB01CA8}" type="parTrans" cxnId="{30363E8C-6F23-4A07-B734-0357858AF680}">
      <dgm:prSet/>
      <dgm:spPr/>
      <dgm:t>
        <a:bodyPr/>
        <a:lstStyle/>
        <a:p>
          <a:endParaRPr lang="en-GB"/>
        </a:p>
      </dgm:t>
    </dgm:pt>
    <dgm:pt modelId="{CE285AF7-3F93-49CC-AE67-8044ED9E7AD1}" type="sibTrans" cxnId="{30363E8C-6F23-4A07-B734-0357858AF680}">
      <dgm:prSet/>
      <dgm:spPr/>
      <dgm:t>
        <a:bodyPr/>
        <a:lstStyle/>
        <a:p>
          <a:endParaRPr lang="en-GB"/>
        </a:p>
      </dgm:t>
    </dgm:pt>
    <dgm:pt modelId="{48D15174-8E85-40DB-9A1F-9FDC434E4DC3}">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065A1A3C-8016-48CF-B38B-3A33CBC2F7B8}" type="parTrans" cxnId="{B716BFCC-95AD-4F8D-8036-6F437AFE0776}">
      <dgm:prSet/>
      <dgm:spPr/>
      <dgm:t>
        <a:bodyPr/>
        <a:lstStyle/>
        <a:p>
          <a:endParaRPr lang="en-GB"/>
        </a:p>
      </dgm:t>
    </dgm:pt>
    <dgm:pt modelId="{DF7BFB4E-2AB1-4CDA-9ACB-6DE4D15A88B8}" type="sibTrans" cxnId="{B716BFCC-95AD-4F8D-8036-6F437AFE0776}">
      <dgm:prSet/>
      <dgm:spPr/>
      <dgm:t>
        <a:bodyPr/>
        <a:lstStyle/>
        <a:p>
          <a:endParaRPr lang="en-GB"/>
        </a:p>
      </dgm:t>
    </dgm:pt>
    <dgm:pt modelId="{1BE71476-07AE-4D36-AF52-1DA4F8A7E39E}">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Needs “skimming” every few weeks then period of ripening</a:t>
          </a:r>
        </a:p>
      </dgm:t>
    </dgm:pt>
    <dgm:pt modelId="{FF6277C3-9786-47F9-BB3F-C111D59C2298}" type="parTrans" cxnId="{0C900E47-37F8-476D-AA62-F7BEEB25673F}">
      <dgm:prSet/>
      <dgm:spPr/>
      <dgm:t>
        <a:bodyPr/>
        <a:lstStyle/>
        <a:p>
          <a:endParaRPr lang="en-GB"/>
        </a:p>
      </dgm:t>
    </dgm:pt>
    <dgm:pt modelId="{AAE43EBE-53C6-4AD0-A066-7A1C47968194}" type="sibTrans" cxnId="{0C900E47-37F8-476D-AA62-F7BEEB25673F}">
      <dgm:prSet/>
      <dgm:spPr/>
      <dgm:t>
        <a:bodyPr/>
        <a:lstStyle/>
        <a:p>
          <a:endParaRPr lang="en-GB"/>
        </a:p>
      </dgm:t>
    </dgm:pt>
    <dgm:pt modelId="{745DE7A6-4C77-4D84-A0BB-FA887B922360}">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71756988-5E15-4C11-85BC-B438A59EA413}" type="parTrans" cxnId="{4D56B4F2-01F7-49CA-8BD5-D1311232B391}">
      <dgm:prSet/>
      <dgm:spPr/>
      <dgm:t>
        <a:bodyPr/>
        <a:lstStyle/>
        <a:p>
          <a:endParaRPr lang="en-GB"/>
        </a:p>
      </dgm:t>
    </dgm:pt>
    <dgm:pt modelId="{A2241EA1-C9CA-4874-B7AC-5EDCA1368DE1}" type="sibTrans" cxnId="{4D56B4F2-01F7-49CA-8BD5-D1311232B391}">
      <dgm:prSet/>
      <dgm:spPr/>
      <dgm:t>
        <a:bodyPr/>
        <a:lstStyle/>
        <a:p>
          <a:endParaRPr lang="en-GB"/>
        </a:p>
      </dgm:t>
    </dgm:pt>
    <dgm:pt modelId="{CA1E26EB-EC84-453F-8675-614D06D63861}">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No chemical usage – nature does the work</a:t>
          </a:r>
        </a:p>
      </dgm:t>
    </dgm:pt>
    <dgm:pt modelId="{2B742656-A021-49E5-A6F8-0CE3D48112C5}" type="parTrans" cxnId="{573DD0CF-024C-4563-A706-880040589A13}">
      <dgm:prSet/>
      <dgm:spPr/>
      <dgm:t>
        <a:bodyPr/>
        <a:lstStyle/>
        <a:p>
          <a:endParaRPr lang="en-GB"/>
        </a:p>
      </dgm:t>
    </dgm:pt>
    <dgm:pt modelId="{AD88A624-250F-4756-AE8A-A08F652AE748}" type="sibTrans" cxnId="{573DD0CF-024C-4563-A706-880040589A13}">
      <dgm:prSet/>
      <dgm:spPr/>
      <dgm:t>
        <a:bodyPr/>
        <a:lstStyle/>
        <a:p>
          <a:endParaRPr lang="en-GB"/>
        </a:p>
      </dgm:t>
    </dgm:pt>
    <dgm:pt modelId="{502E2BBB-EFA4-494A-928E-E8AE6DDDAA93}">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897A9126-2BC8-4AAB-82A3-84603CC81934}" type="parTrans" cxnId="{D31016D6-D6BF-4574-A89C-8192193E3C07}">
      <dgm:prSet/>
      <dgm:spPr/>
      <dgm:t>
        <a:bodyPr/>
        <a:lstStyle/>
        <a:p>
          <a:endParaRPr lang="en-GB"/>
        </a:p>
      </dgm:t>
    </dgm:pt>
    <dgm:pt modelId="{D730447C-6E4D-4C64-A53A-517E70124DE5}" type="sibTrans" cxnId="{D31016D6-D6BF-4574-A89C-8192193E3C07}">
      <dgm:prSet/>
      <dgm:spPr/>
      <dgm:t>
        <a:bodyPr/>
        <a:lstStyle/>
        <a:p>
          <a:endParaRPr lang="en-GB"/>
        </a:p>
      </dgm:t>
    </dgm:pt>
    <dgm:pt modelId="{06DE6749-88BA-4E39-BFE1-8FBD9A955D2E}">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Best to operate two in tandem</a:t>
          </a:r>
        </a:p>
      </dgm:t>
    </dgm:pt>
    <dgm:pt modelId="{582025D2-B57A-4423-BB03-7CFD7CD25F40}" type="parTrans" cxnId="{66FB0FD3-10B7-46BE-A48D-7D33751C9250}">
      <dgm:prSet/>
      <dgm:spPr/>
      <dgm:t>
        <a:bodyPr/>
        <a:lstStyle/>
        <a:p>
          <a:endParaRPr lang="en-GB"/>
        </a:p>
      </dgm:t>
    </dgm:pt>
    <dgm:pt modelId="{D075192A-945B-4CD5-93DB-16B597BC6CEB}" type="sibTrans" cxnId="{66FB0FD3-10B7-46BE-A48D-7D33751C9250}">
      <dgm:prSet/>
      <dgm:spPr/>
      <dgm:t>
        <a:bodyPr/>
        <a:lstStyle/>
        <a:p>
          <a:endParaRPr lang="en-GB"/>
        </a:p>
      </dgm:t>
    </dgm:pt>
    <dgm:pt modelId="{0EC07FFC-A6EA-4A04-ABED-A8754B27F3EC}">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F341C9A5-6902-4531-8870-CFCD6215CF30}" type="parTrans" cxnId="{FA134AE2-0E07-4296-A7C1-43D4BAACB243}">
      <dgm:prSet/>
      <dgm:spPr/>
      <dgm:t>
        <a:bodyPr/>
        <a:lstStyle/>
        <a:p>
          <a:endParaRPr lang="en-GB"/>
        </a:p>
      </dgm:t>
    </dgm:pt>
    <dgm:pt modelId="{E0B0B8AA-84C0-4EAA-B924-057FA92F9FB3}" type="sibTrans" cxnId="{FA134AE2-0E07-4296-A7C1-43D4BAACB243}">
      <dgm:prSet/>
      <dgm:spPr/>
      <dgm:t>
        <a:bodyPr/>
        <a:lstStyle/>
        <a:p>
          <a:endParaRPr lang="en-GB"/>
        </a:p>
      </dgm:t>
    </dgm:pt>
    <dgm:pt modelId="{57A70D67-AEB2-4724-9481-70BC2D2CBA75}" type="pres">
      <dgm:prSet presAssocID="{B1CF6ED1-B115-409D-8727-D612C57DF186}" presName="linear" presStyleCnt="0">
        <dgm:presLayoutVars>
          <dgm:dir/>
          <dgm:resizeHandles val="exact"/>
        </dgm:presLayoutVars>
      </dgm:prSet>
      <dgm:spPr/>
    </dgm:pt>
    <dgm:pt modelId="{725BD1E8-CD1B-4A05-8141-2181115A8F88}" type="pres">
      <dgm:prSet presAssocID="{DCA59F4E-9226-4760-A025-0BF9CC53FD45}" presName="comp" presStyleCnt="0"/>
      <dgm:spPr/>
    </dgm:pt>
    <dgm:pt modelId="{70006328-2609-426F-8839-8AF18C177017}" type="pres">
      <dgm:prSet presAssocID="{DCA59F4E-9226-4760-A025-0BF9CC53FD45}" presName="box" presStyleLbl="node1" presStyleIdx="0" presStyleCnt="1" custLinFactNeighborX="-833"/>
      <dgm:spPr/>
    </dgm:pt>
    <dgm:pt modelId="{BA6AFFE6-1261-4C38-9B8A-7B26C5C68228}" type="pres">
      <dgm:prSet presAssocID="{DCA59F4E-9226-4760-A025-0BF9CC53FD45}" presName="img" presStyleLbl="fgImgPlace1" presStyleIdx="0" presStyleCnt="1" custScaleX="108332" custScaleY="36441" custLinFactNeighborX="-7916" custLinFactNeighborY="21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dgm:spPr>
    </dgm:pt>
    <dgm:pt modelId="{888860CF-EFF9-45A0-A9CE-CE441C96D694}" type="pres">
      <dgm:prSet presAssocID="{DCA59F4E-9226-4760-A025-0BF9CC53FD45}" presName="text" presStyleLbl="node1" presStyleIdx="0" presStyleCnt="1">
        <dgm:presLayoutVars>
          <dgm:bulletEnabled val="1"/>
        </dgm:presLayoutVars>
      </dgm:prSet>
      <dgm:spPr/>
    </dgm:pt>
  </dgm:ptLst>
  <dgm:cxnLst>
    <dgm:cxn modelId="{862A5D00-A4B5-4C13-9D6D-C5610DE870B8}" type="presOf" srcId="{502E2BBB-EFA4-494A-928E-E8AE6DDDAA93}" destId="{888860CF-EFF9-45A0-A9CE-CE441C96D694}" srcOrd="1" destOrd="4" presId="urn:microsoft.com/office/officeart/2005/8/layout/vList4"/>
    <dgm:cxn modelId="{EBBE2D06-4BC6-4A84-8C6B-4893D7D1166A}" type="presOf" srcId="{B1CF6ED1-B115-409D-8727-D612C57DF186}" destId="{57A70D67-AEB2-4724-9481-70BC2D2CBA75}" srcOrd="0" destOrd="0" presId="urn:microsoft.com/office/officeart/2005/8/layout/vList4"/>
    <dgm:cxn modelId="{EBCC3F35-47CF-4834-836E-47F2F0C9A9FA}" type="presOf" srcId="{B3E44619-519E-4BDC-B2B9-1D940AA5E27F}" destId="{888860CF-EFF9-45A0-A9CE-CE441C96D694}" srcOrd="1" destOrd="7" presId="urn:microsoft.com/office/officeart/2005/8/layout/vList4"/>
    <dgm:cxn modelId="{DE32543F-0BFE-48C8-92F1-024D039A2839}" srcId="{DCA59F4E-9226-4760-A025-0BF9CC53FD45}" destId="{36895C8C-49DB-46A9-BFB3-AE906F1777EC}" srcOrd="4" destOrd="0" parTransId="{E7232363-738D-4D42-84F9-6D32F8890A40}" sibTransId="{B8DDDE03-D96A-4B1B-8754-211160D2064E}"/>
    <dgm:cxn modelId="{1216D55E-99DA-4F63-91AE-2D33CB7E4BD5}" type="presOf" srcId="{DCA59F4E-9226-4760-A025-0BF9CC53FD45}" destId="{888860CF-EFF9-45A0-A9CE-CE441C96D694}" srcOrd="1" destOrd="0" presId="urn:microsoft.com/office/officeart/2005/8/layout/vList4"/>
    <dgm:cxn modelId="{1BAB6B61-4E5C-4BA0-8E13-B2353E1FBB7D}" type="presOf" srcId="{36895C8C-49DB-46A9-BFB3-AE906F1777EC}" destId="{888860CF-EFF9-45A0-A9CE-CE441C96D694}" srcOrd="1" destOrd="5" presId="urn:microsoft.com/office/officeart/2005/8/layout/vList4"/>
    <dgm:cxn modelId="{1A6E5B42-9F6C-41F7-9D24-CEDF5F3D1259}" type="presOf" srcId="{B3E44619-519E-4BDC-B2B9-1D940AA5E27F}" destId="{70006328-2609-426F-8839-8AF18C177017}" srcOrd="0" destOrd="7" presId="urn:microsoft.com/office/officeart/2005/8/layout/vList4"/>
    <dgm:cxn modelId="{AED99242-3186-40C5-BD6D-7B70551BB60E}" srcId="{DCA59F4E-9226-4760-A025-0BF9CC53FD45}" destId="{00B336EF-FDC4-4C7B-80DA-2103BDAD23DE}" srcOrd="1" destOrd="0" parTransId="{5A912463-D9C2-48F2-9067-4CAF5DBDBAEE}" sibTransId="{5E0404A4-25CA-43B2-B780-92FC5E653A72}"/>
    <dgm:cxn modelId="{06078266-2F8B-47E8-8764-63220BFD4B88}" type="presOf" srcId="{AA1F8B9A-FA5C-4FBF-B4B5-115AECFC2BAF}" destId="{888860CF-EFF9-45A0-A9CE-CE441C96D694}" srcOrd="1" destOrd="6" presId="urn:microsoft.com/office/officeart/2005/8/layout/vList4"/>
    <dgm:cxn modelId="{A048E666-DC21-49E5-966A-3FCFA6797CD9}" type="presOf" srcId="{745DE7A6-4C77-4D84-A0BB-FA887B922360}" destId="{888860CF-EFF9-45A0-A9CE-CE441C96D694}" srcOrd="1" destOrd="12" presId="urn:microsoft.com/office/officeart/2005/8/layout/vList4"/>
    <dgm:cxn modelId="{0C900E47-37F8-476D-AA62-F7BEEB25673F}" srcId="{DCA59F4E-9226-4760-A025-0BF9CC53FD45}" destId="{1BE71476-07AE-4D36-AF52-1DA4F8A7E39E}" srcOrd="8" destOrd="0" parTransId="{FF6277C3-9786-47F9-BB3F-C111D59C2298}" sibTransId="{AAE43EBE-53C6-4AD0-A066-7A1C47968194}"/>
    <dgm:cxn modelId="{89084A6C-2C7E-4BA1-801F-F45A22AA6277}" type="presOf" srcId="{CA1E26EB-EC84-453F-8675-614D06D63861}" destId="{888860CF-EFF9-45A0-A9CE-CE441C96D694}" srcOrd="1" destOrd="3" presId="urn:microsoft.com/office/officeart/2005/8/layout/vList4"/>
    <dgm:cxn modelId="{A232776F-AE3D-418D-B141-2E13190446CC}" type="presOf" srcId="{AA1F8B9A-FA5C-4FBF-B4B5-115AECFC2BAF}" destId="{70006328-2609-426F-8839-8AF18C177017}" srcOrd="0" destOrd="6" presId="urn:microsoft.com/office/officeart/2005/8/layout/vList4"/>
    <dgm:cxn modelId="{955C1550-FE7B-4201-A52F-7FB04C5F29E2}" type="presOf" srcId="{0EC07FFC-A6EA-4A04-ABED-A8754B27F3EC}" destId="{888860CF-EFF9-45A0-A9CE-CE441C96D694}" srcOrd="1" destOrd="10" presId="urn:microsoft.com/office/officeart/2005/8/layout/vList4"/>
    <dgm:cxn modelId="{0ABF8F53-EFBC-4254-9601-A87217354420}" srcId="{DCA59F4E-9226-4760-A025-0BF9CC53FD45}" destId="{6B351EE2-0843-4781-B3B9-4262F1257A5E}" srcOrd="0" destOrd="0" parTransId="{9E1BF832-18B7-4470-AFD4-802B6B31CB12}" sibTransId="{8B99137D-23A2-48AC-9DEC-AD319157A589}"/>
    <dgm:cxn modelId="{D419F056-1430-4863-98E9-3222B5C8E3DD}" type="presOf" srcId="{745DE7A6-4C77-4D84-A0BB-FA887B922360}" destId="{70006328-2609-426F-8839-8AF18C177017}" srcOrd="0" destOrd="12" presId="urn:microsoft.com/office/officeart/2005/8/layout/vList4"/>
    <dgm:cxn modelId="{594F1459-536F-4965-B08A-AA3B3656FEEC}" type="presOf" srcId="{06DE6749-88BA-4E39-BFE1-8FBD9A955D2E}" destId="{70006328-2609-426F-8839-8AF18C177017}" srcOrd="0" destOrd="11" presId="urn:microsoft.com/office/officeart/2005/8/layout/vList4"/>
    <dgm:cxn modelId="{1D972B5A-F02A-47AD-8E90-C604097A12B7}" type="presOf" srcId="{36895C8C-49DB-46A9-BFB3-AE906F1777EC}" destId="{70006328-2609-426F-8839-8AF18C177017}" srcOrd="0" destOrd="5" presId="urn:microsoft.com/office/officeart/2005/8/layout/vList4"/>
    <dgm:cxn modelId="{CD31E87F-7B2A-415E-A3DD-513E2EB34DAE}" type="presOf" srcId="{1BE71476-07AE-4D36-AF52-1DA4F8A7E39E}" destId="{70006328-2609-426F-8839-8AF18C177017}" srcOrd="0" destOrd="9" presId="urn:microsoft.com/office/officeart/2005/8/layout/vList4"/>
    <dgm:cxn modelId="{F5D4398B-8471-4340-A3BA-193D14894ABD}" type="presOf" srcId="{6B351EE2-0843-4781-B3B9-4262F1257A5E}" destId="{70006328-2609-426F-8839-8AF18C177017}" srcOrd="0" destOrd="1" presId="urn:microsoft.com/office/officeart/2005/8/layout/vList4"/>
    <dgm:cxn modelId="{30363E8C-6F23-4A07-B734-0357858AF680}" srcId="{DCA59F4E-9226-4760-A025-0BF9CC53FD45}" destId="{B3E44619-519E-4BDC-B2B9-1D940AA5E27F}" srcOrd="6" destOrd="0" parTransId="{8B8B8351-6505-4666-89AF-913DBCB01CA8}" sibTransId="{CE285AF7-3F93-49CC-AE67-8044ED9E7AD1}"/>
    <dgm:cxn modelId="{A61D729E-CD7E-4C6F-B160-DFDAD14EA02C}" type="presOf" srcId="{48D15174-8E85-40DB-9A1F-9FDC434E4DC3}" destId="{70006328-2609-426F-8839-8AF18C177017}" srcOrd="0" destOrd="8" presId="urn:microsoft.com/office/officeart/2005/8/layout/vList4"/>
    <dgm:cxn modelId="{0502ECA2-076D-4861-8856-1EFA5CB9F507}" type="presOf" srcId="{1BE71476-07AE-4D36-AF52-1DA4F8A7E39E}" destId="{888860CF-EFF9-45A0-A9CE-CE441C96D694}" srcOrd="1" destOrd="9" presId="urn:microsoft.com/office/officeart/2005/8/layout/vList4"/>
    <dgm:cxn modelId="{93CBACA9-ADE0-474D-8F60-8F7E34D12F48}" type="presOf" srcId="{0EC07FFC-A6EA-4A04-ABED-A8754B27F3EC}" destId="{70006328-2609-426F-8839-8AF18C177017}" srcOrd="0" destOrd="10" presId="urn:microsoft.com/office/officeart/2005/8/layout/vList4"/>
    <dgm:cxn modelId="{293F60AB-5AE4-4699-9D18-C49885969F05}" type="presOf" srcId="{06DE6749-88BA-4E39-BFE1-8FBD9A955D2E}" destId="{888860CF-EFF9-45A0-A9CE-CE441C96D694}" srcOrd="1" destOrd="11" presId="urn:microsoft.com/office/officeart/2005/8/layout/vList4"/>
    <dgm:cxn modelId="{9CC781AF-738C-46CC-99AE-1751C19CB427}" type="presOf" srcId="{48D15174-8E85-40DB-9A1F-9FDC434E4DC3}" destId="{888860CF-EFF9-45A0-A9CE-CE441C96D694}" srcOrd="1" destOrd="8" presId="urn:microsoft.com/office/officeart/2005/8/layout/vList4"/>
    <dgm:cxn modelId="{6B4A08B5-5D85-45E8-AC0D-81BF5EC1BFC2}" type="presOf" srcId="{502E2BBB-EFA4-494A-928E-E8AE6DDDAA93}" destId="{70006328-2609-426F-8839-8AF18C177017}" srcOrd="0" destOrd="4" presId="urn:microsoft.com/office/officeart/2005/8/layout/vList4"/>
    <dgm:cxn modelId="{C7E5FDBD-F6D8-4295-80FB-3A25B62B03AA}" type="presOf" srcId="{DCA59F4E-9226-4760-A025-0BF9CC53FD45}" destId="{70006328-2609-426F-8839-8AF18C177017}" srcOrd="0" destOrd="0" presId="urn:microsoft.com/office/officeart/2005/8/layout/vList4"/>
    <dgm:cxn modelId="{53F529C6-10E9-4D4E-82EC-9AF13B0BC5F4}" type="presOf" srcId="{00B336EF-FDC4-4C7B-80DA-2103BDAD23DE}" destId="{70006328-2609-426F-8839-8AF18C177017}" srcOrd="0" destOrd="2" presId="urn:microsoft.com/office/officeart/2005/8/layout/vList4"/>
    <dgm:cxn modelId="{BC664EC8-7134-4701-956E-77C4FD05325F}" type="presOf" srcId="{CA1E26EB-EC84-453F-8675-614D06D63861}" destId="{70006328-2609-426F-8839-8AF18C177017}" srcOrd="0" destOrd="3" presId="urn:microsoft.com/office/officeart/2005/8/layout/vList4"/>
    <dgm:cxn modelId="{B716BFCC-95AD-4F8D-8036-6F437AFE0776}" srcId="{DCA59F4E-9226-4760-A025-0BF9CC53FD45}" destId="{48D15174-8E85-40DB-9A1F-9FDC434E4DC3}" srcOrd="7" destOrd="0" parTransId="{065A1A3C-8016-48CF-B38B-3A33CBC2F7B8}" sibTransId="{DF7BFB4E-2AB1-4CDA-9ACB-6DE4D15A88B8}"/>
    <dgm:cxn modelId="{573DD0CF-024C-4563-A706-880040589A13}" srcId="{DCA59F4E-9226-4760-A025-0BF9CC53FD45}" destId="{CA1E26EB-EC84-453F-8675-614D06D63861}" srcOrd="2" destOrd="0" parTransId="{2B742656-A021-49E5-A6F8-0CE3D48112C5}" sibTransId="{AD88A624-250F-4756-AE8A-A08F652AE748}"/>
    <dgm:cxn modelId="{66FB0FD3-10B7-46BE-A48D-7D33751C9250}" srcId="{DCA59F4E-9226-4760-A025-0BF9CC53FD45}" destId="{06DE6749-88BA-4E39-BFE1-8FBD9A955D2E}" srcOrd="10" destOrd="0" parTransId="{582025D2-B57A-4423-BB03-7CFD7CD25F40}" sibTransId="{D075192A-945B-4CD5-93DB-16B597BC6CEB}"/>
    <dgm:cxn modelId="{EE45E2D4-178B-4C39-854E-5C76481661A4}" srcId="{DCA59F4E-9226-4760-A025-0BF9CC53FD45}" destId="{AA1F8B9A-FA5C-4FBF-B4B5-115AECFC2BAF}" srcOrd="5" destOrd="0" parTransId="{5234A2BA-0FEC-4789-A401-BBFD9BDED4A7}" sibTransId="{B32A2C21-0729-48EE-BA3B-BA94398A83F3}"/>
    <dgm:cxn modelId="{B89927D5-5D82-46D6-AA8E-CDB13E154F22}" srcId="{B1CF6ED1-B115-409D-8727-D612C57DF186}" destId="{DCA59F4E-9226-4760-A025-0BF9CC53FD45}" srcOrd="0" destOrd="0" parTransId="{6051A0C3-2E2F-4F37-BF81-8FA40359848F}" sibTransId="{DD9672EF-7ACD-41BE-85C0-602910A22FF9}"/>
    <dgm:cxn modelId="{D31016D6-D6BF-4574-A89C-8192193E3C07}" srcId="{DCA59F4E-9226-4760-A025-0BF9CC53FD45}" destId="{502E2BBB-EFA4-494A-928E-E8AE6DDDAA93}" srcOrd="3" destOrd="0" parTransId="{897A9126-2BC8-4AAB-82A3-84603CC81934}" sibTransId="{D730447C-6E4D-4C64-A53A-517E70124DE5}"/>
    <dgm:cxn modelId="{236E8CDD-EDE7-4BB8-9C89-43AB4004A246}" type="presOf" srcId="{6B351EE2-0843-4781-B3B9-4262F1257A5E}" destId="{888860CF-EFF9-45A0-A9CE-CE441C96D694}" srcOrd="1" destOrd="1" presId="urn:microsoft.com/office/officeart/2005/8/layout/vList4"/>
    <dgm:cxn modelId="{6AFA65E1-F398-4969-B446-ABE767135D98}" type="presOf" srcId="{00B336EF-FDC4-4C7B-80DA-2103BDAD23DE}" destId="{888860CF-EFF9-45A0-A9CE-CE441C96D694}" srcOrd="1" destOrd="2" presId="urn:microsoft.com/office/officeart/2005/8/layout/vList4"/>
    <dgm:cxn modelId="{FA134AE2-0E07-4296-A7C1-43D4BAACB243}" srcId="{DCA59F4E-9226-4760-A025-0BF9CC53FD45}" destId="{0EC07FFC-A6EA-4A04-ABED-A8754B27F3EC}" srcOrd="9" destOrd="0" parTransId="{F341C9A5-6902-4531-8870-CFCD6215CF30}" sibTransId="{E0B0B8AA-84C0-4EAA-B924-057FA92F9FB3}"/>
    <dgm:cxn modelId="{4D56B4F2-01F7-49CA-8BD5-D1311232B391}" srcId="{DCA59F4E-9226-4760-A025-0BF9CC53FD45}" destId="{745DE7A6-4C77-4D84-A0BB-FA887B922360}" srcOrd="11" destOrd="0" parTransId="{71756988-5E15-4C11-85BC-B438A59EA413}" sibTransId="{A2241EA1-C9CA-4874-B7AC-5EDCA1368DE1}"/>
    <dgm:cxn modelId="{13CB47A3-511D-485E-9DE6-5FD4800A3463}" type="presParOf" srcId="{57A70D67-AEB2-4724-9481-70BC2D2CBA75}" destId="{725BD1E8-CD1B-4A05-8141-2181115A8F88}" srcOrd="0" destOrd="0" presId="urn:microsoft.com/office/officeart/2005/8/layout/vList4"/>
    <dgm:cxn modelId="{914F7B1B-EDE5-4889-BDB6-D98279D1E517}" type="presParOf" srcId="{725BD1E8-CD1B-4A05-8141-2181115A8F88}" destId="{70006328-2609-426F-8839-8AF18C177017}" srcOrd="0" destOrd="0" presId="urn:microsoft.com/office/officeart/2005/8/layout/vList4"/>
    <dgm:cxn modelId="{906F6E9A-B103-4FCC-AD75-692B8EE511C9}" type="presParOf" srcId="{725BD1E8-CD1B-4A05-8141-2181115A8F88}" destId="{BA6AFFE6-1261-4C38-9B8A-7B26C5C68228}" srcOrd="1" destOrd="0" presId="urn:microsoft.com/office/officeart/2005/8/layout/vList4"/>
    <dgm:cxn modelId="{F1AD5023-EB5B-4DA2-AB07-E8A0254B3E41}" type="presParOf" srcId="{725BD1E8-CD1B-4A05-8141-2181115A8F88}" destId="{888860CF-EFF9-45A0-A9CE-CE441C96D694}"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CF6ED1-B115-409D-8727-D612C57DF186}" type="doc">
      <dgm:prSet loTypeId="urn:microsoft.com/office/officeart/2005/8/layout/vList4" loCatId="picture" qsTypeId="urn:microsoft.com/office/officeart/2005/8/quickstyle/simple1" qsCatId="simple" csTypeId="urn:microsoft.com/office/officeart/2005/8/colors/colorful5" csCatId="colorful" phldr="1"/>
      <dgm:spPr/>
      <dgm:t>
        <a:bodyPr/>
        <a:lstStyle/>
        <a:p>
          <a:endParaRPr lang="en-GB"/>
        </a:p>
      </dgm:t>
    </dgm:pt>
    <dgm:pt modelId="{DCA59F4E-9226-4760-A025-0BF9CC53FD45}">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6051A0C3-2E2F-4F37-BF81-8FA40359848F}" type="parTrans" cxnId="{B89927D5-5D82-46D6-AA8E-CDB13E154F22}">
      <dgm:prSet/>
      <dgm:spPr/>
      <dgm:t>
        <a:bodyPr/>
        <a:lstStyle/>
        <a:p>
          <a:endParaRPr lang="en-GB"/>
        </a:p>
      </dgm:t>
    </dgm:pt>
    <dgm:pt modelId="{DD9672EF-7ACD-41BE-85C0-602910A22FF9}" type="sibTrans" cxnId="{B89927D5-5D82-46D6-AA8E-CDB13E154F22}">
      <dgm:prSet/>
      <dgm:spPr/>
      <dgm:t>
        <a:bodyPr/>
        <a:lstStyle/>
        <a:p>
          <a:endParaRPr lang="en-GB"/>
        </a:p>
      </dgm:t>
    </dgm:pt>
    <dgm:pt modelId="{6B351EE2-0843-4781-B3B9-4262F1257A5E}">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Is water flowing onto filter of suitable quality (Turbidity consistently &lt;</a:t>
          </a:r>
          <a:r>
            <a:rPr lang="en-GB" dirty="0" err="1">
              <a:solidFill>
                <a:schemeClr val="accent2"/>
              </a:solidFill>
            </a:rPr>
            <a:t>10NTU</a:t>
          </a:r>
          <a:r>
            <a:rPr lang="en-GB" dirty="0">
              <a:solidFill>
                <a:schemeClr val="accent2"/>
              </a:solidFill>
            </a:rPr>
            <a:t>)? </a:t>
          </a:r>
        </a:p>
      </dgm:t>
    </dgm:pt>
    <dgm:pt modelId="{9E1BF832-18B7-4470-AFD4-802B6B31CB12}" type="parTrans" cxnId="{0ABF8F53-EFBC-4254-9601-A87217354420}">
      <dgm:prSet/>
      <dgm:spPr/>
      <dgm:t>
        <a:bodyPr/>
        <a:lstStyle/>
        <a:p>
          <a:endParaRPr lang="en-GB"/>
        </a:p>
      </dgm:t>
    </dgm:pt>
    <dgm:pt modelId="{8B99137D-23A2-48AC-9DEC-AD319157A589}" type="sibTrans" cxnId="{0ABF8F53-EFBC-4254-9601-A87217354420}">
      <dgm:prSet/>
      <dgm:spPr/>
      <dgm:t>
        <a:bodyPr/>
        <a:lstStyle/>
        <a:p>
          <a:endParaRPr lang="en-GB"/>
        </a:p>
      </dgm:t>
    </dgm:pt>
    <dgm:pt modelId="{00B336EF-FDC4-4C7B-80DA-2103BDAD23DE}">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5A912463-D9C2-48F2-9067-4CAF5DBDBAEE}" type="parTrans" cxnId="{AED99242-3186-40C5-BD6D-7B70551BB60E}">
      <dgm:prSet/>
      <dgm:spPr/>
      <dgm:t>
        <a:bodyPr/>
        <a:lstStyle/>
        <a:p>
          <a:endParaRPr lang="en-GB"/>
        </a:p>
      </dgm:t>
    </dgm:pt>
    <dgm:pt modelId="{5E0404A4-25CA-43B2-B780-92FC5E653A72}" type="sibTrans" cxnId="{AED99242-3186-40C5-BD6D-7B70551BB60E}">
      <dgm:prSet/>
      <dgm:spPr/>
      <dgm:t>
        <a:bodyPr/>
        <a:lstStyle/>
        <a:p>
          <a:endParaRPr lang="en-GB"/>
        </a:p>
      </dgm:t>
    </dgm:pt>
    <dgm:pt modelId="{36895C8C-49DB-46A9-BFB3-AE906F1777EC}">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i="0" dirty="0">
              <a:solidFill>
                <a:schemeClr val="accent2"/>
              </a:solidFill>
            </a:rPr>
            <a:t>Suitable disinfection process needed downstream</a:t>
          </a:r>
        </a:p>
      </dgm:t>
    </dgm:pt>
    <dgm:pt modelId="{E7232363-738D-4D42-84F9-6D32F8890A40}" type="parTrans" cxnId="{DE32543F-0BFE-48C8-92F1-024D039A2839}">
      <dgm:prSet/>
      <dgm:spPr/>
      <dgm:t>
        <a:bodyPr/>
        <a:lstStyle/>
        <a:p>
          <a:endParaRPr lang="en-GB"/>
        </a:p>
      </dgm:t>
    </dgm:pt>
    <dgm:pt modelId="{B8DDDE03-D96A-4B1B-8754-211160D2064E}" type="sibTrans" cxnId="{DE32543F-0BFE-48C8-92F1-024D039A2839}">
      <dgm:prSet/>
      <dgm:spPr/>
      <dgm:t>
        <a:bodyPr/>
        <a:lstStyle/>
        <a:p>
          <a:endParaRPr lang="en-GB"/>
        </a:p>
      </dgm:t>
    </dgm:pt>
    <dgm:pt modelId="{745DE7A6-4C77-4D84-A0BB-FA887B922360}">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71756988-5E15-4C11-85BC-B438A59EA413}" type="parTrans" cxnId="{4D56B4F2-01F7-49CA-8BD5-D1311232B391}">
      <dgm:prSet/>
      <dgm:spPr/>
      <dgm:t>
        <a:bodyPr/>
        <a:lstStyle/>
        <a:p>
          <a:endParaRPr lang="en-GB"/>
        </a:p>
      </dgm:t>
    </dgm:pt>
    <dgm:pt modelId="{A2241EA1-C9CA-4874-B7AC-5EDCA1368DE1}" type="sibTrans" cxnId="{4D56B4F2-01F7-49CA-8BD5-D1311232B391}">
      <dgm:prSet/>
      <dgm:spPr/>
      <dgm:t>
        <a:bodyPr/>
        <a:lstStyle/>
        <a:p>
          <a:endParaRPr lang="en-GB"/>
        </a:p>
      </dgm:t>
    </dgm:pt>
    <dgm:pt modelId="{CA1E26EB-EC84-453F-8675-614D06D63861}">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Is suitable period allowed for ripening (few weeks)?</a:t>
          </a:r>
        </a:p>
      </dgm:t>
    </dgm:pt>
    <dgm:pt modelId="{2B742656-A021-49E5-A6F8-0CE3D48112C5}" type="parTrans" cxnId="{573DD0CF-024C-4563-A706-880040589A13}">
      <dgm:prSet/>
      <dgm:spPr/>
      <dgm:t>
        <a:bodyPr/>
        <a:lstStyle/>
        <a:p>
          <a:endParaRPr lang="en-GB"/>
        </a:p>
      </dgm:t>
    </dgm:pt>
    <dgm:pt modelId="{AD88A624-250F-4756-AE8A-A08F652AE748}" type="sibTrans" cxnId="{573DD0CF-024C-4563-A706-880040589A13}">
      <dgm:prSet/>
      <dgm:spPr/>
      <dgm:t>
        <a:bodyPr/>
        <a:lstStyle/>
        <a:p>
          <a:endParaRPr lang="en-GB"/>
        </a:p>
      </dgm:t>
    </dgm:pt>
    <dgm:pt modelId="{502E2BBB-EFA4-494A-928E-E8AE6DDDAA93}">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897A9126-2BC8-4AAB-82A3-84603CC81934}" type="parTrans" cxnId="{D31016D6-D6BF-4574-A89C-8192193E3C07}">
      <dgm:prSet/>
      <dgm:spPr/>
      <dgm:t>
        <a:bodyPr/>
        <a:lstStyle/>
        <a:p>
          <a:endParaRPr lang="en-GB"/>
        </a:p>
      </dgm:t>
    </dgm:pt>
    <dgm:pt modelId="{D730447C-6E4D-4C64-A53A-517E70124DE5}" type="sibTrans" cxnId="{D31016D6-D6BF-4574-A89C-8192193E3C07}">
      <dgm:prSet/>
      <dgm:spPr/>
      <dgm:t>
        <a:bodyPr/>
        <a:lstStyle/>
        <a:p>
          <a:endParaRPr lang="en-GB"/>
        </a:p>
      </dgm:t>
    </dgm:pt>
    <dgm:pt modelId="{D970592A-AF71-44E8-B80F-01DDC24B79AE}">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0E60D934-FD69-4BD7-930D-993136C9CFBC}" type="parTrans" cxnId="{178096E2-A46F-4918-A8DD-4EC3C86D2820}">
      <dgm:prSet/>
      <dgm:spPr/>
      <dgm:t>
        <a:bodyPr/>
        <a:lstStyle/>
        <a:p>
          <a:endParaRPr lang="en-GB"/>
        </a:p>
      </dgm:t>
    </dgm:pt>
    <dgm:pt modelId="{9C71E27E-B3F5-442C-A21B-BC2B2F1648E3}" type="sibTrans" cxnId="{178096E2-A46F-4918-A8DD-4EC3C86D2820}">
      <dgm:prSet/>
      <dgm:spPr/>
      <dgm:t>
        <a:bodyPr/>
        <a:lstStyle/>
        <a:p>
          <a:endParaRPr lang="en-GB"/>
        </a:p>
      </dgm:t>
    </dgm:pt>
    <dgm:pt modelId="{B400CF53-419E-44BD-BE7A-D3CEF8D868D2}">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Filter needs to be open to environment</a:t>
          </a:r>
        </a:p>
      </dgm:t>
    </dgm:pt>
    <dgm:pt modelId="{6AC5FC7F-C41B-41A3-B781-CA99A0CA2AB9}" type="parTrans" cxnId="{F17A40AA-7DFB-416D-9F2F-632DF0F7E10A}">
      <dgm:prSet/>
      <dgm:spPr/>
      <dgm:t>
        <a:bodyPr/>
        <a:lstStyle/>
        <a:p>
          <a:endParaRPr lang="en-GB"/>
        </a:p>
      </dgm:t>
    </dgm:pt>
    <dgm:pt modelId="{FD771A1A-DE5A-463F-A24A-67CBE47ACCAC}" type="sibTrans" cxnId="{F17A40AA-7DFB-416D-9F2F-632DF0F7E10A}">
      <dgm:prSet/>
      <dgm:spPr/>
      <dgm:t>
        <a:bodyPr/>
        <a:lstStyle/>
        <a:p>
          <a:endParaRPr lang="en-GB"/>
        </a:p>
      </dgm:t>
    </dgm:pt>
    <dgm:pt modelId="{3A83A86A-BA1F-48C7-B30C-BA87F0386487}">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B24FE5D6-AB3E-41FB-BE8E-2B99AFDF7FBB}" type="parTrans" cxnId="{0DF0BECB-CFB3-435C-B1B7-0ABC70070B27}">
      <dgm:prSet/>
      <dgm:spPr/>
      <dgm:t>
        <a:bodyPr/>
        <a:lstStyle/>
        <a:p>
          <a:endParaRPr lang="en-GB"/>
        </a:p>
      </dgm:t>
    </dgm:pt>
    <dgm:pt modelId="{08740BE0-3387-4493-A120-2A26A96DA59E}" type="sibTrans" cxnId="{0DF0BECB-CFB3-435C-B1B7-0ABC70070B27}">
      <dgm:prSet/>
      <dgm:spPr/>
      <dgm:t>
        <a:bodyPr/>
        <a:lstStyle/>
        <a:p>
          <a:endParaRPr lang="en-GB"/>
        </a:p>
      </dgm:t>
    </dgm:pt>
    <dgm:pt modelId="{B81A6944-35F6-4153-AF65-11ECBF267693}">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dirty="0">
              <a:solidFill>
                <a:schemeClr val="accent2"/>
              </a:solidFill>
            </a:rPr>
            <a:t>Is there a maintenance plan for skimming?</a:t>
          </a:r>
        </a:p>
      </dgm:t>
    </dgm:pt>
    <dgm:pt modelId="{4E70AB0D-15CD-4451-9AAA-7B8CFC032678}" type="parTrans" cxnId="{1723958E-80A8-4F8F-A515-2B8D94E9F9C1}">
      <dgm:prSet/>
      <dgm:spPr/>
      <dgm:t>
        <a:bodyPr/>
        <a:lstStyle/>
        <a:p>
          <a:endParaRPr lang="en-GB"/>
        </a:p>
      </dgm:t>
    </dgm:pt>
    <dgm:pt modelId="{D60DF35D-FB3A-4A9E-945A-0244F4D734B0}" type="sibTrans" cxnId="{1723958E-80A8-4F8F-A515-2B8D94E9F9C1}">
      <dgm:prSet/>
      <dgm:spPr/>
      <dgm:t>
        <a:bodyPr/>
        <a:lstStyle/>
        <a:p>
          <a:endParaRPr lang="en-GB"/>
        </a:p>
      </dgm:t>
    </dgm:pt>
    <dgm:pt modelId="{5BC24545-4206-4453-A240-3911AB6448AE}">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dirty="0">
            <a:solidFill>
              <a:schemeClr val="accent2"/>
            </a:solidFill>
          </a:endParaRPr>
        </a:p>
      </dgm:t>
    </dgm:pt>
    <dgm:pt modelId="{4240C309-B954-4C04-99FA-F4E4032AE156}" type="parTrans" cxnId="{FEA60559-C38E-4A30-84DA-2D39E24EAA17}">
      <dgm:prSet/>
      <dgm:spPr/>
      <dgm:t>
        <a:bodyPr/>
        <a:lstStyle/>
        <a:p>
          <a:endParaRPr lang="en-GB"/>
        </a:p>
      </dgm:t>
    </dgm:pt>
    <dgm:pt modelId="{1B8656C9-B681-4BA0-B912-A6A398167F16}" type="sibTrans" cxnId="{FEA60559-C38E-4A30-84DA-2D39E24EAA17}">
      <dgm:prSet/>
      <dgm:spPr/>
      <dgm:t>
        <a:bodyPr/>
        <a:lstStyle/>
        <a:p>
          <a:endParaRPr lang="en-GB"/>
        </a:p>
      </dgm:t>
    </dgm:pt>
    <dgm:pt modelId="{57A70D67-AEB2-4724-9481-70BC2D2CBA75}" type="pres">
      <dgm:prSet presAssocID="{B1CF6ED1-B115-409D-8727-D612C57DF186}" presName="linear" presStyleCnt="0">
        <dgm:presLayoutVars>
          <dgm:dir/>
          <dgm:resizeHandles val="exact"/>
        </dgm:presLayoutVars>
      </dgm:prSet>
      <dgm:spPr/>
    </dgm:pt>
    <dgm:pt modelId="{725BD1E8-CD1B-4A05-8141-2181115A8F88}" type="pres">
      <dgm:prSet presAssocID="{DCA59F4E-9226-4760-A025-0BF9CC53FD45}" presName="comp" presStyleCnt="0"/>
      <dgm:spPr/>
    </dgm:pt>
    <dgm:pt modelId="{70006328-2609-426F-8839-8AF18C177017}" type="pres">
      <dgm:prSet presAssocID="{DCA59F4E-9226-4760-A025-0BF9CC53FD45}" presName="box" presStyleLbl="node1" presStyleIdx="0" presStyleCnt="1" custLinFactNeighborX="-833" custLinFactNeighborY="-1695"/>
      <dgm:spPr/>
    </dgm:pt>
    <dgm:pt modelId="{BA6AFFE6-1261-4C38-9B8A-7B26C5C68228}" type="pres">
      <dgm:prSet presAssocID="{DCA59F4E-9226-4760-A025-0BF9CC53FD45}" presName="img" presStyleLbl="fgImgPlace1" presStyleIdx="0" presStyleCnt="1" custScaleX="116668" custScaleY="44068" custLinFactNeighborX="-7916" custLinFactNeighborY="212"/>
      <dgm:spPr>
        <a:blipFill>
          <a:blip xmlns:r="http://schemas.openxmlformats.org/officeDocument/2006/relationships" r:embed="rId1">
            <a:extLst>
              <a:ext uri="{28A0092B-C50C-407E-A947-70E740481C1C}">
                <a14:useLocalDpi xmlns:a14="http://schemas.microsoft.com/office/drawing/2010/main" val="0"/>
              </a:ext>
            </a:extLst>
          </a:blip>
          <a:srcRect/>
          <a:stretch>
            <a:fillRect l="-9000" r="-9000"/>
          </a:stretch>
        </a:blipFill>
      </dgm:spPr>
    </dgm:pt>
    <dgm:pt modelId="{888860CF-EFF9-45A0-A9CE-CE441C96D694}" type="pres">
      <dgm:prSet presAssocID="{DCA59F4E-9226-4760-A025-0BF9CC53FD45}" presName="text" presStyleLbl="node1" presStyleIdx="0" presStyleCnt="1">
        <dgm:presLayoutVars>
          <dgm:bulletEnabled val="1"/>
        </dgm:presLayoutVars>
      </dgm:prSet>
      <dgm:spPr/>
    </dgm:pt>
  </dgm:ptLst>
  <dgm:cxnLst>
    <dgm:cxn modelId="{FEE29607-A793-4641-BCE0-D3D310709D02}" type="presOf" srcId="{3A83A86A-BA1F-48C7-B30C-BA87F0386487}" destId="{70006328-2609-426F-8839-8AF18C177017}" srcOrd="0" destOrd="3" presId="urn:microsoft.com/office/officeart/2005/8/layout/vList4"/>
    <dgm:cxn modelId="{C8829608-BF16-41FB-BE28-40E56A4F06BB}" type="presOf" srcId="{D970592A-AF71-44E8-B80F-01DDC24B79AE}" destId="{888860CF-EFF9-45A0-A9CE-CE441C96D694}" srcOrd="1" destOrd="1" presId="urn:microsoft.com/office/officeart/2005/8/layout/vList4"/>
    <dgm:cxn modelId="{25B51318-5F24-40A2-9073-D210DDC5CC1F}" type="presOf" srcId="{B400CF53-419E-44BD-BE7A-D3CEF8D868D2}" destId="{70006328-2609-426F-8839-8AF18C177017}" srcOrd="0" destOrd="4" presId="urn:microsoft.com/office/officeart/2005/8/layout/vList4"/>
    <dgm:cxn modelId="{D2994918-8DC4-4E54-95EC-2CA4C269215E}" type="presOf" srcId="{B400CF53-419E-44BD-BE7A-D3CEF8D868D2}" destId="{888860CF-EFF9-45A0-A9CE-CE441C96D694}" srcOrd="1" destOrd="4" presId="urn:microsoft.com/office/officeart/2005/8/layout/vList4"/>
    <dgm:cxn modelId="{0E9F1A1B-F443-4076-B7EB-11D9E47AA831}" type="presOf" srcId="{00B336EF-FDC4-4C7B-80DA-2103BDAD23DE}" destId="{888860CF-EFF9-45A0-A9CE-CE441C96D694}" srcOrd="1" destOrd="7" presId="urn:microsoft.com/office/officeart/2005/8/layout/vList4"/>
    <dgm:cxn modelId="{FD7AA21C-5E0B-450F-B845-7548C99393EB}" type="presOf" srcId="{745DE7A6-4C77-4D84-A0BB-FA887B922360}" destId="{888860CF-EFF9-45A0-A9CE-CE441C96D694}" srcOrd="1" destOrd="11" presId="urn:microsoft.com/office/officeart/2005/8/layout/vList4"/>
    <dgm:cxn modelId="{D29E1821-6F01-46F7-B92F-9D2E978EA8F0}" type="presOf" srcId="{36895C8C-49DB-46A9-BFB3-AE906F1777EC}" destId="{70006328-2609-426F-8839-8AF18C177017}" srcOrd="0" destOrd="10" presId="urn:microsoft.com/office/officeart/2005/8/layout/vList4"/>
    <dgm:cxn modelId="{D260023E-3E48-4C51-AC75-BA9F9868DA56}" type="presOf" srcId="{B81A6944-35F6-4153-AF65-11ECBF267693}" destId="{70006328-2609-426F-8839-8AF18C177017}" srcOrd="0" destOrd="6" presId="urn:microsoft.com/office/officeart/2005/8/layout/vList4"/>
    <dgm:cxn modelId="{DE32543F-0BFE-48C8-92F1-024D039A2839}" srcId="{DCA59F4E-9226-4760-A025-0BF9CC53FD45}" destId="{36895C8C-49DB-46A9-BFB3-AE906F1777EC}" srcOrd="9" destOrd="0" parTransId="{E7232363-738D-4D42-84F9-6D32F8890A40}" sibTransId="{B8DDDE03-D96A-4B1B-8754-211160D2064E}"/>
    <dgm:cxn modelId="{AED99242-3186-40C5-BD6D-7B70551BB60E}" srcId="{DCA59F4E-9226-4760-A025-0BF9CC53FD45}" destId="{00B336EF-FDC4-4C7B-80DA-2103BDAD23DE}" srcOrd="6" destOrd="0" parTransId="{5A912463-D9C2-48F2-9067-4CAF5DBDBAEE}" sibTransId="{5E0404A4-25CA-43B2-B780-92FC5E653A72}"/>
    <dgm:cxn modelId="{45FDCB46-A711-46A7-9434-C51C99979E01}" type="presOf" srcId="{CA1E26EB-EC84-453F-8675-614D06D63861}" destId="{888860CF-EFF9-45A0-A9CE-CE441C96D694}" srcOrd="1" destOrd="8" presId="urn:microsoft.com/office/officeart/2005/8/layout/vList4"/>
    <dgm:cxn modelId="{C16CB747-9CDC-4097-9310-7244576145E9}" type="presOf" srcId="{5BC24545-4206-4453-A240-3911AB6448AE}" destId="{70006328-2609-426F-8839-8AF18C177017}" srcOrd="0" destOrd="5" presId="urn:microsoft.com/office/officeart/2005/8/layout/vList4"/>
    <dgm:cxn modelId="{8EF6CF68-17BC-467D-81E8-F0F4C1411AEB}" type="presOf" srcId="{B1CF6ED1-B115-409D-8727-D612C57DF186}" destId="{57A70D67-AEB2-4724-9481-70BC2D2CBA75}" srcOrd="0" destOrd="0" presId="urn:microsoft.com/office/officeart/2005/8/layout/vList4"/>
    <dgm:cxn modelId="{A5CC4E49-669F-4D58-9857-8784E40027C9}" type="presOf" srcId="{36895C8C-49DB-46A9-BFB3-AE906F1777EC}" destId="{888860CF-EFF9-45A0-A9CE-CE441C96D694}" srcOrd="1" destOrd="10" presId="urn:microsoft.com/office/officeart/2005/8/layout/vList4"/>
    <dgm:cxn modelId="{DD83B84F-79AE-4D0A-B75A-E1A29EFFDAA9}" type="presOf" srcId="{745DE7A6-4C77-4D84-A0BB-FA887B922360}" destId="{70006328-2609-426F-8839-8AF18C177017}" srcOrd="0" destOrd="11" presId="urn:microsoft.com/office/officeart/2005/8/layout/vList4"/>
    <dgm:cxn modelId="{0ABF8F53-EFBC-4254-9601-A87217354420}" srcId="{DCA59F4E-9226-4760-A025-0BF9CC53FD45}" destId="{6B351EE2-0843-4781-B3B9-4262F1257A5E}" srcOrd="1" destOrd="0" parTransId="{9E1BF832-18B7-4470-AFD4-802B6B31CB12}" sibTransId="{8B99137D-23A2-48AC-9DEC-AD319157A589}"/>
    <dgm:cxn modelId="{42DA5957-B24D-4768-B5C1-09B8D873C349}" type="presOf" srcId="{502E2BBB-EFA4-494A-928E-E8AE6DDDAA93}" destId="{70006328-2609-426F-8839-8AF18C177017}" srcOrd="0" destOrd="9" presId="urn:microsoft.com/office/officeart/2005/8/layout/vList4"/>
    <dgm:cxn modelId="{FEA60559-C38E-4A30-84DA-2D39E24EAA17}" srcId="{DCA59F4E-9226-4760-A025-0BF9CC53FD45}" destId="{5BC24545-4206-4453-A240-3911AB6448AE}" srcOrd="4" destOrd="0" parTransId="{4240C309-B954-4C04-99FA-F4E4032AE156}" sibTransId="{1B8656C9-B681-4BA0-B912-A6A398167F16}"/>
    <dgm:cxn modelId="{F016CD8D-972F-4E16-A2D4-9BD46BD8B8D8}" type="presOf" srcId="{6B351EE2-0843-4781-B3B9-4262F1257A5E}" destId="{70006328-2609-426F-8839-8AF18C177017}" srcOrd="0" destOrd="2" presId="urn:microsoft.com/office/officeart/2005/8/layout/vList4"/>
    <dgm:cxn modelId="{BEFF3F8E-8E92-4CDD-9E77-55037A8ACD4A}" type="presOf" srcId="{6B351EE2-0843-4781-B3B9-4262F1257A5E}" destId="{888860CF-EFF9-45A0-A9CE-CE441C96D694}" srcOrd="1" destOrd="2" presId="urn:microsoft.com/office/officeart/2005/8/layout/vList4"/>
    <dgm:cxn modelId="{1723958E-80A8-4F8F-A515-2B8D94E9F9C1}" srcId="{DCA59F4E-9226-4760-A025-0BF9CC53FD45}" destId="{B81A6944-35F6-4153-AF65-11ECBF267693}" srcOrd="5" destOrd="0" parTransId="{4E70AB0D-15CD-4451-9AAA-7B8CFC032678}" sibTransId="{D60DF35D-FB3A-4A9E-945A-0244F4D734B0}"/>
    <dgm:cxn modelId="{C0575190-36A2-44A4-B050-77D19B5617DB}" type="presOf" srcId="{D970592A-AF71-44E8-B80F-01DDC24B79AE}" destId="{70006328-2609-426F-8839-8AF18C177017}" srcOrd="0" destOrd="1" presId="urn:microsoft.com/office/officeart/2005/8/layout/vList4"/>
    <dgm:cxn modelId="{8D5A259D-2FC2-40A7-A580-B6241F9E054E}" type="presOf" srcId="{DCA59F4E-9226-4760-A025-0BF9CC53FD45}" destId="{888860CF-EFF9-45A0-A9CE-CE441C96D694}" srcOrd="1" destOrd="0" presId="urn:microsoft.com/office/officeart/2005/8/layout/vList4"/>
    <dgm:cxn modelId="{F17A40AA-7DFB-416D-9F2F-632DF0F7E10A}" srcId="{DCA59F4E-9226-4760-A025-0BF9CC53FD45}" destId="{B400CF53-419E-44BD-BE7A-D3CEF8D868D2}" srcOrd="3" destOrd="0" parTransId="{6AC5FC7F-C41B-41A3-B781-CA99A0CA2AB9}" sibTransId="{FD771A1A-DE5A-463F-A24A-67CBE47ACCAC}"/>
    <dgm:cxn modelId="{1C126DAC-86B2-44F4-9C08-7DE82B608BB3}" type="presOf" srcId="{CA1E26EB-EC84-453F-8675-614D06D63861}" destId="{70006328-2609-426F-8839-8AF18C177017}" srcOrd="0" destOrd="8" presId="urn:microsoft.com/office/officeart/2005/8/layout/vList4"/>
    <dgm:cxn modelId="{357F1FB1-8623-4F72-90AC-52FA7A006DC5}" type="presOf" srcId="{502E2BBB-EFA4-494A-928E-E8AE6DDDAA93}" destId="{888860CF-EFF9-45A0-A9CE-CE441C96D694}" srcOrd="1" destOrd="9" presId="urn:microsoft.com/office/officeart/2005/8/layout/vList4"/>
    <dgm:cxn modelId="{08B0F7B3-0278-45FF-9C58-0642AE6A6045}" type="presOf" srcId="{DCA59F4E-9226-4760-A025-0BF9CC53FD45}" destId="{70006328-2609-426F-8839-8AF18C177017}" srcOrd="0" destOrd="0" presId="urn:microsoft.com/office/officeart/2005/8/layout/vList4"/>
    <dgm:cxn modelId="{DA8C25BC-EED3-4E2D-98A3-EFDB55B94E91}" type="presOf" srcId="{3A83A86A-BA1F-48C7-B30C-BA87F0386487}" destId="{888860CF-EFF9-45A0-A9CE-CE441C96D694}" srcOrd="1" destOrd="3" presId="urn:microsoft.com/office/officeart/2005/8/layout/vList4"/>
    <dgm:cxn modelId="{0DF0BECB-CFB3-435C-B1B7-0ABC70070B27}" srcId="{DCA59F4E-9226-4760-A025-0BF9CC53FD45}" destId="{3A83A86A-BA1F-48C7-B30C-BA87F0386487}" srcOrd="2" destOrd="0" parTransId="{B24FE5D6-AB3E-41FB-BE8E-2B99AFDF7FBB}" sibTransId="{08740BE0-3387-4493-A120-2A26A96DA59E}"/>
    <dgm:cxn modelId="{573DD0CF-024C-4563-A706-880040589A13}" srcId="{DCA59F4E-9226-4760-A025-0BF9CC53FD45}" destId="{CA1E26EB-EC84-453F-8675-614D06D63861}" srcOrd="7" destOrd="0" parTransId="{2B742656-A021-49E5-A6F8-0CE3D48112C5}" sibTransId="{AD88A624-250F-4756-AE8A-A08F652AE748}"/>
    <dgm:cxn modelId="{B89927D5-5D82-46D6-AA8E-CDB13E154F22}" srcId="{B1CF6ED1-B115-409D-8727-D612C57DF186}" destId="{DCA59F4E-9226-4760-A025-0BF9CC53FD45}" srcOrd="0" destOrd="0" parTransId="{6051A0C3-2E2F-4F37-BF81-8FA40359848F}" sibTransId="{DD9672EF-7ACD-41BE-85C0-602910A22FF9}"/>
    <dgm:cxn modelId="{D31016D6-D6BF-4574-A89C-8192193E3C07}" srcId="{DCA59F4E-9226-4760-A025-0BF9CC53FD45}" destId="{502E2BBB-EFA4-494A-928E-E8AE6DDDAA93}" srcOrd="8" destOrd="0" parTransId="{897A9126-2BC8-4AAB-82A3-84603CC81934}" sibTransId="{D730447C-6E4D-4C64-A53A-517E70124DE5}"/>
    <dgm:cxn modelId="{178096E2-A46F-4918-A8DD-4EC3C86D2820}" srcId="{DCA59F4E-9226-4760-A025-0BF9CC53FD45}" destId="{D970592A-AF71-44E8-B80F-01DDC24B79AE}" srcOrd="0" destOrd="0" parTransId="{0E60D934-FD69-4BD7-930D-993136C9CFBC}" sibTransId="{9C71E27E-B3F5-442C-A21B-BC2B2F1648E3}"/>
    <dgm:cxn modelId="{398701E3-D1BF-4247-87D6-29ADD632F74B}" type="presOf" srcId="{B81A6944-35F6-4153-AF65-11ECBF267693}" destId="{888860CF-EFF9-45A0-A9CE-CE441C96D694}" srcOrd="1" destOrd="6" presId="urn:microsoft.com/office/officeart/2005/8/layout/vList4"/>
    <dgm:cxn modelId="{4D56B4F2-01F7-49CA-8BD5-D1311232B391}" srcId="{DCA59F4E-9226-4760-A025-0BF9CC53FD45}" destId="{745DE7A6-4C77-4D84-A0BB-FA887B922360}" srcOrd="10" destOrd="0" parTransId="{71756988-5E15-4C11-85BC-B438A59EA413}" sibTransId="{A2241EA1-C9CA-4874-B7AC-5EDCA1368DE1}"/>
    <dgm:cxn modelId="{29E2C1FA-1BF9-4B96-AFEC-6D4C399AB1FE}" type="presOf" srcId="{5BC24545-4206-4453-A240-3911AB6448AE}" destId="{888860CF-EFF9-45A0-A9CE-CE441C96D694}" srcOrd="1" destOrd="5" presId="urn:microsoft.com/office/officeart/2005/8/layout/vList4"/>
    <dgm:cxn modelId="{767C43FB-ED03-4D12-8FD7-439796A4ECAB}" type="presOf" srcId="{00B336EF-FDC4-4C7B-80DA-2103BDAD23DE}" destId="{70006328-2609-426F-8839-8AF18C177017}" srcOrd="0" destOrd="7" presId="urn:microsoft.com/office/officeart/2005/8/layout/vList4"/>
    <dgm:cxn modelId="{693B3880-6C31-4184-A148-983610B702F7}" type="presParOf" srcId="{57A70D67-AEB2-4724-9481-70BC2D2CBA75}" destId="{725BD1E8-CD1B-4A05-8141-2181115A8F88}" srcOrd="0" destOrd="0" presId="urn:microsoft.com/office/officeart/2005/8/layout/vList4"/>
    <dgm:cxn modelId="{471FAED5-ABE2-4676-8A24-8A02B93EDC65}" type="presParOf" srcId="{725BD1E8-CD1B-4A05-8141-2181115A8F88}" destId="{70006328-2609-426F-8839-8AF18C177017}" srcOrd="0" destOrd="0" presId="urn:microsoft.com/office/officeart/2005/8/layout/vList4"/>
    <dgm:cxn modelId="{00DE29FA-F354-482D-B658-1C3825539E4E}" type="presParOf" srcId="{725BD1E8-CD1B-4A05-8141-2181115A8F88}" destId="{BA6AFFE6-1261-4C38-9B8A-7B26C5C68228}" srcOrd="1" destOrd="0" presId="urn:microsoft.com/office/officeart/2005/8/layout/vList4"/>
    <dgm:cxn modelId="{8746C26E-20D4-4C11-9416-C07B5E551DA2}" type="presParOf" srcId="{725BD1E8-CD1B-4A05-8141-2181115A8F88}" destId="{888860CF-EFF9-45A0-A9CE-CE441C96D694}"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CF6ED1-B115-409D-8727-D612C57DF186}" type="doc">
      <dgm:prSet loTypeId="urn:microsoft.com/office/officeart/2005/8/layout/vList4" loCatId="picture" qsTypeId="urn:microsoft.com/office/officeart/2005/8/quickstyle/simple1" qsCatId="simple" csTypeId="urn:microsoft.com/office/officeart/2005/8/colors/colorful5" csCatId="colorful" phldr="1"/>
      <dgm:spPr/>
      <dgm:t>
        <a:bodyPr/>
        <a:lstStyle/>
        <a:p>
          <a:endParaRPr lang="en-GB"/>
        </a:p>
      </dgm:t>
    </dgm:pt>
    <dgm:pt modelId="{57A70D67-AEB2-4724-9481-70BC2D2CBA75}" type="pres">
      <dgm:prSet presAssocID="{B1CF6ED1-B115-409D-8727-D612C57DF186}" presName="linear" presStyleCnt="0">
        <dgm:presLayoutVars>
          <dgm:dir/>
          <dgm:resizeHandles val="exact"/>
        </dgm:presLayoutVars>
      </dgm:prSet>
      <dgm:spPr/>
    </dgm:pt>
  </dgm:ptLst>
  <dgm:cxnLst>
    <dgm:cxn modelId="{8AD71811-F5B7-4D81-A222-F75E5E70F850}" type="presOf" srcId="{B1CF6ED1-B115-409D-8727-D612C57DF186}" destId="{57A70D67-AEB2-4724-9481-70BC2D2CBA75}" srcOrd="0"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06328-2609-426F-8839-8AF18C177017}">
      <dsp:nvSpPr>
        <dsp:cNvPr id="0" name=""/>
        <dsp:cNvSpPr/>
      </dsp:nvSpPr>
      <dsp:spPr>
        <a:xfrm>
          <a:off x="0" y="0"/>
          <a:ext cx="8640960" cy="4248472"/>
        </a:xfrm>
        <a:prstGeom prst="roundRect">
          <a:avLst>
            <a:gd name="adj" fmla="val 10000"/>
          </a:avLst>
        </a:prstGeom>
        <a:solidFill>
          <a:schemeClr val="accent5">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endParaRPr lang="en-GB" sz="2600" kern="1200" dirty="0">
            <a:solidFill>
              <a:schemeClr val="accent2"/>
            </a:solidFill>
          </a:endParaRPr>
        </a:p>
        <a:p>
          <a:pPr marL="228600" lvl="1" indent="-228600" algn="l" defTabSz="889000">
            <a:lnSpc>
              <a:spcPct val="90000"/>
            </a:lnSpc>
            <a:spcBef>
              <a:spcPct val="0"/>
            </a:spcBef>
            <a:spcAft>
              <a:spcPct val="15000"/>
            </a:spcAft>
            <a:buChar char="•"/>
          </a:pPr>
          <a:r>
            <a:rPr lang="en-GB" sz="2000" kern="1200" dirty="0">
              <a:solidFill>
                <a:schemeClr val="accent2"/>
              </a:solidFill>
            </a:rPr>
            <a:t>One of oldest forms of water treatment</a:t>
          </a:r>
        </a:p>
        <a:p>
          <a:pPr marL="228600" lvl="1" indent="-228600" algn="l" defTabSz="889000">
            <a:lnSpc>
              <a:spcPct val="90000"/>
            </a:lnSpc>
            <a:spcBef>
              <a:spcPct val="0"/>
            </a:spcBef>
            <a:spcAft>
              <a:spcPct val="15000"/>
            </a:spcAft>
            <a:buChar char="•"/>
          </a:pPr>
          <a:endParaRPr lang="en-GB" sz="2000" kern="1200" dirty="0">
            <a:solidFill>
              <a:schemeClr val="accent2"/>
            </a:solidFill>
          </a:endParaRPr>
        </a:p>
        <a:p>
          <a:pPr marL="228600" lvl="1" indent="-228600" algn="l" defTabSz="889000">
            <a:lnSpc>
              <a:spcPct val="90000"/>
            </a:lnSpc>
            <a:spcBef>
              <a:spcPct val="0"/>
            </a:spcBef>
            <a:spcAft>
              <a:spcPct val="15000"/>
            </a:spcAft>
            <a:buChar char="•"/>
          </a:pPr>
          <a:r>
            <a:rPr lang="en-GB" sz="2000" kern="1200" dirty="0">
              <a:solidFill>
                <a:schemeClr val="accent2"/>
              </a:solidFill>
            </a:rPr>
            <a:t>Large, shallow, biologically active filters</a:t>
          </a:r>
        </a:p>
        <a:p>
          <a:pPr marL="228600" lvl="1" indent="-228600" algn="l" defTabSz="889000">
            <a:lnSpc>
              <a:spcPct val="90000"/>
            </a:lnSpc>
            <a:spcBef>
              <a:spcPct val="0"/>
            </a:spcBef>
            <a:spcAft>
              <a:spcPct val="15000"/>
            </a:spcAft>
            <a:buChar char="•"/>
          </a:pPr>
          <a:endParaRPr lang="en-GB" sz="2000" kern="1200" dirty="0">
            <a:solidFill>
              <a:schemeClr val="accent2"/>
            </a:solidFill>
          </a:endParaRPr>
        </a:p>
        <a:p>
          <a:pPr marL="228600" lvl="1" indent="-228600" algn="l" defTabSz="889000">
            <a:lnSpc>
              <a:spcPct val="90000"/>
            </a:lnSpc>
            <a:spcBef>
              <a:spcPct val="0"/>
            </a:spcBef>
            <a:spcAft>
              <a:spcPct val="15000"/>
            </a:spcAft>
            <a:buChar char="•"/>
          </a:pPr>
          <a:r>
            <a:rPr lang="en-GB" sz="2000" kern="1200" dirty="0">
              <a:solidFill>
                <a:schemeClr val="accent2"/>
              </a:solidFill>
            </a:rPr>
            <a:t>Unlikely to see on PWS</a:t>
          </a:r>
        </a:p>
        <a:p>
          <a:pPr marL="228600" lvl="1" indent="-228600" algn="l" defTabSz="889000">
            <a:lnSpc>
              <a:spcPct val="90000"/>
            </a:lnSpc>
            <a:spcBef>
              <a:spcPct val="0"/>
            </a:spcBef>
            <a:spcAft>
              <a:spcPct val="15000"/>
            </a:spcAft>
            <a:buChar char="•"/>
          </a:pPr>
          <a:endParaRPr lang="en-GB" sz="2000" kern="1200" dirty="0">
            <a:solidFill>
              <a:schemeClr val="accent2"/>
            </a:solidFill>
          </a:endParaRPr>
        </a:p>
        <a:p>
          <a:pPr marL="228600" lvl="1" indent="-228600" algn="l" defTabSz="889000">
            <a:lnSpc>
              <a:spcPct val="90000"/>
            </a:lnSpc>
            <a:spcBef>
              <a:spcPct val="0"/>
            </a:spcBef>
            <a:spcAft>
              <a:spcPct val="15000"/>
            </a:spcAft>
            <a:buChar char="•"/>
          </a:pPr>
          <a:r>
            <a:rPr lang="en-GB" sz="2000" kern="1200" dirty="0">
              <a:solidFill>
                <a:schemeClr val="accent2"/>
              </a:solidFill>
            </a:rPr>
            <a:t>Can be effective at treating water to high standard, both chemically and microbiologically</a:t>
          </a:r>
        </a:p>
        <a:p>
          <a:pPr marL="228600" lvl="1" indent="-228600" algn="l" defTabSz="889000">
            <a:lnSpc>
              <a:spcPct val="90000"/>
            </a:lnSpc>
            <a:spcBef>
              <a:spcPct val="0"/>
            </a:spcBef>
            <a:spcAft>
              <a:spcPct val="15000"/>
            </a:spcAft>
            <a:buChar char="•"/>
          </a:pPr>
          <a:endParaRPr lang="en-GB" sz="2000" kern="1200" dirty="0">
            <a:solidFill>
              <a:schemeClr val="accent2"/>
            </a:solidFill>
          </a:endParaRPr>
        </a:p>
        <a:p>
          <a:pPr marL="228600" lvl="1" indent="-228600" algn="l" defTabSz="889000">
            <a:lnSpc>
              <a:spcPct val="90000"/>
            </a:lnSpc>
            <a:spcBef>
              <a:spcPct val="0"/>
            </a:spcBef>
            <a:spcAft>
              <a:spcPct val="15000"/>
            </a:spcAft>
            <a:buChar char="•"/>
          </a:pPr>
          <a:r>
            <a:rPr lang="en-GB" sz="2000" kern="1200" dirty="0">
              <a:solidFill>
                <a:schemeClr val="accent2"/>
              </a:solidFill>
            </a:rPr>
            <a:t>Needs regular monitoring and maintenance</a:t>
          </a:r>
        </a:p>
        <a:p>
          <a:pPr marL="228600" lvl="1" indent="-228600" algn="l" defTabSz="889000">
            <a:lnSpc>
              <a:spcPct val="90000"/>
            </a:lnSpc>
            <a:spcBef>
              <a:spcPct val="0"/>
            </a:spcBef>
            <a:spcAft>
              <a:spcPct val="15000"/>
            </a:spcAft>
            <a:buChar char="•"/>
          </a:pPr>
          <a:endParaRPr lang="en-GB" sz="2000" kern="1200" dirty="0">
            <a:solidFill>
              <a:schemeClr val="accent2"/>
            </a:solidFill>
          </a:endParaRPr>
        </a:p>
      </dsp:txBody>
      <dsp:txXfrm>
        <a:off x="2153039" y="0"/>
        <a:ext cx="6487920" cy="4248472"/>
      </dsp:txXfrm>
    </dsp:sp>
    <dsp:sp modelId="{BA6AFFE6-1261-4C38-9B8A-7B26C5C68228}">
      <dsp:nvSpPr>
        <dsp:cNvPr id="0" name=""/>
        <dsp:cNvSpPr/>
      </dsp:nvSpPr>
      <dsp:spPr>
        <a:xfrm>
          <a:off x="424847" y="424847"/>
          <a:ext cx="1728192" cy="3398777"/>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06328-2609-426F-8839-8AF18C177017}">
      <dsp:nvSpPr>
        <dsp:cNvPr id="0" name=""/>
        <dsp:cNvSpPr/>
      </dsp:nvSpPr>
      <dsp:spPr>
        <a:xfrm>
          <a:off x="0" y="0"/>
          <a:ext cx="8640960" cy="4248472"/>
        </a:xfrm>
        <a:prstGeom prst="roundRect">
          <a:avLst>
            <a:gd name="adj" fmla="val 10000"/>
          </a:avLst>
        </a:prstGeom>
        <a:solidFill>
          <a:schemeClr val="accent5">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endParaRPr lang="en-GB" sz="2100" kern="1200" dirty="0">
            <a:solidFill>
              <a:schemeClr val="accent2"/>
            </a:solidFill>
          </a:endParaRPr>
        </a:p>
        <a:p>
          <a:pPr marL="171450" lvl="1" indent="-171450" algn="l" defTabSz="711200">
            <a:lnSpc>
              <a:spcPct val="90000"/>
            </a:lnSpc>
            <a:spcBef>
              <a:spcPct val="0"/>
            </a:spcBef>
            <a:spcAft>
              <a:spcPct val="15000"/>
            </a:spcAft>
            <a:buChar char="•"/>
          </a:pPr>
          <a:r>
            <a:rPr lang="en-GB" sz="1600" kern="1200" dirty="0">
              <a:solidFill>
                <a:schemeClr val="accent2"/>
              </a:solidFill>
            </a:rPr>
            <a:t>Good for surface waters where microbiology and algae can be a problem</a:t>
          </a:r>
        </a:p>
        <a:p>
          <a:pPr marL="171450" lvl="1" indent="-171450" algn="l" defTabSz="711200">
            <a:lnSpc>
              <a:spcPct val="90000"/>
            </a:lnSpc>
            <a:spcBef>
              <a:spcPct val="0"/>
            </a:spcBef>
            <a:spcAft>
              <a:spcPct val="15000"/>
            </a:spcAft>
            <a:buChar char="•"/>
          </a:pPr>
          <a:endParaRPr lang="en-GB" sz="1600" kern="1200" dirty="0">
            <a:solidFill>
              <a:schemeClr val="accent2"/>
            </a:solidFill>
          </a:endParaRPr>
        </a:p>
        <a:p>
          <a:pPr marL="171450" lvl="1" indent="-171450" algn="l" defTabSz="711200">
            <a:lnSpc>
              <a:spcPct val="90000"/>
            </a:lnSpc>
            <a:spcBef>
              <a:spcPct val="0"/>
            </a:spcBef>
            <a:spcAft>
              <a:spcPct val="15000"/>
            </a:spcAft>
            <a:buChar char="•"/>
          </a:pPr>
          <a:r>
            <a:rPr lang="en-GB" sz="1600" kern="1200" dirty="0">
              <a:solidFill>
                <a:schemeClr val="accent2"/>
              </a:solidFill>
            </a:rPr>
            <a:t>No chemical usage – nature does the work</a:t>
          </a:r>
        </a:p>
        <a:p>
          <a:pPr marL="171450" lvl="1" indent="-171450" algn="l" defTabSz="711200">
            <a:lnSpc>
              <a:spcPct val="90000"/>
            </a:lnSpc>
            <a:spcBef>
              <a:spcPct val="0"/>
            </a:spcBef>
            <a:spcAft>
              <a:spcPct val="15000"/>
            </a:spcAft>
            <a:buChar char="•"/>
          </a:pPr>
          <a:endParaRPr lang="en-GB" sz="1600" kern="1200" dirty="0">
            <a:solidFill>
              <a:schemeClr val="accent2"/>
            </a:solidFill>
          </a:endParaRPr>
        </a:p>
        <a:p>
          <a:pPr marL="171450" lvl="1" indent="-171450" algn="l" defTabSz="711200">
            <a:lnSpc>
              <a:spcPct val="90000"/>
            </a:lnSpc>
            <a:spcBef>
              <a:spcPct val="0"/>
            </a:spcBef>
            <a:spcAft>
              <a:spcPct val="15000"/>
            </a:spcAft>
            <a:buChar char="•"/>
          </a:pPr>
          <a:r>
            <a:rPr lang="en-GB" sz="1600" i="1" kern="1200" dirty="0">
              <a:solidFill>
                <a:schemeClr val="accent2"/>
              </a:solidFill>
            </a:rPr>
            <a:t>Could</a:t>
          </a:r>
          <a:r>
            <a:rPr lang="en-GB" sz="1600" kern="1200" dirty="0">
              <a:solidFill>
                <a:schemeClr val="accent2"/>
              </a:solidFill>
            </a:rPr>
            <a:t> work on a smaller scale – never seen</a:t>
          </a:r>
        </a:p>
        <a:p>
          <a:pPr marL="171450" lvl="1" indent="-171450" algn="l" defTabSz="711200">
            <a:lnSpc>
              <a:spcPct val="90000"/>
            </a:lnSpc>
            <a:spcBef>
              <a:spcPct val="0"/>
            </a:spcBef>
            <a:spcAft>
              <a:spcPct val="15000"/>
            </a:spcAft>
            <a:buChar char="•"/>
          </a:pPr>
          <a:endParaRPr lang="en-GB" sz="1600" kern="1200" dirty="0">
            <a:solidFill>
              <a:schemeClr val="accent2"/>
            </a:solidFill>
          </a:endParaRPr>
        </a:p>
        <a:p>
          <a:pPr marL="171450" lvl="1" indent="-171450" algn="l" defTabSz="711200">
            <a:lnSpc>
              <a:spcPct val="90000"/>
            </a:lnSpc>
            <a:spcBef>
              <a:spcPct val="0"/>
            </a:spcBef>
            <a:spcAft>
              <a:spcPct val="15000"/>
            </a:spcAft>
            <a:buChar char="•"/>
          </a:pPr>
          <a:r>
            <a:rPr lang="en-GB" sz="1600" kern="1200" dirty="0">
              <a:solidFill>
                <a:schemeClr val="accent2"/>
              </a:solidFill>
            </a:rPr>
            <a:t>Biologically active layer called </a:t>
          </a:r>
          <a:r>
            <a:rPr lang="en-GB" sz="1600" i="1" kern="1200" dirty="0" err="1">
              <a:solidFill>
                <a:schemeClr val="accent2"/>
              </a:solidFill>
            </a:rPr>
            <a:t>schmutzdecke</a:t>
          </a:r>
          <a:r>
            <a:rPr lang="en-GB" sz="1600" kern="1200" dirty="0">
              <a:solidFill>
                <a:schemeClr val="accent2"/>
              </a:solidFill>
            </a:rPr>
            <a:t> develops on surface</a:t>
          </a:r>
        </a:p>
        <a:p>
          <a:pPr marL="171450" lvl="1" indent="-171450" algn="l" defTabSz="711200">
            <a:lnSpc>
              <a:spcPct val="90000"/>
            </a:lnSpc>
            <a:spcBef>
              <a:spcPct val="0"/>
            </a:spcBef>
            <a:spcAft>
              <a:spcPct val="15000"/>
            </a:spcAft>
            <a:buChar char="•"/>
          </a:pPr>
          <a:endParaRPr lang="en-GB" sz="1600" kern="1200" dirty="0">
            <a:solidFill>
              <a:schemeClr val="accent2"/>
            </a:solidFill>
          </a:endParaRPr>
        </a:p>
        <a:p>
          <a:pPr marL="171450" lvl="1" indent="-171450" algn="l" defTabSz="711200">
            <a:lnSpc>
              <a:spcPct val="90000"/>
            </a:lnSpc>
            <a:spcBef>
              <a:spcPct val="0"/>
            </a:spcBef>
            <a:spcAft>
              <a:spcPct val="15000"/>
            </a:spcAft>
            <a:buChar char="•"/>
          </a:pPr>
          <a:r>
            <a:rPr lang="en-GB" sz="1600" kern="1200" dirty="0">
              <a:solidFill>
                <a:schemeClr val="accent2"/>
              </a:solidFill>
            </a:rPr>
            <a:t>Needs “skimming” every few weeks then period of ripening</a:t>
          </a:r>
        </a:p>
        <a:p>
          <a:pPr marL="171450" lvl="1" indent="-171450" algn="l" defTabSz="711200">
            <a:lnSpc>
              <a:spcPct val="90000"/>
            </a:lnSpc>
            <a:spcBef>
              <a:spcPct val="0"/>
            </a:spcBef>
            <a:spcAft>
              <a:spcPct val="15000"/>
            </a:spcAft>
            <a:buChar char="•"/>
          </a:pPr>
          <a:endParaRPr lang="en-GB" sz="1600" kern="1200" dirty="0">
            <a:solidFill>
              <a:schemeClr val="accent2"/>
            </a:solidFill>
          </a:endParaRPr>
        </a:p>
        <a:p>
          <a:pPr marL="171450" lvl="1" indent="-171450" algn="l" defTabSz="711200">
            <a:lnSpc>
              <a:spcPct val="90000"/>
            </a:lnSpc>
            <a:spcBef>
              <a:spcPct val="0"/>
            </a:spcBef>
            <a:spcAft>
              <a:spcPct val="15000"/>
            </a:spcAft>
            <a:buChar char="•"/>
          </a:pPr>
          <a:r>
            <a:rPr lang="en-GB" sz="1600" kern="1200" dirty="0">
              <a:solidFill>
                <a:schemeClr val="accent2"/>
              </a:solidFill>
            </a:rPr>
            <a:t>Best to operate two in tandem</a:t>
          </a:r>
        </a:p>
        <a:p>
          <a:pPr marL="171450" lvl="1" indent="-171450" algn="l" defTabSz="711200">
            <a:lnSpc>
              <a:spcPct val="90000"/>
            </a:lnSpc>
            <a:spcBef>
              <a:spcPct val="0"/>
            </a:spcBef>
            <a:spcAft>
              <a:spcPct val="15000"/>
            </a:spcAft>
            <a:buChar char="•"/>
          </a:pPr>
          <a:endParaRPr lang="en-GB" sz="1600" kern="1200" dirty="0">
            <a:solidFill>
              <a:schemeClr val="accent2"/>
            </a:solidFill>
          </a:endParaRPr>
        </a:p>
      </dsp:txBody>
      <dsp:txXfrm>
        <a:off x="2153039" y="0"/>
        <a:ext cx="6487920" cy="4248472"/>
      </dsp:txXfrm>
    </dsp:sp>
    <dsp:sp modelId="{BA6AFFE6-1261-4C38-9B8A-7B26C5C68228}">
      <dsp:nvSpPr>
        <dsp:cNvPr id="0" name=""/>
        <dsp:cNvSpPr/>
      </dsp:nvSpPr>
      <dsp:spPr>
        <a:xfrm>
          <a:off x="216047" y="1512167"/>
          <a:ext cx="1872184" cy="1238548"/>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06328-2609-426F-8839-8AF18C177017}">
      <dsp:nvSpPr>
        <dsp:cNvPr id="0" name=""/>
        <dsp:cNvSpPr/>
      </dsp:nvSpPr>
      <dsp:spPr>
        <a:xfrm>
          <a:off x="0" y="0"/>
          <a:ext cx="8640960" cy="4248472"/>
        </a:xfrm>
        <a:prstGeom prst="roundRect">
          <a:avLst>
            <a:gd name="adj" fmla="val 10000"/>
          </a:avLst>
        </a:prstGeom>
        <a:solidFill>
          <a:schemeClr val="accent5">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endParaRPr lang="en-GB" sz="2400" kern="1200" dirty="0">
            <a:solidFill>
              <a:schemeClr val="accent2"/>
            </a:solidFill>
          </a:endParaRPr>
        </a:p>
        <a:p>
          <a:pPr marL="171450" lvl="1" indent="-171450" algn="l" defTabSz="844550">
            <a:lnSpc>
              <a:spcPct val="90000"/>
            </a:lnSpc>
            <a:spcBef>
              <a:spcPct val="0"/>
            </a:spcBef>
            <a:spcAft>
              <a:spcPct val="15000"/>
            </a:spcAft>
            <a:buChar char="•"/>
          </a:pPr>
          <a:endParaRPr lang="en-GB" sz="1900" kern="1200" dirty="0">
            <a:solidFill>
              <a:schemeClr val="accent2"/>
            </a:solidFill>
          </a:endParaRPr>
        </a:p>
        <a:p>
          <a:pPr marL="171450" lvl="1" indent="-171450" algn="l" defTabSz="844550">
            <a:lnSpc>
              <a:spcPct val="90000"/>
            </a:lnSpc>
            <a:spcBef>
              <a:spcPct val="0"/>
            </a:spcBef>
            <a:spcAft>
              <a:spcPct val="15000"/>
            </a:spcAft>
            <a:buChar char="•"/>
          </a:pPr>
          <a:r>
            <a:rPr lang="en-GB" sz="1900" kern="1200" dirty="0">
              <a:solidFill>
                <a:schemeClr val="accent2"/>
              </a:solidFill>
            </a:rPr>
            <a:t>Is water flowing onto filter of suitable quality (Turbidity consistently &lt;</a:t>
          </a:r>
          <a:r>
            <a:rPr lang="en-GB" sz="1900" kern="1200" dirty="0" err="1">
              <a:solidFill>
                <a:schemeClr val="accent2"/>
              </a:solidFill>
            </a:rPr>
            <a:t>10NTU</a:t>
          </a:r>
          <a:r>
            <a:rPr lang="en-GB" sz="1900" kern="1200" dirty="0">
              <a:solidFill>
                <a:schemeClr val="accent2"/>
              </a:solidFill>
            </a:rPr>
            <a:t>)? </a:t>
          </a:r>
        </a:p>
        <a:p>
          <a:pPr marL="171450" lvl="1" indent="-171450" algn="l" defTabSz="844550">
            <a:lnSpc>
              <a:spcPct val="90000"/>
            </a:lnSpc>
            <a:spcBef>
              <a:spcPct val="0"/>
            </a:spcBef>
            <a:spcAft>
              <a:spcPct val="15000"/>
            </a:spcAft>
            <a:buChar char="•"/>
          </a:pPr>
          <a:endParaRPr lang="en-GB" sz="1900" kern="1200" dirty="0">
            <a:solidFill>
              <a:schemeClr val="accent2"/>
            </a:solidFill>
          </a:endParaRPr>
        </a:p>
        <a:p>
          <a:pPr marL="171450" lvl="1" indent="-171450" algn="l" defTabSz="844550">
            <a:lnSpc>
              <a:spcPct val="90000"/>
            </a:lnSpc>
            <a:spcBef>
              <a:spcPct val="0"/>
            </a:spcBef>
            <a:spcAft>
              <a:spcPct val="15000"/>
            </a:spcAft>
            <a:buChar char="•"/>
          </a:pPr>
          <a:r>
            <a:rPr lang="en-GB" sz="1900" kern="1200" dirty="0">
              <a:solidFill>
                <a:schemeClr val="accent2"/>
              </a:solidFill>
            </a:rPr>
            <a:t>Filter needs to be open to environment</a:t>
          </a:r>
        </a:p>
        <a:p>
          <a:pPr marL="171450" lvl="1" indent="-171450" algn="l" defTabSz="844550">
            <a:lnSpc>
              <a:spcPct val="90000"/>
            </a:lnSpc>
            <a:spcBef>
              <a:spcPct val="0"/>
            </a:spcBef>
            <a:spcAft>
              <a:spcPct val="15000"/>
            </a:spcAft>
            <a:buChar char="•"/>
          </a:pPr>
          <a:endParaRPr lang="en-GB" sz="1900" kern="1200" dirty="0">
            <a:solidFill>
              <a:schemeClr val="accent2"/>
            </a:solidFill>
          </a:endParaRPr>
        </a:p>
        <a:p>
          <a:pPr marL="171450" lvl="1" indent="-171450" algn="l" defTabSz="844550">
            <a:lnSpc>
              <a:spcPct val="90000"/>
            </a:lnSpc>
            <a:spcBef>
              <a:spcPct val="0"/>
            </a:spcBef>
            <a:spcAft>
              <a:spcPct val="15000"/>
            </a:spcAft>
            <a:buChar char="•"/>
          </a:pPr>
          <a:r>
            <a:rPr lang="en-GB" sz="1900" kern="1200" dirty="0">
              <a:solidFill>
                <a:schemeClr val="accent2"/>
              </a:solidFill>
            </a:rPr>
            <a:t>Is there a maintenance plan for skimming?</a:t>
          </a:r>
        </a:p>
        <a:p>
          <a:pPr marL="171450" lvl="1" indent="-171450" algn="l" defTabSz="844550">
            <a:lnSpc>
              <a:spcPct val="90000"/>
            </a:lnSpc>
            <a:spcBef>
              <a:spcPct val="0"/>
            </a:spcBef>
            <a:spcAft>
              <a:spcPct val="15000"/>
            </a:spcAft>
            <a:buChar char="•"/>
          </a:pPr>
          <a:endParaRPr lang="en-GB" sz="1900" kern="1200" dirty="0">
            <a:solidFill>
              <a:schemeClr val="accent2"/>
            </a:solidFill>
          </a:endParaRPr>
        </a:p>
        <a:p>
          <a:pPr marL="171450" lvl="1" indent="-171450" algn="l" defTabSz="844550">
            <a:lnSpc>
              <a:spcPct val="90000"/>
            </a:lnSpc>
            <a:spcBef>
              <a:spcPct val="0"/>
            </a:spcBef>
            <a:spcAft>
              <a:spcPct val="15000"/>
            </a:spcAft>
            <a:buChar char="•"/>
          </a:pPr>
          <a:r>
            <a:rPr lang="en-GB" sz="1900" kern="1200" dirty="0">
              <a:solidFill>
                <a:schemeClr val="accent2"/>
              </a:solidFill>
            </a:rPr>
            <a:t>Is suitable period allowed for ripening (few weeks)?</a:t>
          </a:r>
        </a:p>
        <a:p>
          <a:pPr marL="171450" lvl="1" indent="-171450" algn="l" defTabSz="844550">
            <a:lnSpc>
              <a:spcPct val="90000"/>
            </a:lnSpc>
            <a:spcBef>
              <a:spcPct val="0"/>
            </a:spcBef>
            <a:spcAft>
              <a:spcPct val="15000"/>
            </a:spcAft>
            <a:buChar char="•"/>
          </a:pPr>
          <a:endParaRPr lang="en-GB" sz="1900" kern="1200" dirty="0">
            <a:solidFill>
              <a:schemeClr val="accent2"/>
            </a:solidFill>
          </a:endParaRPr>
        </a:p>
        <a:p>
          <a:pPr marL="171450" lvl="1" indent="-171450" algn="l" defTabSz="844550">
            <a:lnSpc>
              <a:spcPct val="90000"/>
            </a:lnSpc>
            <a:spcBef>
              <a:spcPct val="0"/>
            </a:spcBef>
            <a:spcAft>
              <a:spcPct val="15000"/>
            </a:spcAft>
            <a:buChar char="•"/>
          </a:pPr>
          <a:r>
            <a:rPr lang="en-GB" sz="1900" i="0" kern="1200" dirty="0">
              <a:solidFill>
                <a:schemeClr val="accent2"/>
              </a:solidFill>
            </a:rPr>
            <a:t>Suitable disinfection process needed downstream</a:t>
          </a:r>
        </a:p>
        <a:p>
          <a:pPr marL="171450" lvl="1" indent="-171450" algn="l" defTabSz="844550">
            <a:lnSpc>
              <a:spcPct val="90000"/>
            </a:lnSpc>
            <a:spcBef>
              <a:spcPct val="0"/>
            </a:spcBef>
            <a:spcAft>
              <a:spcPct val="15000"/>
            </a:spcAft>
            <a:buChar char="•"/>
          </a:pPr>
          <a:endParaRPr lang="en-GB" sz="1900" kern="1200" dirty="0">
            <a:solidFill>
              <a:schemeClr val="accent2"/>
            </a:solidFill>
          </a:endParaRPr>
        </a:p>
      </dsp:txBody>
      <dsp:txXfrm>
        <a:off x="2153039" y="0"/>
        <a:ext cx="6487920" cy="4248472"/>
      </dsp:txXfrm>
    </dsp:sp>
    <dsp:sp modelId="{BA6AFFE6-1261-4C38-9B8A-7B26C5C68228}">
      <dsp:nvSpPr>
        <dsp:cNvPr id="0" name=""/>
        <dsp:cNvSpPr/>
      </dsp:nvSpPr>
      <dsp:spPr>
        <a:xfrm>
          <a:off x="144015" y="1382554"/>
          <a:ext cx="2016247" cy="149777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9000" r="-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272B63-09F2-41DD-9E22-38F8FEEA4B85}" type="datetimeFigureOut">
              <a:rPr lang="en-GB" smtClean="0"/>
              <a:t>07/11/2023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71A0F6-3114-4A02-997D-2D8C108A5EC8}" type="slidenum">
              <a:rPr lang="en-GB" smtClean="0"/>
              <a:t>‹#›</a:t>
            </a:fld>
            <a:endParaRPr lang="en-GB"/>
          </a:p>
        </p:txBody>
      </p:sp>
    </p:spTree>
    <p:extLst>
      <p:ext uri="{BB962C8B-B14F-4D97-AF65-F5344CB8AC3E}">
        <p14:creationId xmlns:p14="http://schemas.microsoft.com/office/powerpoint/2010/main" val="527604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271A0F6-3114-4A02-997D-2D8C108A5EC8}" type="slidenum">
              <a:rPr lang="en-GB" smtClean="0"/>
              <a:t>1</a:t>
            </a:fld>
            <a:endParaRPr lang="en-GB"/>
          </a:p>
        </p:txBody>
      </p:sp>
    </p:spTree>
    <p:extLst>
      <p:ext uri="{BB962C8B-B14F-4D97-AF65-F5344CB8AC3E}">
        <p14:creationId xmlns:p14="http://schemas.microsoft.com/office/powerpoint/2010/main" val="7979027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052513"/>
            <a:ext cx="7772400" cy="1470025"/>
          </a:xfrm>
        </p:spPr>
        <p:txBody>
          <a:bodyPr/>
          <a:lstStyle>
            <a:lvl1pPr>
              <a:defRPr/>
            </a:lvl1pPr>
          </a:lstStyle>
          <a:p>
            <a:pPr lvl="0"/>
            <a:r>
              <a:rPr lang="en-US" noProof="0"/>
              <a:t>Click to edit Master title style</a:t>
            </a:r>
            <a:endParaRPr lang="en-GB" noProof="0"/>
          </a:p>
        </p:txBody>
      </p:sp>
      <p:sp>
        <p:nvSpPr>
          <p:cNvPr id="3075" name="Rectangle 3"/>
          <p:cNvSpPr>
            <a:spLocks noGrp="1" noChangeArrowheads="1"/>
          </p:cNvSpPr>
          <p:nvPr>
            <p:ph type="subTitle" idx="1"/>
          </p:nvPr>
        </p:nvSpPr>
        <p:spPr>
          <a:xfrm>
            <a:off x="1371600" y="2708275"/>
            <a:ext cx="6400800" cy="1752600"/>
          </a:xfrm>
        </p:spPr>
        <p:txBody>
          <a:bodyPr/>
          <a:lstStyle>
            <a:lvl1pPr marL="0" indent="0" algn="ctr">
              <a:buFontTx/>
              <a:buNone/>
              <a:defRPr/>
            </a:lvl1pPr>
          </a:lstStyle>
          <a:p>
            <a:pPr lvl="0"/>
            <a:r>
              <a:rPr lang="en-US" noProof="0"/>
              <a:t>Click to edit Master subtitle style</a:t>
            </a:r>
            <a:endParaRPr lang="en-GB" noProof="0"/>
          </a:p>
        </p:txBody>
      </p:sp>
      <p:sp>
        <p:nvSpPr>
          <p:cNvPr id="3076" name="Rectangle 4"/>
          <p:cNvSpPr>
            <a:spLocks noGrp="1" noChangeArrowheads="1"/>
          </p:cNvSpPr>
          <p:nvPr>
            <p:ph type="dt" sz="half" idx="2"/>
          </p:nvPr>
        </p:nvSpPr>
        <p:spPr/>
        <p:txBody>
          <a:bodyPr/>
          <a:lstStyle>
            <a:lvl1pPr>
              <a:defRPr/>
            </a:lvl1pPr>
          </a:lstStyle>
          <a:p>
            <a:endParaRPr lang="en-GB">
              <a:solidFill>
                <a:srgbClr val="000000"/>
              </a:solidFill>
            </a:endParaRPr>
          </a:p>
        </p:txBody>
      </p:sp>
      <p:sp>
        <p:nvSpPr>
          <p:cNvPr id="3077" name="Rectangle 5"/>
          <p:cNvSpPr>
            <a:spLocks noGrp="1" noChangeArrowheads="1"/>
          </p:cNvSpPr>
          <p:nvPr>
            <p:ph type="ftr" sz="quarter" idx="3"/>
          </p:nvPr>
        </p:nvSpPr>
        <p:spPr/>
        <p:txBody>
          <a:bodyPr/>
          <a:lstStyle>
            <a:lvl1pPr>
              <a:defRPr/>
            </a:lvl1pPr>
          </a:lstStyle>
          <a:p>
            <a:endParaRPr lang="en-GB">
              <a:solidFill>
                <a:srgbClr val="000000"/>
              </a:solidFill>
            </a:endParaRPr>
          </a:p>
        </p:txBody>
      </p:sp>
      <p:pic>
        <p:nvPicPr>
          <p:cNvPr id="3080" name="Picture 8" descr="DWQR Colour Strapline Stacked"/>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14009" t="25377" r="11865" b="11136"/>
          <a:stretch>
            <a:fillRect/>
          </a:stretch>
        </p:blipFill>
        <p:spPr bwMode="auto">
          <a:xfrm>
            <a:off x="3384550" y="4437063"/>
            <a:ext cx="2374900" cy="1655762"/>
          </a:xfrm>
          <a:prstGeom prst="rect">
            <a:avLst/>
          </a:prstGeom>
          <a:noFill/>
          <a:ln>
            <a:noFill/>
          </a:ln>
          <a:extLst>
            <a:ext uri="{909E8E84-426E-40DD-AFC4-6F175D3DCCD1}">
              <a14:hiddenFill xmlns:a14="http://schemas.microsoft.com/office/drawing/2010/main">
                <a:solidFill>
                  <a:srgbClr val="DEF1F2"/>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0851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Tree>
    <p:extLst>
      <p:ext uri="{BB962C8B-B14F-4D97-AF65-F5344CB8AC3E}">
        <p14:creationId xmlns:p14="http://schemas.microsoft.com/office/powerpoint/2010/main" val="471158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Tree>
    <p:extLst>
      <p:ext uri="{BB962C8B-B14F-4D97-AF65-F5344CB8AC3E}">
        <p14:creationId xmlns:p14="http://schemas.microsoft.com/office/powerpoint/2010/main" val="458679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DWQR Colour Strapline Stacked"/>
          <p:cNvPicPr>
            <a:picLocks noChangeAspect="1" noChangeArrowheads="1"/>
          </p:cNvPicPr>
          <p:nvPr/>
        </p:nvPicPr>
        <p:blipFill>
          <a:blip r:embed="rId2" cstate="print">
            <a:extLst>
              <a:ext uri="{28A0092B-C50C-407E-A947-70E740481C1C}">
                <a14:useLocalDpi xmlns:a14="http://schemas.microsoft.com/office/drawing/2010/main" val="0"/>
              </a:ext>
            </a:extLst>
          </a:blip>
          <a:srcRect l="14009" t="25377" r="11865" b="11136"/>
          <a:stretch>
            <a:fillRect/>
          </a:stretch>
        </p:blipFill>
        <p:spPr bwMode="auto">
          <a:xfrm>
            <a:off x="3384550" y="4437063"/>
            <a:ext cx="2374900" cy="1655762"/>
          </a:xfrm>
          <a:prstGeom prst="rect">
            <a:avLst/>
          </a:prstGeom>
          <a:noFill/>
          <a:ln>
            <a:noFill/>
          </a:ln>
          <a:extLst>
            <a:ext uri="{909E8E84-426E-40DD-AFC4-6F175D3DCCD1}">
              <a14:hiddenFill xmlns:a14="http://schemas.microsoft.com/office/drawing/2010/main">
                <a:solidFill>
                  <a:srgbClr val="DEF1F2"/>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1052513"/>
            <a:ext cx="7772400" cy="1470025"/>
          </a:xfrm>
        </p:spPr>
        <p:txBody>
          <a:bodyPr/>
          <a:lstStyle>
            <a:lvl1pPr>
              <a:defRPr/>
            </a:lvl1pPr>
          </a:lstStyle>
          <a:p>
            <a:pPr lvl="0"/>
            <a:r>
              <a:rPr lang="en-GB" noProof="0"/>
              <a:t>Click to edit Master title style</a:t>
            </a:r>
          </a:p>
        </p:txBody>
      </p:sp>
      <p:sp>
        <p:nvSpPr>
          <p:cNvPr id="3075" name="Rectangle 3"/>
          <p:cNvSpPr>
            <a:spLocks noGrp="1" noChangeArrowheads="1"/>
          </p:cNvSpPr>
          <p:nvPr>
            <p:ph type="subTitle" idx="1"/>
          </p:nvPr>
        </p:nvSpPr>
        <p:spPr>
          <a:xfrm>
            <a:off x="1371600" y="2708275"/>
            <a:ext cx="6400800" cy="1752600"/>
          </a:xfrm>
        </p:spPr>
        <p:txBody>
          <a:bodyPr/>
          <a:lstStyle>
            <a:lvl1pPr marL="0" indent="0" algn="ctr">
              <a:buFontTx/>
              <a:buNone/>
              <a:defRPr/>
            </a:lvl1pPr>
          </a:lstStyle>
          <a:p>
            <a:pPr lvl="0"/>
            <a:r>
              <a:rPr lang="en-GB" noProof="0"/>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761795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683553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4011393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382043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51305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2240996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355643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58935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Tree>
    <p:extLst>
      <p:ext uri="{BB962C8B-B14F-4D97-AF65-F5344CB8AC3E}">
        <p14:creationId xmlns:p14="http://schemas.microsoft.com/office/powerpoint/2010/main" val="2971845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3762532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5399826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452602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Chart Placeholder 2"/>
          <p:cNvSpPr>
            <a:spLocks noGrp="1"/>
          </p:cNvSpPr>
          <p:nvPr>
            <p:ph type="chart" idx="1"/>
          </p:nvPr>
        </p:nvSpPr>
        <p:spPr>
          <a:xfrm>
            <a:off x="457200" y="1600200"/>
            <a:ext cx="8229600" cy="4525963"/>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8238013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39528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Tree>
    <p:extLst>
      <p:ext uri="{BB962C8B-B14F-4D97-AF65-F5344CB8AC3E}">
        <p14:creationId xmlns:p14="http://schemas.microsoft.com/office/powerpoint/2010/main" val="1053374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Tree>
    <p:extLst>
      <p:ext uri="{BB962C8B-B14F-4D97-AF65-F5344CB8AC3E}">
        <p14:creationId xmlns:p14="http://schemas.microsoft.com/office/powerpoint/2010/main" val="3264762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000000"/>
              </a:solidFill>
            </a:endParaRPr>
          </a:p>
        </p:txBody>
      </p:sp>
    </p:spTree>
    <p:extLst>
      <p:ext uri="{BB962C8B-B14F-4D97-AF65-F5344CB8AC3E}">
        <p14:creationId xmlns:p14="http://schemas.microsoft.com/office/powerpoint/2010/main" val="2338082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000000"/>
              </a:solidFill>
            </a:endParaRPr>
          </a:p>
        </p:txBody>
      </p:sp>
    </p:spTree>
    <p:extLst>
      <p:ext uri="{BB962C8B-B14F-4D97-AF65-F5344CB8AC3E}">
        <p14:creationId xmlns:p14="http://schemas.microsoft.com/office/powerpoint/2010/main" val="74869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000000"/>
              </a:solidFill>
            </a:endParaRPr>
          </a:p>
        </p:txBody>
      </p:sp>
    </p:spTree>
    <p:extLst>
      <p:ext uri="{BB962C8B-B14F-4D97-AF65-F5344CB8AC3E}">
        <p14:creationId xmlns:p14="http://schemas.microsoft.com/office/powerpoint/2010/main" val="3776831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Tree>
    <p:extLst>
      <p:ext uri="{BB962C8B-B14F-4D97-AF65-F5344CB8AC3E}">
        <p14:creationId xmlns:p14="http://schemas.microsoft.com/office/powerpoint/2010/main" val="592610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Tree>
    <p:extLst>
      <p:ext uri="{BB962C8B-B14F-4D97-AF65-F5344CB8AC3E}">
        <p14:creationId xmlns:p14="http://schemas.microsoft.com/office/powerpoint/2010/main" val="87226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w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EF1F2"/>
            </a:gs>
            <a:gs pos="50000">
              <a:schemeClr val="bg1"/>
            </a:gs>
            <a:gs pos="100000">
              <a:srgbClr val="DEF1F2"/>
            </a:gs>
          </a:gsLst>
          <a:lin ang="5400000" scaled="1"/>
        </a:gradFill>
        <a:effectLst/>
      </p:bgPr>
    </p:bg>
    <p:spTree>
      <p:nvGrpSpPr>
        <p:cNvPr id="1" name=""/>
        <p:cNvGrpSpPr/>
        <p:nvPr/>
      </p:nvGrpSpPr>
      <p:grpSpPr>
        <a:xfrm>
          <a:off x="0" y="0"/>
          <a:ext cx="0" cy="0"/>
          <a:chOff x="0" y="0"/>
          <a:chExt cx="0" cy="0"/>
        </a:xfrm>
      </p:grpSpPr>
      <p:pic>
        <p:nvPicPr>
          <p:cNvPr id="1036" name="Picture 12"/>
          <p:cNvPicPr>
            <a:picLocks noChangeAspect="1" noChangeArrowheads="1"/>
          </p:cNvPicPr>
          <p:nvPr/>
        </p:nvPicPr>
        <p:blipFill rotWithShape="1">
          <a:blip r:embed="rId13">
            <a:lum bright="70000" contrast="-70000"/>
            <a:extLst>
              <a:ext uri="{28A0092B-C50C-407E-A947-70E740481C1C}">
                <a14:useLocalDpi xmlns:a14="http://schemas.microsoft.com/office/drawing/2010/main" val="0"/>
              </a:ext>
            </a:extLst>
          </a:blip>
          <a:srcRect t="16706" b="20960"/>
          <a:stretch/>
        </p:blipFill>
        <p:spPr bwMode="auto">
          <a:xfrm>
            <a:off x="468313" y="6135624"/>
            <a:ext cx="6232525" cy="722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Gill Sans MT" pitchFamily="34" charset="0"/>
              </a:defRPr>
            </a:lvl1pPr>
          </a:lstStyle>
          <a:p>
            <a:pPr fontAlgn="base">
              <a:spcBef>
                <a:spcPct val="0"/>
              </a:spcBef>
              <a:spcAft>
                <a:spcPct val="0"/>
              </a:spcAft>
            </a:pPr>
            <a:endParaRPr lang="en-GB"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atin typeface="Gill Sans MT" pitchFamily="34" charset="0"/>
              </a:defRPr>
            </a:lvl1pPr>
          </a:lstStyle>
          <a:p>
            <a:pPr fontAlgn="base">
              <a:spcBef>
                <a:spcPct val="0"/>
              </a:spcBef>
              <a:spcAft>
                <a:spcPct val="0"/>
              </a:spcAft>
            </a:pPr>
            <a:endParaRPr lang="en-GB" dirty="0">
              <a:solidFill>
                <a:srgbClr val="000000"/>
              </a:solidFill>
            </a:endParaRPr>
          </a:p>
        </p:txBody>
      </p:sp>
      <p:pic>
        <p:nvPicPr>
          <p:cNvPr id="1031" name="Picture 7" descr="DWQR Colour Strapline"/>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26655" b="28493"/>
          <a:stretch/>
        </p:blipFill>
        <p:spPr bwMode="auto">
          <a:xfrm>
            <a:off x="6804025" y="6216604"/>
            <a:ext cx="2303463" cy="52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68051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2"/>
          </a:solidFill>
          <a:latin typeface="Rockwell" pitchFamily="18" charset="0"/>
          <a:ea typeface="+mj-ea"/>
          <a:cs typeface="+mj-cs"/>
        </a:defRPr>
      </a:lvl1pPr>
      <a:lvl2pPr algn="ctr" rtl="0" eaLnBrk="1" fontAlgn="base" hangingPunct="1">
        <a:spcBef>
          <a:spcPct val="0"/>
        </a:spcBef>
        <a:spcAft>
          <a:spcPct val="0"/>
        </a:spcAft>
        <a:defRPr sz="4400">
          <a:solidFill>
            <a:schemeClr val="tx2"/>
          </a:solidFill>
          <a:latin typeface="Tahoma" pitchFamily="34" charset="0"/>
        </a:defRPr>
      </a:lvl2pPr>
      <a:lvl3pPr algn="ctr" rtl="0" eaLnBrk="1" fontAlgn="base" hangingPunct="1">
        <a:spcBef>
          <a:spcPct val="0"/>
        </a:spcBef>
        <a:spcAft>
          <a:spcPct val="0"/>
        </a:spcAft>
        <a:defRPr sz="4400">
          <a:solidFill>
            <a:schemeClr val="tx2"/>
          </a:solidFill>
          <a:latin typeface="Tahoma" pitchFamily="34" charset="0"/>
        </a:defRPr>
      </a:lvl3pPr>
      <a:lvl4pPr algn="ctr" rtl="0" eaLnBrk="1" fontAlgn="base" hangingPunct="1">
        <a:spcBef>
          <a:spcPct val="0"/>
        </a:spcBef>
        <a:spcAft>
          <a:spcPct val="0"/>
        </a:spcAft>
        <a:defRPr sz="4400">
          <a:solidFill>
            <a:schemeClr val="tx2"/>
          </a:solidFill>
          <a:latin typeface="Tahoma" pitchFamily="34" charset="0"/>
        </a:defRPr>
      </a:lvl4pPr>
      <a:lvl5pPr algn="ctr" rtl="0" eaLnBrk="1" fontAlgn="base" hangingPunct="1">
        <a:spcBef>
          <a:spcPct val="0"/>
        </a:spcBef>
        <a:spcAft>
          <a:spcPct val="0"/>
        </a:spcAft>
        <a:defRPr sz="4400">
          <a:solidFill>
            <a:schemeClr val="tx2"/>
          </a:solidFill>
          <a:latin typeface="Tahoma" pitchFamily="34" charset="0"/>
        </a:defRPr>
      </a:lvl5pPr>
      <a:lvl6pPr marL="457200" algn="ctr" rtl="0" eaLnBrk="1" fontAlgn="base" hangingPunct="1">
        <a:spcBef>
          <a:spcPct val="0"/>
        </a:spcBef>
        <a:spcAft>
          <a:spcPct val="0"/>
        </a:spcAft>
        <a:defRPr sz="4400">
          <a:solidFill>
            <a:schemeClr val="tx2"/>
          </a:solidFill>
          <a:latin typeface="Tahoma" pitchFamily="34" charset="0"/>
        </a:defRPr>
      </a:lvl6pPr>
      <a:lvl7pPr marL="914400" algn="ctr" rtl="0" eaLnBrk="1" fontAlgn="base" hangingPunct="1">
        <a:spcBef>
          <a:spcPct val="0"/>
        </a:spcBef>
        <a:spcAft>
          <a:spcPct val="0"/>
        </a:spcAft>
        <a:defRPr sz="4400">
          <a:solidFill>
            <a:schemeClr val="tx2"/>
          </a:solidFill>
          <a:latin typeface="Tahoma" pitchFamily="34" charset="0"/>
        </a:defRPr>
      </a:lvl7pPr>
      <a:lvl8pPr marL="1371600" algn="ctr" rtl="0" eaLnBrk="1" fontAlgn="base" hangingPunct="1">
        <a:spcBef>
          <a:spcPct val="0"/>
        </a:spcBef>
        <a:spcAft>
          <a:spcPct val="0"/>
        </a:spcAft>
        <a:defRPr sz="4400">
          <a:solidFill>
            <a:schemeClr val="tx2"/>
          </a:solidFill>
          <a:latin typeface="Tahoma" pitchFamily="34" charset="0"/>
        </a:defRPr>
      </a:lvl8pPr>
      <a:lvl9pPr marL="1828800" algn="ctr" rtl="0" eaLnBrk="1" fontAlgn="base" hangingPunct="1">
        <a:spcBef>
          <a:spcPct val="0"/>
        </a:spcBef>
        <a:spcAft>
          <a:spcPct val="0"/>
        </a:spcAft>
        <a:defRPr sz="4400">
          <a:solidFill>
            <a:schemeClr val="tx2"/>
          </a:solidFill>
          <a:latin typeface="Tahoma"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Gill Sans MT" pitchFamily="34" charset="0"/>
          <a:ea typeface="+mn-ea"/>
          <a:cs typeface="+mn-cs"/>
        </a:defRPr>
      </a:lvl1pPr>
      <a:lvl2pPr marL="742950" indent="-285750" algn="l" rtl="0" eaLnBrk="1" fontAlgn="base" hangingPunct="1">
        <a:spcBef>
          <a:spcPct val="20000"/>
        </a:spcBef>
        <a:spcAft>
          <a:spcPct val="0"/>
        </a:spcAft>
        <a:buChar char="–"/>
        <a:defRPr sz="2800">
          <a:solidFill>
            <a:schemeClr val="tx1"/>
          </a:solidFill>
          <a:latin typeface="Gill Sans MT" pitchFamily="34" charset="0"/>
        </a:defRPr>
      </a:lvl2pPr>
      <a:lvl3pPr marL="1143000" indent="-228600" algn="l" rtl="0" eaLnBrk="1" fontAlgn="base" hangingPunct="1">
        <a:spcBef>
          <a:spcPct val="20000"/>
        </a:spcBef>
        <a:spcAft>
          <a:spcPct val="0"/>
        </a:spcAft>
        <a:buChar char="•"/>
        <a:defRPr sz="2400">
          <a:solidFill>
            <a:schemeClr val="tx1"/>
          </a:solidFill>
          <a:latin typeface="Gill Sans MT" pitchFamily="34" charset="0"/>
        </a:defRPr>
      </a:lvl3pPr>
      <a:lvl4pPr marL="1600200" indent="-228600" algn="l" rtl="0" eaLnBrk="1" fontAlgn="base" hangingPunct="1">
        <a:spcBef>
          <a:spcPct val="20000"/>
        </a:spcBef>
        <a:spcAft>
          <a:spcPct val="0"/>
        </a:spcAft>
        <a:buChar char="–"/>
        <a:defRPr sz="2000">
          <a:solidFill>
            <a:schemeClr val="tx1"/>
          </a:solidFill>
          <a:latin typeface="Gill Sans MT" pitchFamily="34" charset="0"/>
        </a:defRPr>
      </a:lvl4pPr>
      <a:lvl5pPr marL="2057400" indent="-228600" algn="l" rtl="0" eaLnBrk="1" fontAlgn="base" hangingPunct="1">
        <a:spcBef>
          <a:spcPct val="20000"/>
        </a:spcBef>
        <a:spcAft>
          <a:spcPct val="0"/>
        </a:spcAft>
        <a:buChar char="»"/>
        <a:defRPr sz="2000">
          <a:solidFill>
            <a:schemeClr val="tx1"/>
          </a:solidFill>
          <a:latin typeface="Gill Sans MT"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EF1F2"/>
            </a:gs>
            <a:gs pos="50000">
              <a:schemeClr val="bg1"/>
            </a:gs>
            <a:gs pos="100000">
              <a:srgbClr val="DEF1F2"/>
            </a:gs>
          </a:gsLst>
          <a:lin ang="5400000" scaled="1"/>
        </a:gradFill>
        <a:effectLst/>
      </p:bgPr>
    </p:bg>
    <p:spTree>
      <p:nvGrpSpPr>
        <p:cNvPr id="1" name=""/>
        <p:cNvGrpSpPr/>
        <p:nvPr/>
      </p:nvGrpSpPr>
      <p:grpSpPr>
        <a:xfrm>
          <a:off x="0" y="0"/>
          <a:ext cx="0" cy="0"/>
          <a:chOff x="0" y="0"/>
          <a:chExt cx="0" cy="0"/>
        </a:xfrm>
      </p:grpSpPr>
      <p:pic>
        <p:nvPicPr>
          <p:cNvPr id="1026" name="Picture 12"/>
          <p:cNvPicPr>
            <a:picLocks noChangeAspect="1" noChangeArrowheads="1"/>
          </p:cNvPicPr>
          <p:nvPr/>
        </p:nvPicPr>
        <p:blipFill>
          <a:blip r:embed="rId15">
            <a:lum bright="70000" contrast="-70000"/>
            <a:extLst>
              <a:ext uri="{28A0092B-C50C-407E-A947-70E740481C1C}">
                <a14:useLocalDpi xmlns:a14="http://schemas.microsoft.com/office/drawing/2010/main" val="0"/>
              </a:ext>
            </a:extLst>
          </a:blip>
          <a:srcRect/>
          <a:stretch>
            <a:fillRect/>
          </a:stretch>
        </p:blipFill>
        <p:spPr bwMode="auto">
          <a:xfrm>
            <a:off x="468313" y="5942013"/>
            <a:ext cx="6232525"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GB">
              <a:solidFill>
                <a:srgbClr val="000000"/>
              </a:solidFill>
            </a:endParaRPr>
          </a:p>
        </p:txBody>
      </p:sp>
      <p:pic>
        <p:nvPicPr>
          <p:cNvPr id="1031" name="Picture 7" descr="DWQR Colour Strapline"/>
          <p:cNvPicPr>
            <a:picLocks noChangeAspect="1" noChangeArrowheads="1"/>
          </p:cNvPicPr>
          <p:nvPr/>
        </p:nvPicPr>
        <p:blipFill>
          <a:blip r:embed="rId16" cstate="print">
            <a:extLst>
              <a:ext uri="{28A0092B-C50C-407E-A947-70E740481C1C}">
                <a14:useLocalDpi xmlns:a14="http://schemas.microsoft.com/office/drawing/2010/main" val="0"/>
              </a:ext>
            </a:extLst>
          </a:blip>
          <a:srcRect b="28493"/>
          <a:stretch>
            <a:fillRect/>
          </a:stretch>
        </p:blipFill>
        <p:spPr bwMode="auto">
          <a:xfrm>
            <a:off x="6804025" y="5805488"/>
            <a:ext cx="2303463"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21879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charset="0"/>
        </a:defRPr>
      </a:lvl2pPr>
      <a:lvl3pPr algn="ctr" rtl="0" eaLnBrk="0" fontAlgn="base" hangingPunct="0">
        <a:spcBef>
          <a:spcPct val="0"/>
        </a:spcBef>
        <a:spcAft>
          <a:spcPct val="0"/>
        </a:spcAft>
        <a:defRPr sz="4400">
          <a:solidFill>
            <a:schemeClr val="tx2"/>
          </a:solidFill>
          <a:latin typeface="Tahoma" charset="0"/>
        </a:defRPr>
      </a:lvl3pPr>
      <a:lvl4pPr algn="ctr" rtl="0" eaLnBrk="0" fontAlgn="base" hangingPunct="0">
        <a:spcBef>
          <a:spcPct val="0"/>
        </a:spcBef>
        <a:spcAft>
          <a:spcPct val="0"/>
        </a:spcAft>
        <a:defRPr sz="4400">
          <a:solidFill>
            <a:schemeClr val="tx2"/>
          </a:solidFill>
          <a:latin typeface="Tahoma" charset="0"/>
        </a:defRPr>
      </a:lvl4pPr>
      <a:lvl5pPr algn="ctr" rtl="0" eaLnBrk="0" fontAlgn="base" hangingPunct="0">
        <a:spcBef>
          <a:spcPct val="0"/>
        </a:spcBef>
        <a:spcAft>
          <a:spcPct val="0"/>
        </a:spcAft>
        <a:defRPr sz="4400">
          <a:solidFill>
            <a:schemeClr val="tx2"/>
          </a:solidFill>
          <a:latin typeface="Tahoma" charset="0"/>
        </a:defRPr>
      </a:lvl5pPr>
      <a:lvl6pPr marL="457200" algn="ctr" rtl="0" fontAlgn="base">
        <a:spcBef>
          <a:spcPct val="0"/>
        </a:spcBef>
        <a:spcAft>
          <a:spcPct val="0"/>
        </a:spcAft>
        <a:defRPr sz="4400">
          <a:solidFill>
            <a:schemeClr val="tx2"/>
          </a:solidFill>
          <a:latin typeface="Tahoma" charset="0"/>
        </a:defRPr>
      </a:lvl6pPr>
      <a:lvl7pPr marL="914400" algn="ctr" rtl="0" fontAlgn="base">
        <a:spcBef>
          <a:spcPct val="0"/>
        </a:spcBef>
        <a:spcAft>
          <a:spcPct val="0"/>
        </a:spcAft>
        <a:defRPr sz="4400">
          <a:solidFill>
            <a:schemeClr val="tx2"/>
          </a:solidFill>
          <a:latin typeface="Tahoma" charset="0"/>
        </a:defRPr>
      </a:lvl7pPr>
      <a:lvl8pPr marL="1371600" algn="ctr" rtl="0" fontAlgn="base">
        <a:spcBef>
          <a:spcPct val="0"/>
        </a:spcBef>
        <a:spcAft>
          <a:spcPct val="0"/>
        </a:spcAft>
        <a:defRPr sz="4400">
          <a:solidFill>
            <a:schemeClr val="tx2"/>
          </a:solidFill>
          <a:latin typeface="Tahoma" charset="0"/>
        </a:defRPr>
      </a:lvl8pPr>
      <a:lvl9pPr marL="1828800" algn="ctr" rtl="0" fontAlgn="base">
        <a:spcBef>
          <a:spcPct val="0"/>
        </a:spcBef>
        <a:spcAft>
          <a:spcPct val="0"/>
        </a:spcAft>
        <a:defRPr sz="4400">
          <a:solidFill>
            <a:schemeClr val="tx2"/>
          </a:solidFill>
          <a:latin typeface="Tahoma"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179512" y="1052513"/>
            <a:ext cx="8568952" cy="1470025"/>
          </a:xfrm>
        </p:spPr>
        <p:style>
          <a:lnRef idx="1">
            <a:schemeClr val="accent1"/>
          </a:lnRef>
          <a:fillRef idx="3">
            <a:schemeClr val="accent1"/>
          </a:fillRef>
          <a:effectRef idx="2">
            <a:schemeClr val="accent1"/>
          </a:effectRef>
          <a:fontRef idx="minor">
            <a:schemeClr val="lt1"/>
          </a:fontRef>
        </p:style>
        <p:txBody>
          <a:bodyPr/>
          <a:lstStyle/>
          <a:p>
            <a:r>
              <a:rPr lang="de-DE" sz="3200" dirty="0"/>
              <a:t>Treatment – Slow Sand Filters</a:t>
            </a:r>
            <a:endParaRPr lang="en-GB" sz="3200" dirty="0"/>
          </a:p>
        </p:txBody>
      </p:sp>
      <p:sp>
        <p:nvSpPr>
          <p:cNvPr id="3075" name="Subtitle 2"/>
          <p:cNvSpPr>
            <a:spLocks noGrp="1"/>
          </p:cNvSpPr>
          <p:nvPr>
            <p:ph type="subTitle" idx="1"/>
          </p:nvPr>
        </p:nvSpPr>
        <p:spPr/>
        <p:txBody>
          <a:bodyPr/>
          <a:lstStyle/>
          <a:p>
            <a:r>
              <a:rPr lang="en-GB" sz="2400" dirty="0"/>
              <a:t>Matt Bower</a:t>
            </a:r>
          </a:p>
          <a:p>
            <a:r>
              <a:rPr lang="en-GB" sz="2400" dirty="0"/>
              <a:t>DWQR Risk Assessment Training</a:t>
            </a:r>
          </a:p>
          <a:p>
            <a:r>
              <a:rPr lang="en-GB" sz="2400"/>
              <a:t>2018</a:t>
            </a:r>
            <a:endParaRPr lang="en-GB" sz="2400" dirty="0"/>
          </a:p>
        </p:txBody>
      </p:sp>
    </p:spTree>
    <p:extLst>
      <p:ext uri="{BB962C8B-B14F-4D97-AF65-F5344CB8AC3E}">
        <p14:creationId xmlns:p14="http://schemas.microsoft.com/office/powerpoint/2010/main" val="1261250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latin typeface="Gill Sans MT" pitchFamily="34" charset="0"/>
              </a:rPr>
              <a:t>Overview</a:t>
            </a:r>
          </a:p>
        </p:txBody>
      </p:sp>
      <p:sp>
        <p:nvSpPr>
          <p:cNvPr id="3" name="Content Placeholder 2"/>
          <p:cNvSpPr>
            <a:spLocks noGrp="1"/>
          </p:cNvSpPr>
          <p:nvPr>
            <p:ph idx="1"/>
          </p:nvPr>
        </p:nvSpPr>
        <p:spPr>
          <a:xfrm>
            <a:off x="457200" y="1600201"/>
            <a:ext cx="8229600" cy="3701008"/>
          </a:xfrm>
        </p:spPr>
        <p:txBody>
          <a:bodyPr/>
          <a:lstStyle/>
          <a:p>
            <a:pPr marL="0" indent="0">
              <a:buNone/>
            </a:pPr>
            <a:r>
              <a:rPr lang="en-GB" sz="2400" dirty="0"/>
              <a:t>	</a:t>
            </a:r>
            <a:endParaRPr lang="en-GB" sz="2400" dirty="0">
              <a:solidFill>
                <a:srgbClr val="002060"/>
              </a:solidFill>
            </a:endParaRPr>
          </a:p>
        </p:txBody>
      </p:sp>
      <p:graphicFrame>
        <p:nvGraphicFramePr>
          <p:cNvPr id="4" name="Diagram 3">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48511257"/>
              </p:ext>
            </p:extLst>
          </p:nvPr>
        </p:nvGraphicFramePr>
        <p:xfrm>
          <a:off x="251520" y="1412776"/>
          <a:ext cx="8640960"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2270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latin typeface="Gill Sans MT" pitchFamily="34" charset="0"/>
              </a:rPr>
              <a:t>Usage</a:t>
            </a:r>
          </a:p>
        </p:txBody>
      </p:sp>
      <p:sp>
        <p:nvSpPr>
          <p:cNvPr id="3" name="Content Placeholder 2"/>
          <p:cNvSpPr>
            <a:spLocks noGrp="1"/>
          </p:cNvSpPr>
          <p:nvPr>
            <p:ph idx="1"/>
          </p:nvPr>
        </p:nvSpPr>
        <p:spPr>
          <a:xfrm>
            <a:off x="457200" y="1600201"/>
            <a:ext cx="8229600" cy="3701008"/>
          </a:xfrm>
        </p:spPr>
        <p:txBody>
          <a:bodyPr/>
          <a:lstStyle/>
          <a:p>
            <a:pPr marL="0" indent="0">
              <a:buNone/>
            </a:pPr>
            <a:r>
              <a:rPr lang="en-GB" sz="2400" dirty="0"/>
              <a:t>	</a:t>
            </a:r>
            <a:endParaRPr lang="en-GB" sz="2400" dirty="0">
              <a:solidFill>
                <a:srgbClr val="002060"/>
              </a:solidFill>
            </a:endParaRPr>
          </a:p>
        </p:txBody>
      </p:sp>
      <p:graphicFrame>
        <p:nvGraphicFramePr>
          <p:cNvPr id="4" name="Diagram 3">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4914124"/>
              </p:ext>
            </p:extLst>
          </p:nvPr>
        </p:nvGraphicFramePr>
        <p:xfrm>
          <a:off x="251520" y="1412776"/>
          <a:ext cx="8640960"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8618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latin typeface="Gill Sans MT" pitchFamily="34" charset="0"/>
              </a:rPr>
              <a:t>Key Points to Watch For</a:t>
            </a:r>
          </a:p>
        </p:txBody>
      </p:sp>
      <p:sp>
        <p:nvSpPr>
          <p:cNvPr id="3" name="Content Placeholder 2"/>
          <p:cNvSpPr>
            <a:spLocks noGrp="1"/>
          </p:cNvSpPr>
          <p:nvPr>
            <p:ph idx="1"/>
          </p:nvPr>
        </p:nvSpPr>
        <p:spPr>
          <a:xfrm>
            <a:off x="457200" y="1600201"/>
            <a:ext cx="8229600" cy="3701008"/>
          </a:xfrm>
        </p:spPr>
        <p:txBody>
          <a:bodyPr/>
          <a:lstStyle/>
          <a:p>
            <a:pPr marL="0" indent="0">
              <a:buNone/>
            </a:pPr>
            <a:r>
              <a:rPr lang="en-GB" sz="2400" dirty="0"/>
              <a:t>	</a:t>
            </a:r>
            <a:endParaRPr lang="en-GB" sz="2400" dirty="0">
              <a:solidFill>
                <a:srgbClr val="002060"/>
              </a:solidFill>
            </a:endParaRPr>
          </a:p>
        </p:txBody>
      </p:sp>
      <p:graphicFrame>
        <p:nvGraphicFramePr>
          <p:cNvPr id="4" name="Diagram 3">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36876496"/>
              </p:ext>
            </p:extLst>
          </p:nvPr>
        </p:nvGraphicFramePr>
        <p:xfrm>
          <a:off x="251520" y="1412776"/>
          <a:ext cx="8640960"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7143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latin typeface="Gill Sans MT" pitchFamily="34" charset="0"/>
              </a:rPr>
              <a:t>Questions</a:t>
            </a:r>
          </a:p>
        </p:txBody>
      </p:sp>
      <p:sp>
        <p:nvSpPr>
          <p:cNvPr id="3" name="Content Placeholder 2"/>
          <p:cNvSpPr>
            <a:spLocks noGrp="1"/>
          </p:cNvSpPr>
          <p:nvPr>
            <p:ph idx="1"/>
          </p:nvPr>
        </p:nvSpPr>
        <p:spPr>
          <a:xfrm>
            <a:off x="457200" y="1600201"/>
            <a:ext cx="8229600" cy="3701008"/>
          </a:xfrm>
        </p:spPr>
        <p:txBody>
          <a:bodyPr/>
          <a:lstStyle/>
          <a:p>
            <a:pPr marL="0" indent="0">
              <a:buNone/>
            </a:pPr>
            <a:r>
              <a:rPr lang="en-GB" sz="2400" dirty="0"/>
              <a:t>	</a:t>
            </a:r>
            <a:endParaRPr lang="en-GB" sz="2400" dirty="0">
              <a:solidFill>
                <a:srgbClr val="002060"/>
              </a:solidFill>
            </a:endParaRPr>
          </a:p>
        </p:txBody>
      </p:sp>
      <p:graphicFrame>
        <p:nvGraphicFramePr>
          <p:cNvPr id="4" name="Diagram 3">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14522239"/>
              </p:ext>
            </p:extLst>
          </p:nvPr>
        </p:nvGraphicFramePr>
        <p:xfrm>
          <a:off x="251520" y="1412776"/>
          <a:ext cx="8640960"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201116414"/>
              </p:ext>
            </p:extLst>
          </p:nvPr>
        </p:nvGraphicFramePr>
        <p:xfrm>
          <a:off x="395536" y="1268760"/>
          <a:ext cx="8352928" cy="5099017"/>
        </p:xfrm>
        <a:graphic>
          <a:graphicData uri="http://schemas.openxmlformats.org/drawingml/2006/table">
            <a:tbl>
              <a:tblPr firstRow="1">
                <a:tableStyleId>{5C22544A-7EE6-4342-B048-85BDC9FD1C3A}</a:tableStyleId>
              </a:tblPr>
              <a:tblGrid>
                <a:gridCol w="792088">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576064">
                  <a:extLst>
                    <a:ext uri="{9D8B030D-6E8A-4147-A177-3AD203B41FA5}">
                      <a16:colId xmlns:a16="http://schemas.microsoft.com/office/drawing/2014/main" val="20002"/>
                    </a:ext>
                  </a:extLst>
                </a:gridCol>
                <a:gridCol w="2376264">
                  <a:extLst>
                    <a:ext uri="{9D8B030D-6E8A-4147-A177-3AD203B41FA5}">
                      <a16:colId xmlns:a16="http://schemas.microsoft.com/office/drawing/2014/main" val="20003"/>
                    </a:ext>
                  </a:extLst>
                </a:gridCol>
                <a:gridCol w="2952328">
                  <a:extLst>
                    <a:ext uri="{9D8B030D-6E8A-4147-A177-3AD203B41FA5}">
                      <a16:colId xmlns:a16="http://schemas.microsoft.com/office/drawing/2014/main" val="20004"/>
                    </a:ext>
                  </a:extLst>
                </a:gridCol>
                <a:gridCol w="936104">
                  <a:extLst>
                    <a:ext uri="{9D8B030D-6E8A-4147-A177-3AD203B41FA5}">
                      <a16:colId xmlns:a16="http://schemas.microsoft.com/office/drawing/2014/main" val="20005"/>
                    </a:ext>
                  </a:extLst>
                </a:gridCol>
              </a:tblGrid>
              <a:tr h="573054">
                <a:tc>
                  <a:txBody>
                    <a:bodyPr/>
                    <a:lstStyle/>
                    <a:p>
                      <a:pPr algn="l" fontAlgn="t"/>
                      <a:r>
                        <a:rPr lang="en-GB" sz="1000" b="0" i="0" u="none" strike="noStrike" dirty="0">
                          <a:solidFill>
                            <a:srgbClr val="002060"/>
                          </a:solidFill>
                          <a:effectLst/>
                          <a:latin typeface="Arial"/>
                        </a:rPr>
                        <a:t>Type</a:t>
                      </a:r>
                    </a:p>
                  </a:txBody>
                  <a:tcPr marL="0" marR="0" marT="0" marB="0" anchor="ctr"/>
                </a:tc>
                <a:tc>
                  <a:txBody>
                    <a:bodyPr/>
                    <a:lstStyle/>
                    <a:p>
                      <a:pPr algn="l" fontAlgn="t"/>
                      <a:r>
                        <a:rPr lang="en-GB" sz="1000" b="0" i="0" u="none" strike="noStrike" dirty="0">
                          <a:solidFill>
                            <a:srgbClr val="002060"/>
                          </a:solidFill>
                          <a:effectLst/>
                          <a:latin typeface="Arial"/>
                        </a:rPr>
                        <a:t>Treatment</a:t>
                      </a:r>
                    </a:p>
                  </a:txBody>
                  <a:tcPr marL="0" marR="0" marT="0" marB="0" anchor="ctr"/>
                </a:tc>
                <a:tc>
                  <a:txBody>
                    <a:bodyPr/>
                    <a:lstStyle/>
                    <a:p>
                      <a:pPr algn="l" fontAlgn="t"/>
                      <a:r>
                        <a:rPr lang="en-GB" sz="1000" b="0" i="0" u="none" strike="noStrike" dirty="0">
                          <a:solidFill>
                            <a:srgbClr val="000000"/>
                          </a:solidFill>
                          <a:effectLst/>
                          <a:latin typeface="Arial"/>
                        </a:rPr>
                        <a:t>Code</a:t>
                      </a:r>
                    </a:p>
                  </a:txBody>
                  <a:tcPr marL="0" marR="0" marT="0" marB="0" anchor="ctr"/>
                </a:tc>
                <a:tc>
                  <a:txBody>
                    <a:bodyPr/>
                    <a:lstStyle/>
                    <a:p>
                      <a:pPr algn="l" fontAlgn="t"/>
                      <a:r>
                        <a:rPr lang="en-GB" sz="1000" b="0" i="0" u="none" strike="noStrike" dirty="0">
                          <a:solidFill>
                            <a:srgbClr val="000000"/>
                          </a:solidFill>
                          <a:effectLst/>
                          <a:latin typeface="Arial"/>
                        </a:rPr>
                        <a:t>Question</a:t>
                      </a:r>
                    </a:p>
                  </a:txBody>
                  <a:tcPr marL="0" marR="0" marT="0" marB="0" anchor="ctr"/>
                </a:tc>
                <a:tc>
                  <a:txBody>
                    <a:bodyPr/>
                    <a:lstStyle/>
                    <a:p>
                      <a:pPr algn="l" fontAlgn="t"/>
                      <a:r>
                        <a:rPr lang="en-GB" sz="1000" b="0" i="0" u="none" strike="noStrike" dirty="0">
                          <a:solidFill>
                            <a:srgbClr val="000000"/>
                          </a:solidFill>
                          <a:effectLst/>
                          <a:latin typeface="Arial"/>
                        </a:rPr>
                        <a:t>Notes</a:t>
                      </a:r>
                    </a:p>
                  </a:txBody>
                  <a:tcPr marL="0" marR="0" marT="0" marB="0" anchor="ctr"/>
                </a:tc>
                <a:tc>
                  <a:txBody>
                    <a:bodyPr/>
                    <a:lstStyle/>
                    <a:p>
                      <a:pPr algn="ctr" fontAlgn="b"/>
                      <a:r>
                        <a:rPr lang="en-GB" sz="1000" b="0" i="0" u="none" strike="noStrike" dirty="0">
                          <a:solidFill>
                            <a:srgbClr val="000000"/>
                          </a:solidFill>
                          <a:effectLst/>
                          <a:latin typeface="Arial"/>
                        </a:rPr>
                        <a:t>Risk Score</a:t>
                      </a:r>
                    </a:p>
                  </a:txBody>
                  <a:tcPr marL="0" marR="0" marT="0" marB="0" anchor="ctr"/>
                </a:tc>
                <a:extLst>
                  <a:ext uri="{0D108BD9-81ED-4DB2-BD59-A6C34878D82A}">
                    <a16:rowId xmlns:a16="http://schemas.microsoft.com/office/drawing/2014/main" val="2198666759"/>
                  </a:ext>
                </a:extLst>
              </a:tr>
              <a:tr h="573054">
                <a:tc>
                  <a:txBody>
                    <a:bodyPr/>
                    <a:lstStyle/>
                    <a:p>
                      <a:pPr algn="l" fontAlgn="t"/>
                      <a:r>
                        <a:rPr lang="en-GB" sz="1000" u="none" strike="noStrike" dirty="0">
                          <a:effectLst/>
                        </a:rPr>
                        <a:t>Management and Resilience</a:t>
                      </a:r>
                      <a:endParaRPr lang="en-GB" sz="1000" b="0" i="0" u="none" strike="noStrike" dirty="0">
                        <a:solidFill>
                          <a:srgbClr val="002060"/>
                        </a:solidFill>
                        <a:effectLst/>
                        <a:latin typeface="Arial"/>
                      </a:endParaRPr>
                    </a:p>
                  </a:txBody>
                  <a:tcPr marL="0" marR="0" marT="0" marB="0" anchor="ctr"/>
                </a:tc>
                <a:tc>
                  <a:txBody>
                    <a:bodyPr/>
                    <a:lstStyle/>
                    <a:p>
                      <a:pPr algn="l" fontAlgn="t"/>
                      <a:r>
                        <a:rPr lang="en-GB" sz="1000" u="none" strike="noStrike">
                          <a:effectLst/>
                        </a:rPr>
                        <a:t>Treatment</a:t>
                      </a:r>
                      <a:endParaRPr lang="en-GB" sz="1000" b="0" i="0" u="none" strike="noStrike">
                        <a:solidFill>
                          <a:srgbClr val="002060"/>
                        </a:solidFill>
                        <a:effectLst/>
                        <a:latin typeface="Arial"/>
                      </a:endParaRPr>
                    </a:p>
                  </a:txBody>
                  <a:tcPr marL="0" marR="0" marT="0" marB="0" anchor="ctr"/>
                </a:tc>
                <a:tc>
                  <a:txBody>
                    <a:bodyPr/>
                    <a:lstStyle/>
                    <a:p>
                      <a:pPr algn="l" fontAlgn="t"/>
                      <a:r>
                        <a:rPr lang="en-GB" sz="1000" u="none" strike="noStrike">
                          <a:effectLst/>
                        </a:rPr>
                        <a:t>TSS1</a:t>
                      </a:r>
                      <a:endParaRPr lang="en-GB" sz="1000" b="0" i="0" u="none" strike="noStrike">
                        <a:solidFill>
                          <a:srgbClr val="000000"/>
                        </a:solidFill>
                        <a:effectLst/>
                        <a:latin typeface="Arial"/>
                      </a:endParaRPr>
                    </a:p>
                  </a:txBody>
                  <a:tcPr marL="0" marR="0" marT="0" marB="0" anchor="ctr"/>
                </a:tc>
                <a:tc>
                  <a:txBody>
                    <a:bodyPr/>
                    <a:lstStyle/>
                    <a:p>
                      <a:pPr algn="l" fontAlgn="t"/>
                      <a:r>
                        <a:rPr lang="en-GB" sz="1000" u="none" strike="noStrike">
                          <a:effectLst/>
                        </a:rPr>
                        <a:t>Could filter media composition deviate from design specification?</a:t>
                      </a:r>
                      <a:endParaRPr lang="en-GB" sz="1000" b="0" i="0" u="none" strike="noStrike">
                        <a:solidFill>
                          <a:srgbClr val="000000"/>
                        </a:solidFill>
                        <a:effectLst/>
                        <a:latin typeface="Arial"/>
                      </a:endParaRPr>
                    </a:p>
                  </a:txBody>
                  <a:tcPr marL="0" marR="0" marT="0" marB="0" anchor="ctr"/>
                </a:tc>
                <a:tc>
                  <a:txBody>
                    <a:bodyPr/>
                    <a:lstStyle/>
                    <a:p>
                      <a:pPr algn="l" fontAlgn="t"/>
                      <a:r>
                        <a:rPr lang="en-GB" sz="1000" u="none" strike="noStrike">
                          <a:effectLst/>
                        </a:rPr>
                        <a:t>The type of sand to be used should be specified.</a:t>
                      </a:r>
                      <a:endParaRPr lang="en-GB" sz="1000" b="0" i="0" u="none" strike="noStrike">
                        <a:solidFill>
                          <a:srgbClr val="000000"/>
                        </a:solidFill>
                        <a:effectLst/>
                        <a:latin typeface="Arial"/>
                      </a:endParaRPr>
                    </a:p>
                  </a:txBody>
                  <a:tcPr marL="0" marR="0" marT="0" marB="0" anchor="ctr"/>
                </a:tc>
                <a:tc>
                  <a:txBody>
                    <a:bodyPr/>
                    <a:lstStyle/>
                    <a:p>
                      <a:pPr algn="ctr" fontAlgn="b"/>
                      <a:r>
                        <a:rPr lang="en-GB" sz="1000" u="none" strike="noStrike">
                          <a:effectLst/>
                        </a:rPr>
                        <a:t>5</a:t>
                      </a:r>
                      <a:endParaRPr lang="en-GB" sz="1000" b="0" i="0" u="none" strike="noStrike">
                        <a:solidFill>
                          <a:srgbClr val="000000"/>
                        </a:solidFill>
                        <a:effectLst/>
                        <a:latin typeface="Arial"/>
                      </a:endParaRPr>
                    </a:p>
                  </a:txBody>
                  <a:tcPr marL="0" marR="0" marT="0" marB="0" anchor="ctr"/>
                </a:tc>
                <a:extLst>
                  <a:ext uri="{0D108BD9-81ED-4DB2-BD59-A6C34878D82A}">
                    <a16:rowId xmlns:a16="http://schemas.microsoft.com/office/drawing/2014/main" val="10000"/>
                  </a:ext>
                </a:extLst>
              </a:tr>
              <a:tr h="986615">
                <a:tc>
                  <a:txBody>
                    <a:bodyPr/>
                    <a:lstStyle/>
                    <a:p>
                      <a:pPr algn="l" fontAlgn="t"/>
                      <a:r>
                        <a:rPr lang="en-GB" sz="1000" u="none" strike="noStrike">
                          <a:effectLst/>
                        </a:rPr>
                        <a:t>Management and Resilience</a:t>
                      </a:r>
                      <a:endParaRPr lang="en-GB" sz="1000" b="0" i="0" u="none" strike="noStrike">
                        <a:solidFill>
                          <a:srgbClr val="002060"/>
                        </a:solidFill>
                        <a:effectLst/>
                        <a:latin typeface="Arial"/>
                      </a:endParaRPr>
                    </a:p>
                  </a:txBody>
                  <a:tcPr marL="0" marR="0" marT="0" marB="0" anchor="ctr"/>
                </a:tc>
                <a:tc>
                  <a:txBody>
                    <a:bodyPr/>
                    <a:lstStyle/>
                    <a:p>
                      <a:pPr algn="l" fontAlgn="t"/>
                      <a:r>
                        <a:rPr lang="en-GB" sz="1000" u="none" strike="noStrike" dirty="0">
                          <a:effectLst/>
                        </a:rPr>
                        <a:t>Treatment</a:t>
                      </a:r>
                      <a:endParaRPr lang="en-GB" sz="1000" b="0" i="0" u="none" strike="noStrike" dirty="0">
                        <a:solidFill>
                          <a:srgbClr val="002060"/>
                        </a:solidFill>
                        <a:effectLst/>
                        <a:latin typeface="Arial"/>
                      </a:endParaRPr>
                    </a:p>
                  </a:txBody>
                  <a:tcPr marL="0" marR="0" marT="0" marB="0" anchor="ctr"/>
                </a:tc>
                <a:tc>
                  <a:txBody>
                    <a:bodyPr/>
                    <a:lstStyle/>
                    <a:p>
                      <a:pPr algn="l" fontAlgn="t"/>
                      <a:r>
                        <a:rPr lang="en-GB" sz="1000" u="none" strike="noStrike" dirty="0" err="1">
                          <a:effectLst/>
                        </a:rPr>
                        <a:t>TSS2</a:t>
                      </a:r>
                      <a:endParaRPr lang="en-GB" sz="1000" b="0" i="0" u="none" strike="noStrike" dirty="0">
                        <a:solidFill>
                          <a:srgbClr val="000000"/>
                        </a:solidFill>
                        <a:effectLst/>
                        <a:latin typeface="Arial"/>
                      </a:endParaRPr>
                    </a:p>
                  </a:txBody>
                  <a:tcPr marL="0" marR="0" marT="0" marB="0" anchor="ctr"/>
                </a:tc>
                <a:tc>
                  <a:txBody>
                    <a:bodyPr/>
                    <a:lstStyle/>
                    <a:p>
                      <a:pPr algn="l" fontAlgn="t"/>
                      <a:r>
                        <a:rPr lang="en-GB" sz="1000" u="none" strike="noStrike">
                          <a:effectLst/>
                        </a:rPr>
                        <a:t>Could media depth deviate from minimum design specification?</a:t>
                      </a:r>
                      <a:endParaRPr lang="en-GB" sz="1000" b="0" i="0" u="none" strike="noStrike">
                        <a:solidFill>
                          <a:srgbClr val="000000"/>
                        </a:solidFill>
                        <a:effectLst/>
                        <a:latin typeface="Arial"/>
                      </a:endParaRPr>
                    </a:p>
                  </a:txBody>
                  <a:tcPr marL="0" marR="0" marT="0" marB="0" anchor="ctr"/>
                </a:tc>
                <a:tc>
                  <a:txBody>
                    <a:bodyPr/>
                    <a:lstStyle/>
                    <a:p>
                      <a:pPr algn="l" fontAlgn="t"/>
                      <a:r>
                        <a:rPr lang="en-GB" sz="1000" u="none" strike="noStrike">
                          <a:effectLst/>
                        </a:rPr>
                        <a:t>The depth of media should be specified.</a:t>
                      </a:r>
                      <a:endParaRPr lang="en-GB" sz="1000" b="0" i="0" u="none" strike="noStrike">
                        <a:solidFill>
                          <a:srgbClr val="000000"/>
                        </a:solidFill>
                        <a:effectLst/>
                        <a:latin typeface="Arial"/>
                      </a:endParaRPr>
                    </a:p>
                  </a:txBody>
                  <a:tcPr marL="0" marR="0" marT="0" marB="0" anchor="ctr"/>
                </a:tc>
                <a:tc>
                  <a:txBody>
                    <a:bodyPr/>
                    <a:lstStyle/>
                    <a:p>
                      <a:pPr algn="ctr" fontAlgn="b"/>
                      <a:r>
                        <a:rPr lang="en-GB" sz="1000" u="none" strike="noStrike">
                          <a:effectLst/>
                        </a:rPr>
                        <a:t>5</a:t>
                      </a:r>
                      <a:endParaRPr lang="en-GB" sz="1000" b="0" i="0" u="none" strike="noStrike">
                        <a:solidFill>
                          <a:srgbClr val="000000"/>
                        </a:solidFill>
                        <a:effectLst/>
                        <a:latin typeface="Arial"/>
                      </a:endParaRPr>
                    </a:p>
                  </a:txBody>
                  <a:tcPr marL="0" marR="0" marT="0" marB="0" anchor="ctr"/>
                </a:tc>
                <a:extLst>
                  <a:ext uri="{0D108BD9-81ED-4DB2-BD59-A6C34878D82A}">
                    <a16:rowId xmlns:a16="http://schemas.microsoft.com/office/drawing/2014/main" val="10001"/>
                  </a:ext>
                </a:extLst>
              </a:tr>
              <a:tr h="1205863">
                <a:tc>
                  <a:txBody>
                    <a:bodyPr/>
                    <a:lstStyle/>
                    <a:p>
                      <a:pPr algn="l" fontAlgn="t"/>
                      <a:r>
                        <a:rPr lang="en-GB" sz="1000" u="none" strike="noStrike">
                          <a:effectLst/>
                        </a:rPr>
                        <a:t>Installation and Operation</a:t>
                      </a:r>
                      <a:endParaRPr lang="en-GB" sz="1000" b="0" i="0" u="none" strike="noStrike">
                        <a:solidFill>
                          <a:srgbClr val="002060"/>
                        </a:solidFill>
                        <a:effectLst/>
                        <a:latin typeface="Arial"/>
                      </a:endParaRPr>
                    </a:p>
                  </a:txBody>
                  <a:tcPr marL="0" marR="0" marT="0" marB="0" anchor="ctr"/>
                </a:tc>
                <a:tc>
                  <a:txBody>
                    <a:bodyPr/>
                    <a:lstStyle/>
                    <a:p>
                      <a:pPr algn="l" fontAlgn="t"/>
                      <a:r>
                        <a:rPr lang="en-GB" sz="1000" u="none" strike="noStrike">
                          <a:effectLst/>
                        </a:rPr>
                        <a:t>Treatment</a:t>
                      </a:r>
                      <a:endParaRPr lang="en-GB" sz="1000" b="0" i="0" u="none" strike="noStrike">
                        <a:solidFill>
                          <a:srgbClr val="002060"/>
                        </a:solidFill>
                        <a:effectLst/>
                        <a:latin typeface="Arial"/>
                      </a:endParaRPr>
                    </a:p>
                  </a:txBody>
                  <a:tcPr marL="0" marR="0" marT="0" marB="0" anchor="ctr"/>
                </a:tc>
                <a:tc>
                  <a:txBody>
                    <a:bodyPr/>
                    <a:lstStyle/>
                    <a:p>
                      <a:pPr algn="l" fontAlgn="t"/>
                      <a:r>
                        <a:rPr lang="en-GB" sz="1000" u="none" strike="noStrike">
                          <a:effectLst/>
                        </a:rPr>
                        <a:t>TSS3</a:t>
                      </a:r>
                      <a:endParaRPr lang="en-GB" sz="1000" b="0" i="0" u="none" strike="noStrike">
                        <a:solidFill>
                          <a:srgbClr val="000000"/>
                        </a:solidFill>
                        <a:effectLst/>
                        <a:latin typeface="Arial"/>
                      </a:endParaRPr>
                    </a:p>
                  </a:txBody>
                  <a:tcPr marL="0" marR="0" marT="0" marB="0" anchor="ctr"/>
                </a:tc>
                <a:tc>
                  <a:txBody>
                    <a:bodyPr/>
                    <a:lstStyle/>
                    <a:p>
                      <a:pPr algn="l" fontAlgn="t"/>
                      <a:r>
                        <a:rPr lang="en-GB" sz="1000" u="none" strike="noStrike">
                          <a:effectLst/>
                        </a:rPr>
                        <a:t>Could ripening period for the slow sand filters prior to putting water into supply be inadequate or ignored? </a:t>
                      </a:r>
                      <a:endParaRPr lang="en-GB" sz="1000" b="0" i="0" u="none" strike="noStrike">
                        <a:solidFill>
                          <a:srgbClr val="000000"/>
                        </a:solidFill>
                        <a:effectLst/>
                        <a:latin typeface="Arial"/>
                      </a:endParaRPr>
                    </a:p>
                  </a:txBody>
                  <a:tcPr marL="0" marR="0" marT="0" marB="0" anchor="ctr"/>
                </a:tc>
                <a:tc>
                  <a:txBody>
                    <a:bodyPr/>
                    <a:lstStyle/>
                    <a:p>
                      <a:pPr algn="l" fontAlgn="t"/>
                      <a:r>
                        <a:rPr lang="en-GB" sz="1000" u="none" strike="noStrike">
                          <a:effectLst/>
                        </a:rPr>
                        <a:t>Slow sand filters rely on a biological process that requires a ripening period before the bed is ready to perform effectively. This period should be documented on site and accounted for following any media replacement or skimming.</a:t>
                      </a:r>
                      <a:endParaRPr lang="en-GB" sz="1000" b="0" i="0" u="none" strike="noStrike">
                        <a:solidFill>
                          <a:srgbClr val="000000"/>
                        </a:solidFill>
                        <a:effectLst/>
                        <a:latin typeface="Arial"/>
                      </a:endParaRPr>
                    </a:p>
                  </a:txBody>
                  <a:tcPr marL="0" marR="0" marT="0" marB="0" anchor="ctr"/>
                </a:tc>
                <a:tc>
                  <a:txBody>
                    <a:bodyPr/>
                    <a:lstStyle/>
                    <a:p>
                      <a:pPr algn="ctr" fontAlgn="b"/>
                      <a:r>
                        <a:rPr lang="en-GB" sz="1000" u="none" strike="noStrike">
                          <a:effectLst/>
                        </a:rPr>
                        <a:t>5</a:t>
                      </a:r>
                      <a:endParaRPr lang="en-GB" sz="1000" b="0" i="0" u="none" strike="noStrike">
                        <a:solidFill>
                          <a:srgbClr val="000000"/>
                        </a:solidFill>
                        <a:effectLst/>
                        <a:latin typeface="Arial"/>
                      </a:endParaRPr>
                    </a:p>
                  </a:txBody>
                  <a:tcPr marL="0" marR="0" marT="0" marB="0" anchor="ctr"/>
                </a:tc>
                <a:extLst>
                  <a:ext uri="{0D108BD9-81ED-4DB2-BD59-A6C34878D82A}">
                    <a16:rowId xmlns:a16="http://schemas.microsoft.com/office/drawing/2014/main" val="10002"/>
                  </a:ext>
                </a:extLst>
              </a:tr>
              <a:tr h="1760431">
                <a:tc>
                  <a:txBody>
                    <a:bodyPr/>
                    <a:lstStyle/>
                    <a:p>
                      <a:pPr algn="l" fontAlgn="t"/>
                      <a:r>
                        <a:rPr lang="en-GB" sz="1000" u="none" strike="noStrike">
                          <a:effectLst/>
                        </a:rPr>
                        <a:t>Installation and Operation</a:t>
                      </a:r>
                      <a:endParaRPr lang="en-GB" sz="1000" b="0" i="0" u="none" strike="noStrike">
                        <a:solidFill>
                          <a:srgbClr val="002060"/>
                        </a:solidFill>
                        <a:effectLst/>
                        <a:latin typeface="Arial"/>
                      </a:endParaRPr>
                    </a:p>
                  </a:txBody>
                  <a:tcPr marL="0" marR="0" marT="0" marB="0" anchor="ctr"/>
                </a:tc>
                <a:tc>
                  <a:txBody>
                    <a:bodyPr/>
                    <a:lstStyle/>
                    <a:p>
                      <a:pPr algn="l" fontAlgn="t"/>
                      <a:r>
                        <a:rPr lang="en-GB" sz="1000" u="none" strike="noStrike">
                          <a:effectLst/>
                        </a:rPr>
                        <a:t>Treatment</a:t>
                      </a:r>
                      <a:endParaRPr lang="en-GB" sz="1000" b="0" i="0" u="none" strike="noStrike">
                        <a:solidFill>
                          <a:srgbClr val="002060"/>
                        </a:solidFill>
                        <a:effectLst/>
                        <a:latin typeface="Arial"/>
                      </a:endParaRPr>
                    </a:p>
                  </a:txBody>
                  <a:tcPr marL="0" marR="0" marT="0" marB="0" anchor="ctr"/>
                </a:tc>
                <a:tc>
                  <a:txBody>
                    <a:bodyPr/>
                    <a:lstStyle/>
                    <a:p>
                      <a:pPr algn="l" fontAlgn="t"/>
                      <a:r>
                        <a:rPr lang="en-GB" sz="1000" u="none" strike="noStrike">
                          <a:effectLst/>
                        </a:rPr>
                        <a:t>TSS4</a:t>
                      </a:r>
                      <a:endParaRPr lang="en-GB" sz="1000" b="0" i="0" u="none" strike="noStrike">
                        <a:solidFill>
                          <a:srgbClr val="000000"/>
                        </a:solidFill>
                        <a:effectLst/>
                        <a:latin typeface="Arial"/>
                      </a:endParaRPr>
                    </a:p>
                  </a:txBody>
                  <a:tcPr marL="0" marR="0" marT="0" marB="0" anchor="ctr"/>
                </a:tc>
                <a:tc>
                  <a:txBody>
                    <a:bodyPr/>
                    <a:lstStyle/>
                    <a:p>
                      <a:pPr algn="l" fontAlgn="t"/>
                      <a:r>
                        <a:rPr lang="en-GB" sz="1000" u="none" strike="noStrike" dirty="0">
                          <a:effectLst/>
                        </a:rPr>
                        <a:t>Is </a:t>
                      </a:r>
                      <a:r>
                        <a:rPr lang="en-GB" sz="1000" u="none" strike="noStrike" dirty="0" err="1">
                          <a:effectLst/>
                        </a:rPr>
                        <a:t>maintainance</a:t>
                      </a:r>
                      <a:r>
                        <a:rPr lang="en-GB" sz="1000" u="none" strike="noStrike" dirty="0">
                          <a:effectLst/>
                        </a:rPr>
                        <a:t> of filters (including regular skimming) inadequate for effective operation of filters?</a:t>
                      </a:r>
                      <a:endParaRPr lang="en-GB" sz="1000" b="0" i="0" u="none" strike="noStrike" dirty="0">
                        <a:solidFill>
                          <a:srgbClr val="000000"/>
                        </a:solidFill>
                        <a:effectLst/>
                        <a:latin typeface="Arial"/>
                      </a:endParaRPr>
                    </a:p>
                  </a:txBody>
                  <a:tcPr marL="0" marR="0" marT="0" marB="0" anchor="ctr"/>
                </a:tc>
                <a:tc>
                  <a:txBody>
                    <a:bodyPr/>
                    <a:lstStyle/>
                    <a:p>
                      <a:pPr algn="l" fontAlgn="t"/>
                      <a:r>
                        <a:rPr lang="en-GB" sz="1000" u="none" strike="noStrike">
                          <a:effectLst/>
                        </a:rPr>
                        <a:t>Slow sand filters need periodic maintenance in order to perform effectively. This should include monitoring of the surface of the bed to ensure that biological growth does not become excessive, choking the filter. Periodic skimming will be needed to maintain performance, and the required frequency should be documented on site.</a:t>
                      </a:r>
                      <a:endParaRPr lang="en-GB" sz="1000" b="0" i="0" u="none" strike="noStrike">
                        <a:solidFill>
                          <a:srgbClr val="000000"/>
                        </a:solidFill>
                        <a:effectLst/>
                        <a:latin typeface="Arial"/>
                      </a:endParaRPr>
                    </a:p>
                  </a:txBody>
                  <a:tcPr marL="0" marR="0" marT="0" marB="0" anchor="ctr"/>
                </a:tc>
                <a:tc>
                  <a:txBody>
                    <a:bodyPr/>
                    <a:lstStyle/>
                    <a:p>
                      <a:pPr algn="ctr" fontAlgn="b"/>
                      <a:r>
                        <a:rPr lang="en-GB" sz="1000" u="none" strike="noStrike" dirty="0">
                          <a:effectLst/>
                        </a:rPr>
                        <a:t>5</a:t>
                      </a:r>
                      <a:endParaRPr lang="en-GB" sz="1000" b="0" i="0" u="none" strike="noStrike" dirty="0">
                        <a:solidFill>
                          <a:srgbClr val="000000"/>
                        </a:solidFill>
                        <a:effectLst/>
                        <a:latin typeface="Arial"/>
                      </a:endParaRPr>
                    </a:p>
                  </a:txBody>
                  <a:tcPr marL="0" marR="0"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99675524"/>
      </p:ext>
    </p:extLst>
  </p:cSld>
  <p:clrMapOvr>
    <a:masterClrMapping/>
  </p:clrMapOvr>
</p:sld>
</file>

<file path=ppt/theme/theme1.xml><?xml version="1.0" encoding="utf-8"?>
<a:theme xmlns:a="http://schemas.openxmlformats.org/drawingml/2006/main" name="Metaldehyde MSG meeting -  11 March 2015 - DWQR slides">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1862</TotalTime>
  <Words>358</Words>
  <Application>Microsoft Office PowerPoint</Application>
  <PresentationFormat>On-screen Show (4:3)</PresentationFormat>
  <Paragraphs>59</Paragraphs>
  <Slides>5</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vt:i4>
      </vt:variant>
    </vt:vector>
  </HeadingPairs>
  <TitlesOfParts>
    <vt:vector size="12" baseType="lpstr">
      <vt:lpstr>Arial</vt:lpstr>
      <vt:lpstr>Calibri</vt:lpstr>
      <vt:lpstr>Gill Sans MT</vt:lpstr>
      <vt:lpstr>Rockwell</vt:lpstr>
      <vt:lpstr>Tahoma</vt:lpstr>
      <vt:lpstr>Metaldehyde MSG meeting -  11 March 2015 - DWQR slides</vt:lpstr>
      <vt:lpstr>Default Design</vt:lpstr>
      <vt:lpstr>Treatment – Slow Sand Filters</vt:lpstr>
      <vt:lpstr>Overview</vt:lpstr>
      <vt:lpstr>Usage</vt:lpstr>
      <vt:lpstr>Key Points to Watch For</vt:lpstr>
      <vt:lpstr>Questions</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PWS Risk Assessment Treatment Slow Sand Filters</dc:title>
  <dc:creator>Matt Bower</dc:creator>
  <cp:lastModifiedBy>Claire Henderson</cp:lastModifiedBy>
  <cp:revision>142</cp:revision>
  <dcterms:created xsi:type="dcterms:W3CDTF">2016-05-11T12:24:31Z</dcterms:created>
  <dcterms:modified xsi:type="dcterms:W3CDTF">2023-11-07T09:03:07Z</dcterms:modified>
</cp:coreProperties>
</file>